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9.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0.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1.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2.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 id="2147483673" r:id="rId2"/>
    <p:sldMasterId id="2147483738" r:id="rId3"/>
    <p:sldMasterId id="2147483751" r:id="rId4"/>
    <p:sldMasterId id="2147483756" r:id="rId5"/>
    <p:sldMasterId id="2147483765" r:id="rId6"/>
    <p:sldMasterId id="2147483774" r:id="rId7"/>
    <p:sldMasterId id="2147483783" r:id="rId8"/>
    <p:sldMasterId id="2147483792" r:id="rId9"/>
    <p:sldMasterId id="2147483801" r:id="rId10"/>
    <p:sldMasterId id="2147483810" r:id="rId11"/>
    <p:sldMasterId id="2147483829" r:id="rId12"/>
    <p:sldMasterId id="2147483861" r:id="rId13"/>
  </p:sldMasterIdLst>
  <p:notesMasterIdLst>
    <p:notesMasterId r:id="rId35"/>
  </p:notesMasterIdLst>
  <p:sldIdLst>
    <p:sldId id="256" r:id="rId14"/>
    <p:sldId id="322" r:id="rId15"/>
    <p:sldId id="320" r:id="rId16"/>
    <p:sldId id="260" r:id="rId17"/>
    <p:sldId id="293" r:id="rId18"/>
    <p:sldId id="294" r:id="rId19"/>
    <p:sldId id="273" r:id="rId20"/>
    <p:sldId id="274" r:id="rId21"/>
    <p:sldId id="277" r:id="rId22"/>
    <p:sldId id="297" r:id="rId23"/>
    <p:sldId id="291" r:id="rId24"/>
    <p:sldId id="288" r:id="rId25"/>
    <p:sldId id="298" r:id="rId26"/>
    <p:sldId id="311" r:id="rId27"/>
    <p:sldId id="290" r:id="rId28"/>
    <p:sldId id="301" r:id="rId29"/>
    <p:sldId id="314" r:id="rId30"/>
    <p:sldId id="302" r:id="rId31"/>
    <p:sldId id="305" r:id="rId32"/>
    <p:sldId id="257" r:id="rId33"/>
    <p:sldId id="326"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5" autoAdjust="0"/>
    <p:restoredTop sz="94660"/>
  </p:normalViewPr>
  <p:slideViewPr>
    <p:cSldViewPr snapToGrid="0" snapToObjects="1" showGuides="1">
      <p:cViewPr>
        <p:scale>
          <a:sx n="60" d="100"/>
          <a:sy n="60" d="100"/>
        </p:scale>
        <p:origin x="-1644" y="-27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BBDC99-C4B9-499F-B3F8-1B003FF9D288}" type="datetimeFigureOut">
              <a:rPr lang="en-CA" smtClean="0"/>
              <a:t>17/06/2016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F4B6AF-1919-4AE0-8266-8661DC54D3F0}" type="slidenum">
              <a:rPr lang="en-CA" smtClean="0"/>
              <a:t>‹#›</a:t>
            </a:fld>
            <a:endParaRPr lang="en-CA"/>
          </a:p>
        </p:txBody>
      </p:sp>
    </p:spTree>
    <p:extLst>
      <p:ext uri="{BB962C8B-B14F-4D97-AF65-F5344CB8AC3E}">
        <p14:creationId xmlns:p14="http://schemas.microsoft.com/office/powerpoint/2010/main" val="2283383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
        <p:nvSpPr>
          <p:cNvPr id="645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b"/>
          <a:lstStyle>
            <a:lvl1pPr defTabSz="931863">
              <a:defRPr sz="2800">
                <a:solidFill>
                  <a:schemeClr val="tx1"/>
                </a:solidFill>
                <a:latin typeface="Times" pitchFamily="18" charset="0"/>
              </a:defRPr>
            </a:lvl1pPr>
            <a:lvl2pPr marL="742950" indent="-285750" defTabSz="931863">
              <a:defRPr sz="2800">
                <a:solidFill>
                  <a:schemeClr val="tx1"/>
                </a:solidFill>
                <a:latin typeface="Times" pitchFamily="18" charset="0"/>
              </a:defRPr>
            </a:lvl2pPr>
            <a:lvl3pPr marL="1143000" indent="-228600" defTabSz="931863">
              <a:defRPr sz="2800">
                <a:solidFill>
                  <a:schemeClr val="tx1"/>
                </a:solidFill>
                <a:latin typeface="Times" pitchFamily="18" charset="0"/>
              </a:defRPr>
            </a:lvl3pPr>
            <a:lvl4pPr marL="1600200" indent="-228600" defTabSz="931863">
              <a:defRPr sz="2800">
                <a:solidFill>
                  <a:schemeClr val="tx1"/>
                </a:solidFill>
                <a:latin typeface="Times" pitchFamily="18" charset="0"/>
              </a:defRPr>
            </a:lvl4pPr>
            <a:lvl5pPr marL="2057400" indent="-228600" defTabSz="931863">
              <a:defRPr sz="2800">
                <a:solidFill>
                  <a:schemeClr val="tx1"/>
                </a:solidFill>
                <a:latin typeface="Times" pitchFamily="18" charset="0"/>
              </a:defRPr>
            </a:lvl5pPr>
            <a:lvl6pPr marL="2514600" indent="-228600" defTabSz="931863" eaLnBrk="0" fontAlgn="base" hangingPunct="0">
              <a:spcBef>
                <a:spcPct val="0"/>
              </a:spcBef>
              <a:spcAft>
                <a:spcPct val="0"/>
              </a:spcAft>
              <a:defRPr sz="2800">
                <a:solidFill>
                  <a:schemeClr val="tx1"/>
                </a:solidFill>
                <a:latin typeface="Times" pitchFamily="18" charset="0"/>
              </a:defRPr>
            </a:lvl6pPr>
            <a:lvl7pPr marL="2971800" indent="-228600" defTabSz="931863" eaLnBrk="0" fontAlgn="base" hangingPunct="0">
              <a:spcBef>
                <a:spcPct val="0"/>
              </a:spcBef>
              <a:spcAft>
                <a:spcPct val="0"/>
              </a:spcAft>
              <a:defRPr sz="2800">
                <a:solidFill>
                  <a:schemeClr val="tx1"/>
                </a:solidFill>
                <a:latin typeface="Times" pitchFamily="18" charset="0"/>
              </a:defRPr>
            </a:lvl7pPr>
            <a:lvl8pPr marL="3429000" indent="-228600" defTabSz="931863" eaLnBrk="0" fontAlgn="base" hangingPunct="0">
              <a:spcBef>
                <a:spcPct val="0"/>
              </a:spcBef>
              <a:spcAft>
                <a:spcPct val="0"/>
              </a:spcAft>
              <a:defRPr sz="2800">
                <a:solidFill>
                  <a:schemeClr val="tx1"/>
                </a:solidFill>
                <a:latin typeface="Times" pitchFamily="18" charset="0"/>
              </a:defRPr>
            </a:lvl8pPr>
            <a:lvl9pPr marL="3886200" indent="-228600" defTabSz="931863" eaLnBrk="0" fontAlgn="base" hangingPunct="0">
              <a:spcBef>
                <a:spcPct val="0"/>
              </a:spcBef>
              <a:spcAft>
                <a:spcPct val="0"/>
              </a:spcAft>
              <a:defRPr sz="2800">
                <a:solidFill>
                  <a:schemeClr val="tx1"/>
                </a:solidFill>
                <a:latin typeface="Times" pitchFamily="18" charset="0"/>
              </a:defRPr>
            </a:lvl9pPr>
          </a:lstStyle>
          <a:p>
            <a:pPr algn="r" eaLnBrk="0" fontAlgn="base" hangingPunct="0">
              <a:spcBef>
                <a:spcPct val="0"/>
              </a:spcBef>
              <a:spcAft>
                <a:spcPct val="0"/>
              </a:spcAft>
            </a:pPr>
            <a:fld id="{DDD91924-432A-41BB-AF1E-D676FB00A3A2}" type="slidenum">
              <a:rPr lang="en-US" altLang="en-US" sz="1200">
                <a:solidFill>
                  <a:prstClr val="black"/>
                </a:solidFill>
              </a:rPr>
              <a:pPr algn="r" eaLnBrk="0" fontAlgn="base" hangingPunct="0">
                <a:spcBef>
                  <a:spcPct val="0"/>
                </a:spcBef>
                <a:spcAft>
                  <a:spcPct val="0"/>
                </a:spcAft>
              </a:pPr>
              <a:t>7</a:t>
            </a:fld>
            <a:endParaRPr lang="en-US" altLang="en-US"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g"/><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g"/><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g"/><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g"/><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2"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37205230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1429413197"/>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accent1"/>
        </a:solidFill>
        <a:effectLst/>
      </p:bgPr>
    </p:bg>
    <p:spTree>
      <p:nvGrpSpPr>
        <p:cNvPr id="1" name=""/>
        <p:cNvGrpSpPr/>
        <p:nvPr/>
      </p:nvGrpSpPr>
      <p:grpSpPr>
        <a:xfrm>
          <a:off x="0" y="0"/>
          <a:ext cx="0" cy="0"/>
          <a:chOff x="0" y="0"/>
          <a:chExt cx="0" cy="0"/>
        </a:xfrm>
      </p:grpSpPr>
      <p:pic>
        <p:nvPicPr>
          <p:cNvPr id="3"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 y="5827713"/>
            <a:ext cx="8915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286000"/>
            <a:ext cx="7772400" cy="1470025"/>
          </a:xfrm>
          <a:noFill/>
          <a:effectLst/>
        </p:spPr>
        <p:txBody>
          <a:bodyPr>
            <a:normAutofit/>
          </a:bodyPr>
          <a:lstStyle>
            <a:lvl1pPr algn="ctr">
              <a:defRPr sz="4400" cap="none" baseline="0">
                <a:solidFill>
                  <a:srgbClr val="0054A4"/>
                </a:solidFill>
                <a:effectLst/>
                <a:latin typeface="Trebuchet MS"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278468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3_Title Slide">
    <p:bg>
      <p:bgPr>
        <a:solidFill>
          <a:schemeClr val="accent1"/>
        </a:solidFill>
        <a:effectLst/>
      </p:bgPr>
    </p:bg>
    <p:spTree>
      <p:nvGrpSpPr>
        <p:cNvPr id="1" name=""/>
        <p:cNvGrpSpPr/>
        <p:nvPr/>
      </p:nvGrpSpPr>
      <p:grpSpPr>
        <a:xfrm>
          <a:off x="0" y="0"/>
          <a:ext cx="0" cy="0"/>
          <a:chOff x="0" y="0"/>
          <a:chExt cx="0" cy="0"/>
        </a:xfrm>
      </p:grpSpPr>
      <p:pic>
        <p:nvPicPr>
          <p:cNvPr id="3"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 y="5827713"/>
            <a:ext cx="8915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286000"/>
            <a:ext cx="7772400" cy="1470025"/>
          </a:xfrm>
          <a:noFill/>
          <a:effectLst/>
        </p:spPr>
        <p:txBody>
          <a:bodyPr>
            <a:normAutofit/>
          </a:bodyPr>
          <a:lstStyle>
            <a:lvl1pPr algn="ctr">
              <a:defRPr sz="4400" cap="none" baseline="0">
                <a:solidFill>
                  <a:srgbClr val="0054A4"/>
                </a:solidFill>
                <a:effectLst/>
                <a:latin typeface="Trebuchet MS"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5566459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4_Title Slide">
    <p:bg>
      <p:bgPr>
        <a:solidFill>
          <a:schemeClr val="accent1"/>
        </a:solidFill>
        <a:effectLst/>
      </p:bgPr>
    </p:bg>
    <p:spTree>
      <p:nvGrpSpPr>
        <p:cNvPr id="1" name=""/>
        <p:cNvGrpSpPr/>
        <p:nvPr/>
      </p:nvGrpSpPr>
      <p:grpSpPr>
        <a:xfrm>
          <a:off x="0" y="0"/>
          <a:ext cx="0" cy="0"/>
          <a:chOff x="0" y="0"/>
          <a:chExt cx="0" cy="0"/>
        </a:xfrm>
      </p:grpSpPr>
      <p:pic>
        <p:nvPicPr>
          <p:cNvPr id="3"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 y="5827713"/>
            <a:ext cx="8915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286000"/>
            <a:ext cx="7772400" cy="1470025"/>
          </a:xfrm>
          <a:noFill/>
          <a:effectLst/>
        </p:spPr>
        <p:txBody>
          <a:bodyPr>
            <a:normAutofit/>
          </a:bodyPr>
          <a:lstStyle>
            <a:lvl1pPr algn="ctr">
              <a:defRPr sz="4400" cap="none" baseline="0">
                <a:solidFill>
                  <a:srgbClr val="0054A4"/>
                </a:solidFill>
                <a:effectLst/>
                <a:latin typeface="Trebuchet MS"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2553745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0" descr="AFMC_PMS_re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79838" y="476250"/>
            <a:ext cx="15240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611135"/>
      </p:ext>
    </p:extLst>
  </p:cSld>
  <p:clrMapOvr>
    <a:masterClrMapping/>
  </p:clrMapOvr>
  <p:transition spd="med">
    <p:wipe dir="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2749474231"/>
      </p:ext>
    </p:extLst>
  </p:cSld>
  <p:clrMapOvr>
    <a:masterClrMapping/>
  </p:clrMapOvr>
  <p:transition spd="med">
    <p:wipe dir="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615635630"/>
      </p:ext>
    </p:extLst>
  </p:cSld>
  <p:clrMapOvr>
    <a:masterClrMapping/>
  </p:clrMapOvr>
  <p:transition spd="med">
    <p:wipe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2057400" y="1905000"/>
            <a:ext cx="3238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448300" y="1905000"/>
            <a:ext cx="3238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4225317499"/>
      </p:ext>
    </p:extLst>
  </p:cSld>
  <p:clrMapOvr>
    <a:masterClrMapping/>
  </p:clrMapOvr>
  <p:transition spd="med">
    <p:wipe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3259266992"/>
      </p:ext>
    </p:extLst>
  </p:cSld>
  <p:clrMapOvr>
    <a:masterClrMapping/>
  </p:clrMapOvr>
  <p:transition spd="med">
    <p:wipe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815676033"/>
      </p:ext>
    </p:extLst>
  </p:cSld>
  <p:clrMapOvr>
    <a:masterClrMapping/>
  </p:clrMapOvr>
  <p:transition spd="med">
    <p:wipe dir="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388363377"/>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2256358903"/>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2566997162"/>
      </p:ext>
    </p:extLst>
  </p:cSld>
  <p:clrMapOvr>
    <a:masterClrMapping/>
  </p:clrMapOvr>
  <p:transition spd="med">
    <p:wipe dir="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738495474"/>
      </p:ext>
    </p:extLst>
  </p:cSld>
  <p:clrMapOvr>
    <a:masterClrMapping/>
  </p:clrMapOvr>
  <p:transition spd="med">
    <p:wipe dir="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1607808838"/>
      </p:ext>
    </p:extLst>
  </p:cSld>
  <p:clrMapOvr>
    <a:masterClrMapping/>
  </p:clrMapOvr>
  <p:transition spd="med">
    <p:wipe dir="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1071563"/>
            <a:ext cx="1657350" cy="5253037"/>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2057400" y="1071563"/>
            <a:ext cx="4819650" cy="5253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2483603652"/>
      </p:ext>
    </p:extLst>
  </p:cSld>
  <p:clrMapOvr>
    <a:masterClrMapping/>
  </p:clrMapOvr>
  <p:transition spd="med">
    <p:wipe dir="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1"/>
        </a:solidFill>
        <a:effectLst/>
      </p:bgPr>
    </p:bg>
    <p:spTree>
      <p:nvGrpSpPr>
        <p:cNvPr id="1" name=""/>
        <p:cNvGrpSpPr/>
        <p:nvPr/>
      </p:nvGrpSpPr>
      <p:grpSpPr>
        <a:xfrm>
          <a:off x="0" y="0"/>
          <a:ext cx="0" cy="0"/>
          <a:chOff x="0" y="0"/>
          <a:chExt cx="0" cy="0"/>
        </a:xfrm>
      </p:grpSpPr>
      <p:pic>
        <p:nvPicPr>
          <p:cNvPr id="3"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 y="5827713"/>
            <a:ext cx="8915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286000"/>
            <a:ext cx="7772400" cy="1470025"/>
          </a:xfrm>
          <a:noFill/>
          <a:effectLst/>
        </p:spPr>
        <p:txBody>
          <a:bodyPr>
            <a:normAutofit/>
          </a:bodyPr>
          <a:lstStyle>
            <a:lvl1pPr algn="ctr">
              <a:defRPr sz="4400" cap="none" baseline="0">
                <a:solidFill>
                  <a:srgbClr val="0054A4"/>
                </a:solidFill>
                <a:effectLst/>
                <a:latin typeface="Trebuchet MS"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32394070"/>
      </p:ext>
    </p:extLst>
  </p:cSld>
  <p:clrMapOvr>
    <a:masterClrMapping/>
  </p:clrMapOvr>
  <p:transition spd="med">
    <p:wipe dir="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304800"/>
            <a:ext cx="12954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6553200"/>
            <a:ext cx="9144000" cy="304800"/>
          </a:xfrm>
          <a:prstGeom prst="rect">
            <a:avLst/>
          </a:prstGeom>
          <a:solidFill>
            <a:srgbClr val="0054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endParaRPr lang="en-US" sz="2800">
              <a:solidFill>
                <a:srgbClr val="FFFFFF"/>
              </a:solidFill>
            </a:endParaRPr>
          </a:p>
        </p:txBody>
      </p:sp>
      <p:cxnSp>
        <p:nvCxnSpPr>
          <p:cNvPr id="7" name="Straight Connector 7"/>
          <p:cNvCxnSpPr/>
          <p:nvPr userDrawn="1"/>
        </p:nvCxnSpPr>
        <p:spPr>
          <a:xfrm>
            <a:off x="0" y="1295400"/>
            <a:ext cx="9144000" cy="0"/>
          </a:xfrm>
          <a:prstGeom prst="line">
            <a:avLst/>
          </a:prstGeom>
          <a:ln w="25400">
            <a:solidFill>
              <a:srgbClr val="F1CB00"/>
            </a:solidFill>
          </a:ln>
        </p:spPr>
        <p:style>
          <a:lnRef idx="1">
            <a:schemeClr val="accent1"/>
          </a:lnRef>
          <a:fillRef idx="0">
            <a:schemeClr val="accent1"/>
          </a:fillRef>
          <a:effectRef idx="0">
            <a:schemeClr val="accent1"/>
          </a:effectRef>
          <a:fontRef idx="minor">
            <a:schemeClr val="tx1"/>
          </a:fontRef>
        </p:style>
      </p:cxnSp>
      <p:cxnSp>
        <p:nvCxnSpPr>
          <p:cNvPr id="8" name="Straight Connector 8"/>
          <p:cNvCxnSpPr/>
          <p:nvPr userDrawn="1"/>
        </p:nvCxnSpPr>
        <p:spPr>
          <a:xfrm>
            <a:off x="0" y="1371600"/>
            <a:ext cx="9144000" cy="0"/>
          </a:xfrm>
          <a:prstGeom prst="line">
            <a:avLst/>
          </a:prstGeom>
          <a:ln w="25400">
            <a:solidFill>
              <a:srgbClr val="0054A4"/>
            </a:solidFill>
          </a:ln>
        </p:spPr>
        <p:style>
          <a:lnRef idx="1">
            <a:schemeClr val="accent1"/>
          </a:lnRef>
          <a:fillRef idx="0">
            <a:schemeClr val="accent1"/>
          </a:fillRef>
          <a:effectRef idx="0">
            <a:schemeClr val="accent1"/>
          </a:effectRef>
          <a:fontRef idx="minor">
            <a:schemeClr val="tx1"/>
          </a:fontRef>
        </p:style>
      </p:cxnSp>
      <p:cxnSp>
        <p:nvCxnSpPr>
          <p:cNvPr id="9" name="Straight Connector 9"/>
          <p:cNvCxnSpPr/>
          <p:nvPr userDrawn="1"/>
        </p:nvCxnSpPr>
        <p:spPr>
          <a:xfrm>
            <a:off x="0" y="6553200"/>
            <a:ext cx="9144000" cy="0"/>
          </a:xfrm>
          <a:prstGeom prst="line">
            <a:avLst/>
          </a:prstGeom>
          <a:ln w="63500">
            <a:solidFill>
              <a:srgbClr val="F1CB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600200" y="0"/>
            <a:ext cx="7543800" cy="1295400"/>
          </a:xfrm>
          <a:noFill/>
          <a:effectLst/>
        </p:spPr>
        <p:txBody>
          <a:bodyPr>
            <a:normAutofit/>
          </a:bodyPr>
          <a:lstStyle>
            <a:lvl1pPr algn="l">
              <a:defRPr sz="3600" cap="none" baseline="0">
                <a:latin typeface="Trebuchet MS" pitchFamily="34" charset="0"/>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457200" y="1524000"/>
            <a:ext cx="8305800" cy="4800600"/>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81227"/>
      </p:ext>
    </p:extLst>
  </p:cSld>
  <p:clrMapOvr>
    <a:masterClrMapping/>
  </p:clrMapOvr>
  <p:transition spd="med">
    <p:wipe dir="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304800"/>
            <a:ext cx="12954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6"/>
          <p:cNvCxnSpPr/>
          <p:nvPr userDrawn="1"/>
        </p:nvCxnSpPr>
        <p:spPr>
          <a:xfrm>
            <a:off x="0" y="1295400"/>
            <a:ext cx="9144000" cy="0"/>
          </a:xfrm>
          <a:prstGeom prst="line">
            <a:avLst/>
          </a:prstGeom>
          <a:ln w="25400">
            <a:solidFill>
              <a:srgbClr val="F1CB00"/>
            </a:solidFill>
          </a:ln>
        </p:spPr>
        <p:style>
          <a:lnRef idx="1">
            <a:schemeClr val="accent1"/>
          </a:lnRef>
          <a:fillRef idx="0">
            <a:schemeClr val="accent1"/>
          </a:fillRef>
          <a:effectRef idx="0">
            <a:schemeClr val="accent1"/>
          </a:effectRef>
          <a:fontRef idx="minor">
            <a:schemeClr val="tx1"/>
          </a:fontRef>
        </p:style>
      </p:cxnSp>
      <p:sp>
        <p:nvSpPr>
          <p:cNvPr id="7" name="Rectangle 7"/>
          <p:cNvSpPr/>
          <p:nvPr userDrawn="1"/>
        </p:nvSpPr>
        <p:spPr>
          <a:xfrm>
            <a:off x="0" y="6553200"/>
            <a:ext cx="9144000" cy="304800"/>
          </a:xfrm>
          <a:prstGeom prst="rect">
            <a:avLst/>
          </a:prstGeom>
          <a:solidFill>
            <a:srgbClr val="0054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endParaRPr lang="en-US" sz="2800">
              <a:solidFill>
                <a:srgbClr val="FFFFFF"/>
              </a:solidFill>
            </a:endParaRPr>
          </a:p>
        </p:txBody>
      </p:sp>
      <p:cxnSp>
        <p:nvCxnSpPr>
          <p:cNvPr id="8" name="Straight Connector 8"/>
          <p:cNvCxnSpPr/>
          <p:nvPr userDrawn="1"/>
        </p:nvCxnSpPr>
        <p:spPr>
          <a:xfrm>
            <a:off x="0" y="6553200"/>
            <a:ext cx="9144000" cy="0"/>
          </a:xfrm>
          <a:prstGeom prst="line">
            <a:avLst/>
          </a:prstGeom>
          <a:ln w="63500">
            <a:solidFill>
              <a:srgbClr val="F1CB00"/>
            </a:solidFill>
          </a:ln>
        </p:spPr>
        <p:style>
          <a:lnRef idx="1">
            <a:schemeClr val="accent1"/>
          </a:lnRef>
          <a:fillRef idx="0">
            <a:schemeClr val="accent1"/>
          </a:fillRef>
          <a:effectRef idx="0">
            <a:schemeClr val="accent1"/>
          </a:effectRef>
          <a:fontRef idx="minor">
            <a:schemeClr val="tx1"/>
          </a:fontRef>
        </p:style>
      </p:cxnSp>
      <p:cxnSp>
        <p:nvCxnSpPr>
          <p:cNvPr id="9" name="Straight Connector 9"/>
          <p:cNvCxnSpPr/>
          <p:nvPr userDrawn="1"/>
        </p:nvCxnSpPr>
        <p:spPr>
          <a:xfrm>
            <a:off x="0" y="1371600"/>
            <a:ext cx="9144000" cy="0"/>
          </a:xfrm>
          <a:prstGeom prst="line">
            <a:avLst/>
          </a:prstGeom>
          <a:ln w="25400">
            <a:solidFill>
              <a:srgbClr val="0054A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600200" y="0"/>
            <a:ext cx="7543800" cy="1295400"/>
          </a:xfrm>
          <a:noFill/>
          <a:effectLst/>
        </p:spPr>
        <p:txBody>
          <a:bodyPr/>
          <a:lstStyle>
            <a:lvl1pPr algn="l">
              <a:defRPr cap="none" baseline="0">
                <a:latin typeface="Trebuchet MS"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5674199"/>
      </p:ext>
    </p:extLst>
  </p:cSld>
  <p:clrMapOvr>
    <a:masterClrMapping/>
  </p:clrMapOvr>
  <p:transition spd="med">
    <p:wipe dir="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3"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304800"/>
            <a:ext cx="12954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a:off x="0" y="1295400"/>
            <a:ext cx="9144000" cy="0"/>
          </a:xfrm>
          <a:prstGeom prst="line">
            <a:avLst/>
          </a:prstGeom>
          <a:ln w="25400">
            <a:solidFill>
              <a:srgbClr val="F1CB00"/>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0" y="6553200"/>
            <a:ext cx="9144000" cy="304800"/>
          </a:xfrm>
          <a:prstGeom prst="rect">
            <a:avLst/>
          </a:prstGeom>
          <a:solidFill>
            <a:srgbClr val="0054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endParaRPr lang="en-US" sz="2800">
              <a:solidFill>
                <a:srgbClr val="FFFFFF"/>
              </a:solidFill>
            </a:endParaRPr>
          </a:p>
        </p:txBody>
      </p:sp>
      <p:cxnSp>
        <p:nvCxnSpPr>
          <p:cNvPr id="6" name="Straight Connector 5"/>
          <p:cNvCxnSpPr/>
          <p:nvPr userDrawn="1"/>
        </p:nvCxnSpPr>
        <p:spPr>
          <a:xfrm>
            <a:off x="0" y="6553200"/>
            <a:ext cx="9144000" cy="0"/>
          </a:xfrm>
          <a:prstGeom prst="line">
            <a:avLst/>
          </a:prstGeom>
          <a:ln w="63500">
            <a:solidFill>
              <a:srgbClr val="F1CB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0" y="1371600"/>
            <a:ext cx="9144000" cy="0"/>
          </a:xfrm>
          <a:prstGeom prst="line">
            <a:avLst/>
          </a:prstGeom>
          <a:ln w="25400">
            <a:solidFill>
              <a:srgbClr val="0054A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600200" y="0"/>
            <a:ext cx="7543800" cy="1295400"/>
          </a:xfrm>
          <a:noFill/>
          <a:effectLst/>
        </p:spPr>
        <p:txBody>
          <a:bodyPr/>
          <a:lstStyle>
            <a:lvl1pPr algn="l">
              <a:defRPr cap="none" baseline="0">
                <a:latin typeface="Trebuchet MS"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60625043"/>
      </p:ext>
    </p:extLst>
  </p:cSld>
  <p:clrMapOvr>
    <a:masterClrMapping/>
  </p:clrMapOvr>
  <p:transition spd="med">
    <p:wipe dir="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accent1"/>
        </a:solidFill>
        <a:effectLst/>
      </p:bgPr>
    </p:bg>
    <p:spTree>
      <p:nvGrpSpPr>
        <p:cNvPr id="1" name=""/>
        <p:cNvGrpSpPr/>
        <p:nvPr/>
      </p:nvGrpSpPr>
      <p:grpSpPr>
        <a:xfrm>
          <a:off x="0" y="0"/>
          <a:ext cx="0" cy="0"/>
          <a:chOff x="0" y="0"/>
          <a:chExt cx="0" cy="0"/>
        </a:xfrm>
      </p:grpSpPr>
      <p:pic>
        <p:nvPicPr>
          <p:cNvPr id="3"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 y="5827713"/>
            <a:ext cx="8915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286000"/>
            <a:ext cx="7772400" cy="1470025"/>
          </a:xfrm>
          <a:noFill/>
          <a:effectLst/>
        </p:spPr>
        <p:txBody>
          <a:bodyPr>
            <a:normAutofit/>
          </a:bodyPr>
          <a:lstStyle>
            <a:lvl1pPr algn="ctr">
              <a:defRPr sz="4400" cap="none" baseline="0">
                <a:solidFill>
                  <a:srgbClr val="0054A4"/>
                </a:solidFill>
                <a:effectLst/>
                <a:latin typeface="Trebuchet MS"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3225526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3_Title Slide">
    <p:bg>
      <p:bgPr>
        <a:solidFill>
          <a:schemeClr val="accent1"/>
        </a:solidFill>
        <a:effectLst/>
      </p:bgPr>
    </p:bg>
    <p:spTree>
      <p:nvGrpSpPr>
        <p:cNvPr id="1" name=""/>
        <p:cNvGrpSpPr/>
        <p:nvPr/>
      </p:nvGrpSpPr>
      <p:grpSpPr>
        <a:xfrm>
          <a:off x="0" y="0"/>
          <a:ext cx="0" cy="0"/>
          <a:chOff x="0" y="0"/>
          <a:chExt cx="0" cy="0"/>
        </a:xfrm>
      </p:grpSpPr>
      <p:pic>
        <p:nvPicPr>
          <p:cNvPr id="3"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 y="5827713"/>
            <a:ext cx="8915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286000"/>
            <a:ext cx="7772400" cy="1470025"/>
          </a:xfrm>
          <a:noFill/>
          <a:effectLst/>
        </p:spPr>
        <p:txBody>
          <a:bodyPr>
            <a:normAutofit/>
          </a:bodyPr>
          <a:lstStyle>
            <a:lvl1pPr algn="ctr">
              <a:defRPr sz="4400" cap="none" baseline="0">
                <a:solidFill>
                  <a:srgbClr val="0054A4"/>
                </a:solidFill>
                <a:effectLst/>
                <a:latin typeface="Trebuchet MS"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564712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2057400" y="1905000"/>
            <a:ext cx="3238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448300" y="1905000"/>
            <a:ext cx="3238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3495091653"/>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4_Title Slide">
    <p:bg>
      <p:bgPr>
        <a:solidFill>
          <a:schemeClr val="accent1"/>
        </a:solidFill>
        <a:effectLst/>
      </p:bgPr>
    </p:bg>
    <p:spTree>
      <p:nvGrpSpPr>
        <p:cNvPr id="1" name=""/>
        <p:cNvGrpSpPr/>
        <p:nvPr/>
      </p:nvGrpSpPr>
      <p:grpSpPr>
        <a:xfrm>
          <a:off x="0" y="0"/>
          <a:ext cx="0" cy="0"/>
          <a:chOff x="0" y="0"/>
          <a:chExt cx="0" cy="0"/>
        </a:xfrm>
      </p:grpSpPr>
      <p:pic>
        <p:nvPicPr>
          <p:cNvPr id="3"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 y="5827713"/>
            <a:ext cx="8915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286000"/>
            <a:ext cx="7772400" cy="1470025"/>
          </a:xfrm>
          <a:noFill/>
          <a:effectLst/>
        </p:spPr>
        <p:txBody>
          <a:bodyPr>
            <a:normAutofit/>
          </a:bodyPr>
          <a:lstStyle>
            <a:lvl1pPr algn="ctr">
              <a:defRPr sz="4400" cap="none" baseline="0">
                <a:solidFill>
                  <a:srgbClr val="0054A4"/>
                </a:solidFill>
                <a:effectLst/>
                <a:latin typeface="Trebuchet MS"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56152464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5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5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5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2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grpSp>
      </p:grpSp>
      <p:sp>
        <p:nvSpPr>
          <p:cNvPr id="115778"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15779"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endParaRPr lang="en-US">
              <a:solidFill>
                <a:srgbClr val="FFFFFF"/>
              </a:solidFill>
            </a:endParaRPr>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en-US">
              <a:solidFill>
                <a:srgbClr val="FFFFFF"/>
              </a:solidFill>
            </a:endParaRPr>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pPr>
              <a:defRPr/>
            </a:pPr>
            <a:fld id="{E4F65FEE-7295-4979-A303-CE853100A60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8524923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D2F540CF-9E55-4003-A670-4BF9D065055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1371566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8ABC3085-32D6-48AD-AFE1-2E2E62EABD4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1550374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71"/>
          <p:cNvSpPr>
            <a:spLocks noGrp="1" noChangeArrowheads="1"/>
          </p:cNvSpPr>
          <p:nvPr>
            <p:ph type="sldNum" sz="quarter" idx="12"/>
          </p:nvPr>
        </p:nvSpPr>
        <p:spPr>
          <a:ln/>
        </p:spPr>
        <p:txBody>
          <a:bodyPr/>
          <a:lstStyle>
            <a:lvl1pPr>
              <a:defRPr/>
            </a:lvl1pPr>
          </a:lstStyle>
          <a:p>
            <a:pPr>
              <a:defRPr/>
            </a:pPr>
            <a:fld id="{524DB57B-9CDE-4339-9A00-0F4C1F754A1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6944189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71"/>
          <p:cNvSpPr>
            <a:spLocks noGrp="1" noChangeArrowheads="1"/>
          </p:cNvSpPr>
          <p:nvPr>
            <p:ph type="sldNum" sz="quarter" idx="12"/>
          </p:nvPr>
        </p:nvSpPr>
        <p:spPr>
          <a:ln/>
        </p:spPr>
        <p:txBody>
          <a:bodyPr/>
          <a:lstStyle>
            <a:lvl1pPr>
              <a:defRPr/>
            </a:lvl1pPr>
          </a:lstStyle>
          <a:p>
            <a:pPr>
              <a:defRPr/>
            </a:pPr>
            <a:fld id="{2984E63F-D8E2-4E95-9031-185B1FCE422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5891576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71"/>
          <p:cNvSpPr>
            <a:spLocks noGrp="1" noChangeArrowheads="1"/>
          </p:cNvSpPr>
          <p:nvPr>
            <p:ph type="sldNum" sz="quarter" idx="12"/>
          </p:nvPr>
        </p:nvSpPr>
        <p:spPr>
          <a:ln/>
        </p:spPr>
        <p:txBody>
          <a:bodyPr/>
          <a:lstStyle>
            <a:lvl1pPr>
              <a:defRPr/>
            </a:lvl1pPr>
          </a:lstStyle>
          <a:p>
            <a:pPr>
              <a:defRPr/>
            </a:pPr>
            <a:fld id="{875EAB1C-1F08-44BA-8D0B-803FC27094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3613549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71"/>
          <p:cNvSpPr>
            <a:spLocks noGrp="1" noChangeArrowheads="1"/>
          </p:cNvSpPr>
          <p:nvPr>
            <p:ph type="sldNum" sz="quarter" idx="12"/>
          </p:nvPr>
        </p:nvSpPr>
        <p:spPr>
          <a:ln/>
        </p:spPr>
        <p:txBody>
          <a:bodyPr/>
          <a:lstStyle>
            <a:lvl1pPr>
              <a:defRPr/>
            </a:lvl1pPr>
          </a:lstStyle>
          <a:p>
            <a:pPr>
              <a:defRPr/>
            </a:pPr>
            <a:fld id="{A4480159-C518-4997-B8CA-144235CC0A2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0507550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71"/>
          <p:cNvSpPr>
            <a:spLocks noGrp="1" noChangeArrowheads="1"/>
          </p:cNvSpPr>
          <p:nvPr>
            <p:ph type="sldNum" sz="quarter" idx="12"/>
          </p:nvPr>
        </p:nvSpPr>
        <p:spPr>
          <a:ln/>
        </p:spPr>
        <p:txBody>
          <a:bodyPr/>
          <a:lstStyle>
            <a:lvl1pPr>
              <a:defRPr/>
            </a:lvl1pPr>
          </a:lstStyle>
          <a:p>
            <a:pPr>
              <a:defRPr/>
            </a:pPr>
            <a:fld id="{C51D5A72-1E17-471F-9D86-D6E0300EE10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6708199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71"/>
          <p:cNvSpPr>
            <a:spLocks noGrp="1" noChangeArrowheads="1"/>
          </p:cNvSpPr>
          <p:nvPr>
            <p:ph type="sldNum" sz="quarter" idx="12"/>
          </p:nvPr>
        </p:nvSpPr>
        <p:spPr>
          <a:ln/>
        </p:spPr>
        <p:txBody>
          <a:bodyPr/>
          <a:lstStyle>
            <a:lvl1pPr>
              <a:defRPr/>
            </a:lvl1pPr>
          </a:lstStyle>
          <a:p>
            <a:pPr>
              <a:defRPr/>
            </a:pPr>
            <a:fld id="{ADF2ED23-8540-4437-8012-19E068C3A54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24766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2679297003"/>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80A27A94-7A58-4DC2-ABDA-7DBAEE4C4BE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761371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BD271CDD-4776-4FA0-96B6-5D0255FEC1C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3078342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F6793356-78F3-4F1D-AAE0-F5A649148B3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10834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188381190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285770589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58297447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187806810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99571971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1071563"/>
            <a:ext cx="1657350" cy="5253037"/>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2057400" y="1071563"/>
            <a:ext cx="4819650" cy="5253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114846034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1"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355422979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304800"/>
            <a:ext cx="12954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6553200"/>
            <a:ext cx="9144000" cy="304800"/>
          </a:xfrm>
          <a:prstGeom prst="rect">
            <a:avLst/>
          </a:prstGeom>
          <a:solidFill>
            <a:srgbClr val="0054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endParaRPr lang="en-US" sz="2800">
              <a:solidFill>
                <a:srgbClr val="FFFFFF"/>
              </a:solidFill>
            </a:endParaRPr>
          </a:p>
        </p:txBody>
      </p:sp>
      <p:cxnSp>
        <p:nvCxnSpPr>
          <p:cNvPr id="7" name="Straight Connector 7"/>
          <p:cNvCxnSpPr/>
          <p:nvPr userDrawn="1"/>
        </p:nvCxnSpPr>
        <p:spPr>
          <a:xfrm>
            <a:off x="0" y="1295400"/>
            <a:ext cx="9144000" cy="0"/>
          </a:xfrm>
          <a:prstGeom prst="line">
            <a:avLst/>
          </a:prstGeom>
          <a:ln w="25400">
            <a:solidFill>
              <a:srgbClr val="F1CB00"/>
            </a:solidFill>
          </a:ln>
        </p:spPr>
        <p:style>
          <a:lnRef idx="1">
            <a:schemeClr val="accent1"/>
          </a:lnRef>
          <a:fillRef idx="0">
            <a:schemeClr val="accent1"/>
          </a:fillRef>
          <a:effectRef idx="0">
            <a:schemeClr val="accent1"/>
          </a:effectRef>
          <a:fontRef idx="minor">
            <a:schemeClr val="tx1"/>
          </a:fontRef>
        </p:style>
      </p:cxnSp>
      <p:cxnSp>
        <p:nvCxnSpPr>
          <p:cNvPr id="8" name="Straight Connector 8"/>
          <p:cNvCxnSpPr/>
          <p:nvPr userDrawn="1"/>
        </p:nvCxnSpPr>
        <p:spPr>
          <a:xfrm>
            <a:off x="0" y="1371600"/>
            <a:ext cx="9144000" cy="0"/>
          </a:xfrm>
          <a:prstGeom prst="line">
            <a:avLst/>
          </a:prstGeom>
          <a:ln w="25400">
            <a:solidFill>
              <a:srgbClr val="0054A4"/>
            </a:solidFill>
          </a:ln>
        </p:spPr>
        <p:style>
          <a:lnRef idx="1">
            <a:schemeClr val="accent1"/>
          </a:lnRef>
          <a:fillRef idx="0">
            <a:schemeClr val="accent1"/>
          </a:fillRef>
          <a:effectRef idx="0">
            <a:schemeClr val="accent1"/>
          </a:effectRef>
          <a:fontRef idx="minor">
            <a:schemeClr val="tx1"/>
          </a:fontRef>
        </p:style>
      </p:cxnSp>
      <p:cxnSp>
        <p:nvCxnSpPr>
          <p:cNvPr id="9" name="Straight Connector 9"/>
          <p:cNvCxnSpPr/>
          <p:nvPr userDrawn="1"/>
        </p:nvCxnSpPr>
        <p:spPr>
          <a:xfrm>
            <a:off x="0" y="6553200"/>
            <a:ext cx="9144000" cy="0"/>
          </a:xfrm>
          <a:prstGeom prst="line">
            <a:avLst/>
          </a:prstGeom>
          <a:ln w="63500">
            <a:solidFill>
              <a:srgbClr val="F1CB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600200" y="0"/>
            <a:ext cx="7543800" cy="1295400"/>
          </a:xfrm>
          <a:noFill/>
          <a:effectLst/>
        </p:spPr>
        <p:txBody>
          <a:bodyPr>
            <a:normAutofit/>
          </a:bodyPr>
          <a:lstStyle>
            <a:lvl1pPr algn="l">
              <a:defRPr sz="3600" cap="none" baseline="0">
                <a:latin typeface="Trebuchet MS" pitchFamily="34" charset="0"/>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457200" y="1524000"/>
            <a:ext cx="8305800" cy="4800600"/>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3306639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0" descr="AFMC_PMS_red"/>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79838" y="476250"/>
            <a:ext cx="15240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389392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357243518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380157676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2057400" y="1905000"/>
            <a:ext cx="3238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448300" y="1905000"/>
            <a:ext cx="3238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153709210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288120235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146138616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150625141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134928276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82256517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1" cy="6857999"/>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197364712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248972622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1071563"/>
            <a:ext cx="1657350" cy="5253037"/>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2057400" y="1071563"/>
            <a:ext cx="4819650" cy="5253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313040842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304800"/>
            <a:ext cx="12954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6553200"/>
            <a:ext cx="9144000" cy="304800"/>
          </a:xfrm>
          <a:prstGeom prst="rect">
            <a:avLst/>
          </a:prstGeom>
          <a:solidFill>
            <a:srgbClr val="0054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endParaRPr lang="en-US" sz="2800">
              <a:solidFill>
                <a:srgbClr val="FFFFFF"/>
              </a:solidFill>
            </a:endParaRPr>
          </a:p>
        </p:txBody>
      </p:sp>
      <p:cxnSp>
        <p:nvCxnSpPr>
          <p:cNvPr id="7" name="Straight Connector 7"/>
          <p:cNvCxnSpPr/>
          <p:nvPr userDrawn="1"/>
        </p:nvCxnSpPr>
        <p:spPr>
          <a:xfrm>
            <a:off x="0" y="1295400"/>
            <a:ext cx="9144000" cy="0"/>
          </a:xfrm>
          <a:prstGeom prst="line">
            <a:avLst/>
          </a:prstGeom>
          <a:ln w="25400">
            <a:solidFill>
              <a:srgbClr val="F1CB00"/>
            </a:solidFill>
          </a:ln>
        </p:spPr>
        <p:style>
          <a:lnRef idx="1">
            <a:schemeClr val="accent1"/>
          </a:lnRef>
          <a:fillRef idx="0">
            <a:schemeClr val="accent1"/>
          </a:fillRef>
          <a:effectRef idx="0">
            <a:schemeClr val="accent1"/>
          </a:effectRef>
          <a:fontRef idx="minor">
            <a:schemeClr val="tx1"/>
          </a:fontRef>
        </p:style>
      </p:cxnSp>
      <p:cxnSp>
        <p:nvCxnSpPr>
          <p:cNvPr id="8" name="Straight Connector 8"/>
          <p:cNvCxnSpPr/>
          <p:nvPr userDrawn="1"/>
        </p:nvCxnSpPr>
        <p:spPr>
          <a:xfrm>
            <a:off x="0" y="1371600"/>
            <a:ext cx="9144000" cy="0"/>
          </a:xfrm>
          <a:prstGeom prst="line">
            <a:avLst/>
          </a:prstGeom>
          <a:ln w="25400">
            <a:solidFill>
              <a:srgbClr val="0054A4"/>
            </a:solidFill>
          </a:ln>
        </p:spPr>
        <p:style>
          <a:lnRef idx="1">
            <a:schemeClr val="accent1"/>
          </a:lnRef>
          <a:fillRef idx="0">
            <a:schemeClr val="accent1"/>
          </a:fillRef>
          <a:effectRef idx="0">
            <a:schemeClr val="accent1"/>
          </a:effectRef>
          <a:fontRef idx="minor">
            <a:schemeClr val="tx1"/>
          </a:fontRef>
        </p:style>
      </p:cxnSp>
      <p:cxnSp>
        <p:nvCxnSpPr>
          <p:cNvPr id="9" name="Straight Connector 9"/>
          <p:cNvCxnSpPr/>
          <p:nvPr userDrawn="1"/>
        </p:nvCxnSpPr>
        <p:spPr>
          <a:xfrm>
            <a:off x="0" y="6553200"/>
            <a:ext cx="9144000" cy="0"/>
          </a:xfrm>
          <a:prstGeom prst="line">
            <a:avLst/>
          </a:prstGeom>
          <a:ln w="63500">
            <a:solidFill>
              <a:srgbClr val="F1CB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600200" y="0"/>
            <a:ext cx="7543800" cy="1295400"/>
          </a:xfrm>
          <a:noFill/>
          <a:effectLst/>
        </p:spPr>
        <p:txBody>
          <a:bodyPr>
            <a:normAutofit/>
          </a:bodyPr>
          <a:lstStyle>
            <a:lvl1pPr algn="l">
              <a:defRPr sz="3600" cap="none" baseline="0">
                <a:latin typeface="Trebuchet MS" pitchFamily="34" charset="0"/>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457200" y="1524000"/>
            <a:ext cx="8305800" cy="4800600"/>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5676882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3"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 y="5827713"/>
            <a:ext cx="8915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286000"/>
            <a:ext cx="7772400" cy="1470025"/>
          </a:xfrm>
          <a:noFill/>
          <a:effectLst/>
        </p:spPr>
        <p:txBody>
          <a:bodyPr>
            <a:normAutofit/>
          </a:bodyPr>
          <a:lstStyle>
            <a:lvl1pPr algn="ctr">
              <a:defRPr sz="4400" cap="none" baseline="0">
                <a:solidFill>
                  <a:srgbClr val="0054A4"/>
                </a:solidFill>
                <a:effectLst/>
                <a:latin typeface="Trebuchet MS"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5355495"/>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304800"/>
            <a:ext cx="12954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6553200"/>
            <a:ext cx="9144000" cy="304800"/>
          </a:xfrm>
          <a:prstGeom prst="rect">
            <a:avLst/>
          </a:prstGeom>
          <a:solidFill>
            <a:srgbClr val="0054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endParaRPr lang="en-US" sz="2800">
              <a:solidFill>
                <a:srgbClr val="FCEE1E"/>
              </a:solidFill>
            </a:endParaRPr>
          </a:p>
        </p:txBody>
      </p:sp>
      <p:cxnSp>
        <p:nvCxnSpPr>
          <p:cNvPr id="7" name="Straight Connector 7"/>
          <p:cNvCxnSpPr/>
          <p:nvPr userDrawn="1"/>
        </p:nvCxnSpPr>
        <p:spPr>
          <a:xfrm>
            <a:off x="0" y="1295400"/>
            <a:ext cx="9144000" cy="0"/>
          </a:xfrm>
          <a:prstGeom prst="line">
            <a:avLst/>
          </a:prstGeom>
          <a:ln w="25400">
            <a:solidFill>
              <a:srgbClr val="F1CB00"/>
            </a:solidFill>
          </a:ln>
        </p:spPr>
        <p:style>
          <a:lnRef idx="1">
            <a:schemeClr val="accent1"/>
          </a:lnRef>
          <a:fillRef idx="0">
            <a:schemeClr val="accent1"/>
          </a:fillRef>
          <a:effectRef idx="0">
            <a:schemeClr val="accent1"/>
          </a:effectRef>
          <a:fontRef idx="minor">
            <a:schemeClr val="tx1"/>
          </a:fontRef>
        </p:style>
      </p:cxnSp>
      <p:cxnSp>
        <p:nvCxnSpPr>
          <p:cNvPr id="8" name="Straight Connector 8"/>
          <p:cNvCxnSpPr/>
          <p:nvPr userDrawn="1"/>
        </p:nvCxnSpPr>
        <p:spPr>
          <a:xfrm>
            <a:off x="0" y="1371600"/>
            <a:ext cx="9144000" cy="0"/>
          </a:xfrm>
          <a:prstGeom prst="line">
            <a:avLst/>
          </a:prstGeom>
          <a:ln w="25400">
            <a:solidFill>
              <a:srgbClr val="0054A4"/>
            </a:solidFill>
          </a:ln>
        </p:spPr>
        <p:style>
          <a:lnRef idx="1">
            <a:schemeClr val="accent1"/>
          </a:lnRef>
          <a:fillRef idx="0">
            <a:schemeClr val="accent1"/>
          </a:fillRef>
          <a:effectRef idx="0">
            <a:schemeClr val="accent1"/>
          </a:effectRef>
          <a:fontRef idx="minor">
            <a:schemeClr val="tx1"/>
          </a:fontRef>
        </p:style>
      </p:cxnSp>
      <p:cxnSp>
        <p:nvCxnSpPr>
          <p:cNvPr id="9" name="Straight Connector 9"/>
          <p:cNvCxnSpPr/>
          <p:nvPr userDrawn="1"/>
        </p:nvCxnSpPr>
        <p:spPr>
          <a:xfrm>
            <a:off x="0" y="6553200"/>
            <a:ext cx="9144000" cy="0"/>
          </a:xfrm>
          <a:prstGeom prst="line">
            <a:avLst/>
          </a:prstGeom>
          <a:ln w="63500">
            <a:solidFill>
              <a:srgbClr val="F1CB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600200" y="0"/>
            <a:ext cx="7543800" cy="1295400"/>
          </a:xfrm>
          <a:noFill/>
          <a:effectLst/>
        </p:spPr>
        <p:txBody>
          <a:bodyPr>
            <a:normAutofit/>
          </a:bodyPr>
          <a:lstStyle>
            <a:lvl1pPr algn="l">
              <a:defRPr sz="3600" cap="none" baseline="0">
                <a:latin typeface="Trebuchet MS" pitchFamily="34" charset="0"/>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457200" y="1524000"/>
            <a:ext cx="8305800" cy="4800600"/>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314069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304800"/>
            <a:ext cx="12954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6"/>
          <p:cNvCxnSpPr/>
          <p:nvPr userDrawn="1"/>
        </p:nvCxnSpPr>
        <p:spPr>
          <a:xfrm>
            <a:off x="0" y="1295400"/>
            <a:ext cx="9144000" cy="0"/>
          </a:xfrm>
          <a:prstGeom prst="line">
            <a:avLst/>
          </a:prstGeom>
          <a:ln w="25400">
            <a:solidFill>
              <a:srgbClr val="F1CB00"/>
            </a:solidFill>
          </a:ln>
        </p:spPr>
        <p:style>
          <a:lnRef idx="1">
            <a:schemeClr val="accent1"/>
          </a:lnRef>
          <a:fillRef idx="0">
            <a:schemeClr val="accent1"/>
          </a:fillRef>
          <a:effectRef idx="0">
            <a:schemeClr val="accent1"/>
          </a:effectRef>
          <a:fontRef idx="minor">
            <a:schemeClr val="tx1"/>
          </a:fontRef>
        </p:style>
      </p:cxnSp>
      <p:sp>
        <p:nvSpPr>
          <p:cNvPr id="7" name="Rectangle 7"/>
          <p:cNvSpPr/>
          <p:nvPr userDrawn="1"/>
        </p:nvSpPr>
        <p:spPr>
          <a:xfrm>
            <a:off x="0" y="6553200"/>
            <a:ext cx="9144000" cy="304800"/>
          </a:xfrm>
          <a:prstGeom prst="rect">
            <a:avLst/>
          </a:prstGeom>
          <a:solidFill>
            <a:srgbClr val="0054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endParaRPr lang="en-US" sz="2800">
              <a:solidFill>
                <a:srgbClr val="FCEE1E"/>
              </a:solidFill>
            </a:endParaRPr>
          </a:p>
        </p:txBody>
      </p:sp>
      <p:cxnSp>
        <p:nvCxnSpPr>
          <p:cNvPr id="8" name="Straight Connector 8"/>
          <p:cNvCxnSpPr/>
          <p:nvPr userDrawn="1"/>
        </p:nvCxnSpPr>
        <p:spPr>
          <a:xfrm>
            <a:off x="0" y="6553200"/>
            <a:ext cx="9144000" cy="0"/>
          </a:xfrm>
          <a:prstGeom prst="line">
            <a:avLst/>
          </a:prstGeom>
          <a:ln w="63500">
            <a:solidFill>
              <a:srgbClr val="F1CB00"/>
            </a:solidFill>
          </a:ln>
        </p:spPr>
        <p:style>
          <a:lnRef idx="1">
            <a:schemeClr val="accent1"/>
          </a:lnRef>
          <a:fillRef idx="0">
            <a:schemeClr val="accent1"/>
          </a:fillRef>
          <a:effectRef idx="0">
            <a:schemeClr val="accent1"/>
          </a:effectRef>
          <a:fontRef idx="minor">
            <a:schemeClr val="tx1"/>
          </a:fontRef>
        </p:style>
      </p:cxnSp>
      <p:cxnSp>
        <p:nvCxnSpPr>
          <p:cNvPr id="9" name="Straight Connector 9"/>
          <p:cNvCxnSpPr/>
          <p:nvPr userDrawn="1"/>
        </p:nvCxnSpPr>
        <p:spPr>
          <a:xfrm>
            <a:off x="0" y="1371600"/>
            <a:ext cx="9144000" cy="0"/>
          </a:xfrm>
          <a:prstGeom prst="line">
            <a:avLst/>
          </a:prstGeom>
          <a:ln w="25400">
            <a:solidFill>
              <a:srgbClr val="0054A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600200" y="0"/>
            <a:ext cx="7543800" cy="1295400"/>
          </a:xfrm>
          <a:noFill/>
          <a:effectLst/>
        </p:spPr>
        <p:txBody>
          <a:bodyPr/>
          <a:lstStyle>
            <a:lvl1pPr algn="l">
              <a:defRPr cap="none" baseline="0">
                <a:latin typeface="Trebuchet MS"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893857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304800"/>
            <a:ext cx="12954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a:off x="0" y="1295400"/>
            <a:ext cx="9144000" cy="0"/>
          </a:xfrm>
          <a:prstGeom prst="line">
            <a:avLst/>
          </a:prstGeom>
          <a:ln w="25400">
            <a:solidFill>
              <a:srgbClr val="F1CB00"/>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0" y="6553200"/>
            <a:ext cx="9144000" cy="304800"/>
          </a:xfrm>
          <a:prstGeom prst="rect">
            <a:avLst/>
          </a:prstGeom>
          <a:solidFill>
            <a:srgbClr val="0054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endParaRPr lang="en-US" sz="2800">
              <a:solidFill>
                <a:srgbClr val="FCEE1E"/>
              </a:solidFill>
            </a:endParaRPr>
          </a:p>
        </p:txBody>
      </p:sp>
      <p:cxnSp>
        <p:nvCxnSpPr>
          <p:cNvPr id="6" name="Straight Connector 5"/>
          <p:cNvCxnSpPr/>
          <p:nvPr userDrawn="1"/>
        </p:nvCxnSpPr>
        <p:spPr>
          <a:xfrm>
            <a:off x="0" y="6553200"/>
            <a:ext cx="9144000" cy="0"/>
          </a:xfrm>
          <a:prstGeom prst="line">
            <a:avLst/>
          </a:prstGeom>
          <a:ln w="63500">
            <a:solidFill>
              <a:srgbClr val="F1CB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0" y="1371600"/>
            <a:ext cx="9144000" cy="0"/>
          </a:xfrm>
          <a:prstGeom prst="line">
            <a:avLst/>
          </a:prstGeom>
          <a:ln w="25400">
            <a:solidFill>
              <a:srgbClr val="0054A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600200" y="0"/>
            <a:ext cx="7543800" cy="1295400"/>
          </a:xfrm>
          <a:noFill/>
          <a:effectLst/>
        </p:spPr>
        <p:txBody>
          <a:bodyPr/>
          <a:lstStyle>
            <a:lvl1pPr algn="l">
              <a:defRPr cap="none" baseline="0">
                <a:latin typeface="Trebuchet MS"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845180508"/>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2"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323102917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1"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47868402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1" cy="6857999"/>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31451382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698"/>
            <a:ext cx="8229600" cy="1143000"/>
          </a:xfrm>
        </p:spPr>
        <p:txBody>
          <a:bodyPr/>
          <a:lstStyle>
            <a:lvl1pPr>
              <a:defRPr lang="en-US" sz="4400" kern="1200" dirty="0" smtClean="0">
                <a:solidFill>
                  <a:srgbClr val="FFFFFF"/>
                </a:solidFill>
                <a:latin typeface="+mj-lt"/>
                <a:ea typeface="+mj-ea"/>
                <a:cs typeface="+mj-cs"/>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a:xfrm>
            <a:off x="457200" y="6383244"/>
            <a:ext cx="2133600" cy="365125"/>
          </a:xfrm>
        </p:spPr>
        <p:txBody>
          <a:bodyPr/>
          <a:lstStyle/>
          <a:p>
            <a:fld id="{0985C645-1D1F-4921-9200-CCD91DF4FBC5}" type="datetimeFigureOut">
              <a:rPr lang="en-CA" smtClean="0"/>
              <a:t>17/06/2016</a:t>
            </a:fld>
            <a:endParaRPr lang="en-CA"/>
          </a:p>
        </p:txBody>
      </p:sp>
      <p:sp>
        <p:nvSpPr>
          <p:cNvPr id="5" name="Footer Placeholder 4"/>
          <p:cNvSpPr>
            <a:spLocks noGrp="1"/>
          </p:cNvSpPr>
          <p:nvPr>
            <p:ph type="ftr" sz="quarter" idx="11"/>
          </p:nvPr>
        </p:nvSpPr>
        <p:spPr>
          <a:xfrm>
            <a:off x="3124200" y="6383244"/>
            <a:ext cx="2895600" cy="365125"/>
          </a:xfrm>
        </p:spPr>
        <p:txBody>
          <a:bodyPr/>
          <a:lstStyle/>
          <a:p>
            <a:endParaRPr lang="en-CA" dirty="0"/>
          </a:p>
        </p:txBody>
      </p:sp>
      <p:sp>
        <p:nvSpPr>
          <p:cNvPr id="9" name="Slide Number Placeholder 5"/>
          <p:cNvSpPr>
            <a:spLocks noGrp="1"/>
          </p:cNvSpPr>
          <p:nvPr>
            <p:ph type="sldNum" sz="quarter" idx="4"/>
          </p:nvPr>
        </p:nvSpPr>
        <p:spPr>
          <a:xfrm>
            <a:off x="6526306" y="6369797"/>
            <a:ext cx="1219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C7378-E559-4B4B-877D-177D7DC3F83A}" type="slidenum">
              <a:rPr lang="en-CA" smtClean="0"/>
              <a:t>‹#›</a:t>
            </a:fld>
            <a:endParaRPr lang="en-CA"/>
          </a:p>
        </p:txBody>
      </p:sp>
    </p:spTree>
    <p:extLst>
      <p:ext uri="{BB962C8B-B14F-4D97-AF65-F5344CB8AC3E}">
        <p14:creationId xmlns:p14="http://schemas.microsoft.com/office/powerpoint/2010/main" val="418222280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698"/>
            <a:ext cx="8229600" cy="1143000"/>
          </a:xfrm>
        </p:spPr>
        <p:txBody>
          <a:bodyPr/>
          <a:lstStyle>
            <a:lvl1pPr>
              <a:defRPr lang="en-US" sz="4400" kern="1200" dirty="0" smtClean="0">
                <a:solidFill>
                  <a:srgbClr val="FFFFFF"/>
                </a:solidFill>
                <a:latin typeface="+mj-lt"/>
                <a:ea typeface="+mj-ea"/>
                <a:cs typeface="+mj-cs"/>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a:xfrm>
            <a:off x="457200" y="6383244"/>
            <a:ext cx="2133600" cy="365125"/>
          </a:xfrm>
        </p:spPr>
        <p:txBody>
          <a:bodyPr/>
          <a:lstStyle/>
          <a:p>
            <a:fld id="{0985C645-1D1F-4921-9200-CCD91DF4FBC5}" type="datetimeFigureOut">
              <a:rPr lang="en-CA" smtClean="0">
                <a:solidFill>
                  <a:prstClr val="black">
                    <a:tint val="75000"/>
                  </a:prstClr>
                </a:solidFill>
              </a:rPr>
              <a:pPr/>
              <a:t>17/06/2016</a:t>
            </a:fld>
            <a:endParaRPr lang="en-CA">
              <a:solidFill>
                <a:prstClr val="black">
                  <a:tint val="75000"/>
                </a:prstClr>
              </a:solidFill>
            </a:endParaRPr>
          </a:p>
        </p:txBody>
      </p:sp>
      <p:sp>
        <p:nvSpPr>
          <p:cNvPr id="5" name="Footer Placeholder 4"/>
          <p:cNvSpPr>
            <a:spLocks noGrp="1"/>
          </p:cNvSpPr>
          <p:nvPr>
            <p:ph type="ftr" sz="quarter" idx="11"/>
          </p:nvPr>
        </p:nvSpPr>
        <p:spPr>
          <a:xfrm>
            <a:off x="3124200" y="6383244"/>
            <a:ext cx="2895600" cy="365125"/>
          </a:xfrm>
        </p:spPr>
        <p:txBody>
          <a:bodyPr/>
          <a:lstStyle/>
          <a:p>
            <a:endParaRPr lang="en-CA" dirty="0">
              <a:solidFill>
                <a:prstClr val="black">
                  <a:tint val="75000"/>
                </a:prstClr>
              </a:solidFill>
            </a:endParaRPr>
          </a:p>
        </p:txBody>
      </p:sp>
      <p:sp>
        <p:nvSpPr>
          <p:cNvPr id="9" name="Slide Number Placeholder 5"/>
          <p:cNvSpPr>
            <a:spLocks noGrp="1"/>
          </p:cNvSpPr>
          <p:nvPr>
            <p:ph type="sldNum" sz="quarter" idx="4"/>
          </p:nvPr>
        </p:nvSpPr>
        <p:spPr>
          <a:xfrm>
            <a:off x="6526306" y="6369797"/>
            <a:ext cx="1219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C7378-E559-4B4B-877D-177D7DC3F83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70894663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71351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757596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06603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758046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2"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323102917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1"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47868402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1" cy="6857999"/>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314513825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698"/>
            <a:ext cx="8229600" cy="1143000"/>
          </a:xfrm>
        </p:spPr>
        <p:txBody>
          <a:bodyPr/>
          <a:lstStyle>
            <a:lvl1pPr>
              <a:defRPr lang="en-US" sz="4400" kern="1200" dirty="0" smtClean="0">
                <a:solidFill>
                  <a:srgbClr val="FFFFFF"/>
                </a:solidFill>
                <a:latin typeface="+mj-lt"/>
                <a:ea typeface="+mj-ea"/>
                <a:cs typeface="+mj-cs"/>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a:xfrm>
            <a:off x="457200" y="6383244"/>
            <a:ext cx="2133600" cy="365125"/>
          </a:xfrm>
        </p:spPr>
        <p:txBody>
          <a:bodyPr/>
          <a:lstStyle/>
          <a:p>
            <a:fld id="{0985C645-1D1F-4921-9200-CCD91DF4FBC5}" type="datetimeFigureOut">
              <a:rPr lang="en-CA" smtClean="0">
                <a:solidFill>
                  <a:prstClr val="black">
                    <a:tint val="75000"/>
                  </a:prstClr>
                </a:solidFill>
              </a:rPr>
              <a:pPr/>
              <a:t>17/06/2016</a:t>
            </a:fld>
            <a:endParaRPr lang="en-CA">
              <a:solidFill>
                <a:prstClr val="black">
                  <a:tint val="75000"/>
                </a:prstClr>
              </a:solidFill>
            </a:endParaRPr>
          </a:p>
        </p:txBody>
      </p:sp>
      <p:sp>
        <p:nvSpPr>
          <p:cNvPr id="5" name="Footer Placeholder 4"/>
          <p:cNvSpPr>
            <a:spLocks noGrp="1"/>
          </p:cNvSpPr>
          <p:nvPr>
            <p:ph type="ftr" sz="quarter" idx="11"/>
          </p:nvPr>
        </p:nvSpPr>
        <p:spPr>
          <a:xfrm>
            <a:off x="3124200" y="6383244"/>
            <a:ext cx="2895600" cy="365125"/>
          </a:xfrm>
        </p:spPr>
        <p:txBody>
          <a:bodyPr/>
          <a:lstStyle/>
          <a:p>
            <a:endParaRPr lang="en-CA" dirty="0">
              <a:solidFill>
                <a:prstClr val="black">
                  <a:tint val="75000"/>
                </a:prstClr>
              </a:solidFill>
            </a:endParaRPr>
          </a:p>
        </p:txBody>
      </p:sp>
      <p:sp>
        <p:nvSpPr>
          <p:cNvPr id="9" name="Slide Number Placeholder 5"/>
          <p:cNvSpPr>
            <a:spLocks noGrp="1"/>
          </p:cNvSpPr>
          <p:nvPr>
            <p:ph type="sldNum" sz="quarter" idx="4"/>
          </p:nvPr>
        </p:nvSpPr>
        <p:spPr>
          <a:xfrm>
            <a:off x="6526306" y="6369797"/>
            <a:ext cx="1219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C7378-E559-4B4B-877D-177D7DC3F83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70894663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7135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4561069"/>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757596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06603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758046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2"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3231029170"/>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1"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47868402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1" cy="6857999"/>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3145138257"/>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698"/>
            <a:ext cx="8229600" cy="1143000"/>
          </a:xfrm>
        </p:spPr>
        <p:txBody>
          <a:bodyPr/>
          <a:lstStyle>
            <a:lvl1pPr>
              <a:defRPr lang="en-US" sz="4400" kern="1200" dirty="0" smtClean="0">
                <a:solidFill>
                  <a:srgbClr val="FFFFFF"/>
                </a:solidFill>
                <a:latin typeface="+mj-lt"/>
                <a:ea typeface="+mj-ea"/>
                <a:cs typeface="+mj-cs"/>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a:xfrm>
            <a:off x="457200" y="6383244"/>
            <a:ext cx="2133600" cy="365125"/>
          </a:xfrm>
        </p:spPr>
        <p:txBody>
          <a:bodyPr/>
          <a:lstStyle/>
          <a:p>
            <a:fld id="{0985C645-1D1F-4921-9200-CCD91DF4FBC5}" type="datetimeFigureOut">
              <a:rPr lang="en-CA" smtClean="0">
                <a:solidFill>
                  <a:prstClr val="black">
                    <a:tint val="75000"/>
                  </a:prstClr>
                </a:solidFill>
              </a:rPr>
              <a:pPr/>
              <a:t>17/06/2016</a:t>
            </a:fld>
            <a:endParaRPr lang="en-CA">
              <a:solidFill>
                <a:prstClr val="black">
                  <a:tint val="75000"/>
                </a:prstClr>
              </a:solidFill>
            </a:endParaRPr>
          </a:p>
        </p:txBody>
      </p:sp>
      <p:sp>
        <p:nvSpPr>
          <p:cNvPr id="5" name="Footer Placeholder 4"/>
          <p:cNvSpPr>
            <a:spLocks noGrp="1"/>
          </p:cNvSpPr>
          <p:nvPr>
            <p:ph type="ftr" sz="quarter" idx="11"/>
          </p:nvPr>
        </p:nvSpPr>
        <p:spPr>
          <a:xfrm>
            <a:off x="3124200" y="6383244"/>
            <a:ext cx="2895600" cy="365125"/>
          </a:xfrm>
        </p:spPr>
        <p:txBody>
          <a:bodyPr/>
          <a:lstStyle/>
          <a:p>
            <a:endParaRPr lang="en-CA" dirty="0">
              <a:solidFill>
                <a:prstClr val="black">
                  <a:tint val="75000"/>
                </a:prstClr>
              </a:solidFill>
            </a:endParaRPr>
          </a:p>
        </p:txBody>
      </p:sp>
      <p:sp>
        <p:nvSpPr>
          <p:cNvPr id="9" name="Slide Number Placeholder 5"/>
          <p:cNvSpPr>
            <a:spLocks noGrp="1"/>
          </p:cNvSpPr>
          <p:nvPr>
            <p:ph type="sldNum" sz="quarter" idx="4"/>
          </p:nvPr>
        </p:nvSpPr>
        <p:spPr>
          <a:xfrm>
            <a:off x="6526306" y="6369797"/>
            <a:ext cx="1219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C7378-E559-4B4B-877D-177D7DC3F83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70894663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71351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757596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0660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2784376"/>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7580461"/>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2"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3231029170"/>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1"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478684028"/>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1" cy="6857999"/>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3145138257"/>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698"/>
            <a:ext cx="8229600" cy="1143000"/>
          </a:xfrm>
        </p:spPr>
        <p:txBody>
          <a:bodyPr/>
          <a:lstStyle>
            <a:lvl1pPr>
              <a:defRPr lang="en-US" sz="4400" kern="1200" dirty="0" smtClean="0">
                <a:solidFill>
                  <a:srgbClr val="FFFFFF"/>
                </a:solidFill>
                <a:latin typeface="+mj-lt"/>
                <a:ea typeface="+mj-ea"/>
                <a:cs typeface="+mj-cs"/>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a:xfrm>
            <a:off x="457200" y="6383244"/>
            <a:ext cx="2133600" cy="365125"/>
          </a:xfrm>
        </p:spPr>
        <p:txBody>
          <a:bodyPr/>
          <a:lstStyle/>
          <a:p>
            <a:fld id="{0985C645-1D1F-4921-9200-CCD91DF4FBC5}" type="datetimeFigureOut">
              <a:rPr lang="en-CA" smtClean="0">
                <a:solidFill>
                  <a:prstClr val="black">
                    <a:tint val="75000"/>
                  </a:prstClr>
                </a:solidFill>
              </a:rPr>
              <a:pPr/>
              <a:t>17/06/2016</a:t>
            </a:fld>
            <a:endParaRPr lang="en-CA">
              <a:solidFill>
                <a:prstClr val="black">
                  <a:tint val="75000"/>
                </a:prstClr>
              </a:solidFill>
            </a:endParaRPr>
          </a:p>
        </p:txBody>
      </p:sp>
      <p:sp>
        <p:nvSpPr>
          <p:cNvPr id="5" name="Footer Placeholder 4"/>
          <p:cNvSpPr>
            <a:spLocks noGrp="1"/>
          </p:cNvSpPr>
          <p:nvPr>
            <p:ph type="ftr" sz="quarter" idx="11"/>
          </p:nvPr>
        </p:nvSpPr>
        <p:spPr>
          <a:xfrm>
            <a:off x="3124200" y="6383244"/>
            <a:ext cx="2895600" cy="365125"/>
          </a:xfrm>
        </p:spPr>
        <p:txBody>
          <a:bodyPr/>
          <a:lstStyle/>
          <a:p>
            <a:endParaRPr lang="en-CA" dirty="0">
              <a:solidFill>
                <a:prstClr val="black">
                  <a:tint val="75000"/>
                </a:prstClr>
              </a:solidFill>
            </a:endParaRPr>
          </a:p>
        </p:txBody>
      </p:sp>
      <p:sp>
        <p:nvSpPr>
          <p:cNvPr id="9" name="Slide Number Placeholder 5"/>
          <p:cNvSpPr>
            <a:spLocks noGrp="1"/>
          </p:cNvSpPr>
          <p:nvPr>
            <p:ph type="sldNum" sz="quarter" idx="4"/>
          </p:nvPr>
        </p:nvSpPr>
        <p:spPr>
          <a:xfrm>
            <a:off x="6526306" y="6369797"/>
            <a:ext cx="1219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C7378-E559-4B4B-877D-177D7DC3F83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708946635"/>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713513"/>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7575967"/>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066035"/>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7580461"/>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2"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32310291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0593450"/>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1"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478684028"/>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1" cy="6857999"/>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3145138257"/>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698"/>
            <a:ext cx="8229600" cy="1143000"/>
          </a:xfrm>
        </p:spPr>
        <p:txBody>
          <a:bodyPr/>
          <a:lstStyle>
            <a:lvl1pPr>
              <a:defRPr lang="en-US" sz="4400" kern="1200" dirty="0" smtClean="0">
                <a:solidFill>
                  <a:srgbClr val="FFFFFF"/>
                </a:solidFill>
                <a:latin typeface="+mj-lt"/>
                <a:ea typeface="+mj-ea"/>
                <a:cs typeface="+mj-cs"/>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a:xfrm>
            <a:off x="457200" y="6383244"/>
            <a:ext cx="2133600" cy="365125"/>
          </a:xfrm>
        </p:spPr>
        <p:txBody>
          <a:bodyPr/>
          <a:lstStyle/>
          <a:p>
            <a:fld id="{0985C645-1D1F-4921-9200-CCD91DF4FBC5}" type="datetimeFigureOut">
              <a:rPr lang="en-CA" smtClean="0">
                <a:solidFill>
                  <a:prstClr val="black">
                    <a:tint val="75000"/>
                  </a:prstClr>
                </a:solidFill>
              </a:rPr>
              <a:pPr/>
              <a:t>17/06/2016</a:t>
            </a:fld>
            <a:endParaRPr lang="en-CA">
              <a:solidFill>
                <a:prstClr val="black">
                  <a:tint val="75000"/>
                </a:prstClr>
              </a:solidFill>
            </a:endParaRPr>
          </a:p>
        </p:txBody>
      </p:sp>
      <p:sp>
        <p:nvSpPr>
          <p:cNvPr id="5" name="Footer Placeholder 4"/>
          <p:cNvSpPr>
            <a:spLocks noGrp="1"/>
          </p:cNvSpPr>
          <p:nvPr>
            <p:ph type="ftr" sz="quarter" idx="11"/>
          </p:nvPr>
        </p:nvSpPr>
        <p:spPr>
          <a:xfrm>
            <a:off x="3124200" y="6383244"/>
            <a:ext cx="2895600" cy="365125"/>
          </a:xfrm>
        </p:spPr>
        <p:txBody>
          <a:bodyPr/>
          <a:lstStyle/>
          <a:p>
            <a:endParaRPr lang="en-CA" dirty="0">
              <a:solidFill>
                <a:prstClr val="black">
                  <a:tint val="75000"/>
                </a:prstClr>
              </a:solidFill>
            </a:endParaRPr>
          </a:p>
        </p:txBody>
      </p:sp>
      <p:sp>
        <p:nvSpPr>
          <p:cNvPr id="9" name="Slide Number Placeholder 5"/>
          <p:cNvSpPr>
            <a:spLocks noGrp="1"/>
          </p:cNvSpPr>
          <p:nvPr>
            <p:ph type="sldNum" sz="quarter" idx="4"/>
          </p:nvPr>
        </p:nvSpPr>
        <p:spPr>
          <a:xfrm>
            <a:off x="6526306" y="6369797"/>
            <a:ext cx="1219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C7378-E559-4B4B-877D-177D7DC3F83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708946635"/>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713513"/>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7575967"/>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066035"/>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7580461"/>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2"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3231029170"/>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1"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478684028"/>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1" cy="6857999"/>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31451382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7080025"/>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698"/>
            <a:ext cx="8229600" cy="1143000"/>
          </a:xfrm>
        </p:spPr>
        <p:txBody>
          <a:bodyPr/>
          <a:lstStyle>
            <a:lvl1pPr>
              <a:defRPr lang="en-US" sz="4400" kern="1200" dirty="0" smtClean="0">
                <a:solidFill>
                  <a:srgbClr val="FFFFFF"/>
                </a:solidFill>
                <a:latin typeface="+mj-lt"/>
                <a:ea typeface="+mj-ea"/>
                <a:cs typeface="+mj-cs"/>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a:xfrm>
            <a:off x="457200" y="6383244"/>
            <a:ext cx="2133600" cy="365125"/>
          </a:xfrm>
        </p:spPr>
        <p:txBody>
          <a:bodyPr/>
          <a:lstStyle/>
          <a:p>
            <a:fld id="{0985C645-1D1F-4921-9200-CCD91DF4FBC5}" type="datetimeFigureOut">
              <a:rPr lang="en-CA" smtClean="0">
                <a:solidFill>
                  <a:prstClr val="black">
                    <a:tint val="75000"/>
                  </a:prstClr>
                </a:solidFill>
              </a:rPr>
              <a:pPr/>
              <a:t>17/06/2016</a:t>
            </a:fld>
            <a:endParaRPr lang="en-CA">
              <a:solidFill>
                <a:prstClr val="black">
                  <a:tint val="75000"/>
                </a:prstClr>
              </a:solidFill>
            </a:endParaRPr>
          </a:p>
        </p:txBody>
      </p:sp>
      <p:sp>
        <p:nvSpPr>
          <p:cNvPr id="5" name="Footer Placeholder 4"/>
          <p:cNvSpPr>
            <a:spLocks noGrp="1"/>
          </p:cNvSpPr>
          <p:nvPr>
            <p:ph type="ftr" sz="quarter" idx="11"/>
          </p:nvPr>
        </p:nvSpPr>
        <p:spPr>
          <a:xfrm>
            <a:off x="3124200" y="6383244"/>
            <a:ext cx="2895600" cy="365125"/>
          </a:xfrm>
        </p:spPr>
        <p:txBody>
          <a:bodyPr/>
          <a:lstStyle/>
          <a:p>
            <a:endParaRPr lang="en-CA" dirty="0">
              <a:solidFill>
                <a:prstClr val="black">
                  <a:tint val="75000"/>
                </a:prstClr>
              </a:solidFill>
            </a:endParaRPr>
          </a:p>
        </p:txBody>
      </p:sp>
      <p:sp>
        <p:nvSpPr>
          <p:cNvPr id="9" name="Slide Number Placeholder 5"/>
          <p:cNvSpPr>
            <a:spLocks noGrp="1"/>
          </p:cNvSpPr>
          <p:nvPr>
            <p:ph type="sldNum" sz="quarter" idx="4"/>
          </p:nvPr>
        </p:nvSpPr>
        <p:spPr>
          <a:xfrm>
            <a:off x="6526306" y="6369797"/>
            <a:ext cx="1219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C7378-E559-4B4B-877D-177D7DC3F83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708946635"/>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713513"/>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7575967"/>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066035"/>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7580461"/>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0" descr="AFMC_PMS_re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79838" y="476250"/>
            <a:ext cx="15240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8490560"/>
      </p:ext>
    </p:extLst>
  </p:cSld>
  <p:clrMapOvr>
    <a:masterClrMapping/>
  </p:clrMapOvr>
  <p:transition spd="med">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2509093037"/>
      </p:ext>
    </p:extLst>
  </p:cSld>
  <p:clrMapOvr>
    <a:masterClrMapping/>
  </p:clrMapOvr>
  <p:transition spd="med">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1008548616"/>
      </p:ext>
    </p:extLst>
  </p:cSld>
  <p:clrMapOvr>
    <a:masterClrMapping/>
  </p:clrMapOvr>
  <p:transition spd="med">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2057400" y="1905000"/>
            <a:ext cx="3238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448300" y="1905000"/>
            <a:ext cx="3238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1418668382"/>
      </p:ext>
    </p:extLst>
  </p:cSld>
  <p:clrMapOvr>
    <a:masterClrMapping/>
  </p:clrMapOvr>
  <p:transition spd="med">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3592616745"/>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0" descr="AFMC_PMS_red"/>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79838" y="476250"/>
            <a:ext cx="15240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3951399"/>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1467847868"/>
      </p:ext>
    </p:extLst>
  </p:cSld>
  <p:clrMapOvr>
    <a:masterClrMapping/>
  </p:clrMapOvr>
  <p:transition spd="med">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3130808627"/>
      </p:ext>
    </p:extLst>
  </p:cSld>
  <p:clrMapOvr>
    <a:masterClrMapping/>
  </p:clrMapOvr>
  <p:transition spd="med">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440098146"/>
      </p:ext>
    </p:extLst>
  </p:cSld>
  <p:clrMapOvr>
    <a:masterClrMapping/>
  </p:clrMapOvr>
  <p:transition spd="med">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3421337934"/>
      </p:ext>
    </p:extLst>
  </p:cSld>
  <p:clrMapOvr>
    <a:masterClrMapping/>
  </p:clrMapOvr>
  <p:transition spd="med">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3111825268"/>
      </p:ext>
    </p:extLst>
  </p:cSld>
  <p:clrMapOvr>
    <a:masterClrMapping/>
  </p:clrMapOvr>
  <p:transition spd="med">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1071563"/>
            <a:ext cx="1657350" cy="5253037"/>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2057400" y="1071563"/>
            <a:ext cx="4819650" cy="5253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2831751126"/>
      </p:ext>
    </p:extLst>
  </p:cSld>
  <p:clrMapOvr>
    <a:masterClrMapping/>
  </p:clrMapOvr>
  <p:transition spd="med">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1"/>
        </a:solidFill>
        <a:effectLst/>
      </p:bgPr>
    </p:bg>
    <p:spTree>
      <p:nvGrpSpPr>
        <p:cNvPr id="1" name=""/>
        <p:cNvGrpSpPr/>
        <p:nvPr/>
      </p:nvGrpSpPr>
      <p:grpSpPr>
        <a:xfrm>
          <a:off x="0" y="0"/>
          <a:ext cx="0" cy="0"/>
          <a:chOff x="0" y="0"/>
          <a:chExt cx="0" cy="0"/>
        </a:xfrm>
      </p:grpSpPr>
      <p:pic>
        <p:nvPicPr>
          <p:cNvPr id="3"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 y="5827713"/>
            <a:ext cx="8915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286000"/>
            <a:ext cx="7772400" cy="1470025"/>
          </a:xfrm>
          <a:noFill/>
          <a:effectLst/>
        </p:spPr>
        <p:txBody>
          <a:bodyPr>
            <a:normAutofit/>
          </a:bodyPr>
          <a:lstStyle>
            <a:lvl1pPr algn="ctr">
              <a:defRPr sz="4400" cap="none" baseline="0">
                <a:solidFill>
                  <a:srgbClr val="0054A4"/>
                </a:solidFill>
                <a:effectLst/>
                <a:latin typeface="Trebuchet MS"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516558865"/>
      </p:ext>
    </p:extLst>
  </p:cSld>
  <p:clrMapOvr>
    <a:masterClrMapping/>
  </p:clrMapOvr>
  <p:transition spd="med">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304800"/>
            <a:ext cx="12954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6553200"/>
            <a:ext cx="9144000" cy="304800"/>
          </a:xfrm>
          <a:prstGeom prst="rect">
            <a:avLst/>
          </a:prstGeom>
          <a:solidFill>
            <a:srgbClr val="0054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endParaRPr lang="en-US" sz="2800">
              <a:solidFill>
                <a:srgbClr val="FFFFFF"/>
              </a:solidFill>
            </a:endParaRPr>
          </a:p>
        </p:txBody>
      </p:sp>
      <p:cxnSp>
        <p:nvCxnSpPr>
          <p:cNvPr id="7" name="Straight Connector 7"/>
          <p:cNvCxnSpPr/>
          <p:nvPr userDrawn="1"/>
        </p:nvCxnSpPr>
        <p:spPr>
          <a:xfrm>
            <a:off x="0" y="1295400"/>
            <a:ext cx="9144000" cy="0"/>
          </a:xfrm>
          <a:prstGeom prst="line">
            <a:avLst/>
          </a:prstGeom>
          <a:ln w="25400">
            <a:solidFill>
              <a:srgbClr val="F1CB00"/>
            </a:solidFill>
          </a:ln>
        </p:spPr>
        <p:style>
          <a:lnRef idx="1">
            <a:schemeClr val="accent1"/>
          </a:lnRef>
          <a:fillRef idx="0">
            <a:schemeClr val="accent1"/>
          </a:fillRef>
          <a:effectRef idx="0">
            <a:schemeClr val="accent1"/>
          </a:effectRef>
          <a:fontRef idx="minor">
            <a:schemeClr val="tx1"/>
          </a:fontRef>
        </p:style>
      </p:cxnSp>
      <p:cxnSp>
        <p:nvCxnSpPr>
          <p:cNvPr id="8" name="Straight Connector 8"/>
          <p:cNvCxnSpPr/>
          <p:nvPr userDrawn="1"/>
        </p:nvCxnSpPr>
        <p:spPr>
          <a:xfrm>
            <a:off x="0" y="1371600"/>
            <a:ext cx="9144000" cy="0"/>
          </a:xfrm>
          <a:prstGeom prst="line">
            <a:avLst/>
          </a:prstGeom>
          <a:ln w="25400">
            <a:solidFill>
              <a:srgbClr val="0054A4"/>
            </a:solidFill>
          </a:ln>
        </p:spPr>
        <p:style>
          <a:lnRef idx="1">
            <a:schemeClr val="accent1"/>
          </a:lnRef>
          <a:fillRef idx="0">
            <a:schemeClr val="accent1"/>
          </a:fillRef>
          <a:effectRef idx="0">
            <a:schemeClr val="accent1"/>
          </a:effectRef>
          <a:fontRef idx="minor">
            <a:schemeClr val="tx1"/>
          </a:fontRef>
        </p:style>
      </p:cxnSp>
      <p:cxnSp>
        <p:nvCxnSpPr>
          <p:cNvPr id="9" name="Straight Connector 9"/>
          <p:cNvCxnSpPr/>
          <p:nvPr userDrawn="1"/>
        </p:nvCxnSpPr>
        <p:spPr>
          <a:xfrm>
            <a:off x="0" y="6553200"/>
            <a:ext cx="9144000" cy="0"/>
          </a:xfrm>
          <a:prstGeom prst="line">
            <a:avLst/>
          </a:prstGeom>
          <a:ln w="63500">
            <a:solidFill>
              <a:srgbClr val="F1CB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600200" y="0"/>
            <a:ext cx="7543800" cy="1295400"/>
          </a:xfrm>
          <a:noFill/>
          <a:effectLst/>
        </p:spPr>
        <p:txBody>
          <a:bodyPr>
            <a:normAutofit/>
          </a:bodyPr>
          <a:lstStyle>
            <a:lvl1pPr algn="l">
              <a:defRPr sz="3600" cap="none" baseline="0">
                <a:latin typeface="Trebuchet MS" pitchFamily="34" charset="0"/>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457200" y="1524000"/>
            <a:ext cx="8305800" cy="4800600"/>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6488234"/>
      </p:ext>
    </p:extLst>
  </p:cSld>
  <p:clrMapOvr>
    <a:masterClrMapping/>
  </p:clrMapOvr>
  <p:transition spd="med">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304800"/>
            <a:ext cx="12954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6"/>
          <p:cNvCxnSpPr/>
          <p:nvPr userDrawn="1"/>
        </p:nvCxnSpPr>
        <p:spPr>
          <a:xfrm>
            <a:off x="0" y="1295400"/>
            <a:ext cx="9144000" cy="0"/>
          </a:xfrm>
          <a:prstGeom prst="line">
            <a:avLst/>
          </a:prstGeom>
          <a:ln w="25400">
            <a:solidFill>
              <a:srgbClr val="F1CB00"/>
            </a:solidFill>
          </a:ln>
        </p:spPr>
        <p:style>
          <a:lnRef idx="1">
            <a:schemeClr val="accent1"/>
          </a:lnRef>
          <a:fillRef idx="0">
            <a:schemeClr val="accent1"/>
          </a:fillRef>
          <a:effectRef idx="0">
            <a:schemeClr val="accent1"/>
          </a:effectRef>
          <a:fontRef idx="minor">
            <a:schemeClr val="tx1"/>
          </a:fontRef>
        </p:style>
      </p:cxnSp>
      <p:sp>
        <p:nvSpPr>
          <p:cNvPr id="7" name="Rectangle 7"/>
          <p:cNvSpPr/>
          <p:nvPr userDrawn="1"/>
        </p:nvSpPr>
        <p:spPr>
          <a:xfrm>
            <a:off x="0" y="6553200"/>
            <a:ext cx="9144000" cy="304800"/>
          </a:xfrm>
          <a:prstGeom prst="rect">
            <a:avLst/>
          </a:prstGeom>
          <a:solidFill>
            <a:srgbClr val="0054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endParaRPr lang="en-US" sz="2800">
              <a:solidFill>
                <a:srgbClr val="FFFFFF"/>
              </a:solidFill>
            </a:endParaRPr>
          </a:p>
        </p:txBody>
      </p:sp>
      <p:cxnSp>
        <p:nvCxnSpPr>
          <p:cNvPr id="8" name="Straight Connector 8"/>
          <p:cNvCxnSpPr/>
          <p:nvPr userDrawn="1"/>
        </p:nvCxnSpPr>
        <p:spPr>
          <a:xfrm>
            <a:off x="0" y="6553200"/>
            <a:ext cx="9144000" cy="0"/>
          </a:xfrm>
          <a:prstGeom prst="line">
            <a:avLst/>
          </a:prstGeom>
          <a:ln w="63500">
            <a:solidFill>
              <a:srgbClr val="F1CB00"/>
            </a:solidFill>
          </a:ln>
        </p:spPr>
        <p:style>
          <a:lnRef idx="1">
            <a:schemeClr val="accent1"/>
          </a:lnRef>
          <a:fillRef idx="0">
            <a:schemeClr val="accent1"/>
          </a:fillRef>
          <a:effectRef idx="0">
            <a:schemeClr val="accent1"/>
          </a:effectRef>
          <a:fontRef idx="minor">
            <a:schemeClr val="tx1"/>
          </a:fontRef>
        </p:style>
      </p:cxnSp>
      <p:cxnSp>
        <p:nvCxnSpPr>
          <p:cNvPr id="9" name="Straight Connector 9"/>
          <p:cNvCxnSpPr/>
          <p:nvPr userDrawn="1"/>
        </p:nvCxnSpPr>
        <p:spPr>
          <a:xfrm>
            <a:off x="0" y="1371600"/>
            <a:ext cx="9144000" cy="0"/>
          </a:xfrm>
          <a:prstGeom prst="line">
            <a:avLst/>
          </a:prstGeom>
          <a:ln w="25400">
            <a:solidFill>
              <a:srgbClr val="0054A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600200" y="0"/>
            <a:ext cx="7543800" cy="1295400"/>
          </a:xfrm>
          <a:noFill/>
          <a:effectLst/>
        </p:spPr>
        <p:txBody>
          <a:bodyPr/>
          <a:lstStyle>
            <a:lvl1pPr algn="l">
              <a:defRPr cap="none" baseline="0">
                <a:latin typeface="Trebuchet MS"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3990954"/>
      </p:ext>
    </p:extLst>
  </p:cSld>
  <p:clrMapOvr>
    <a:masterClrMapping/>
  </p:clrMapOvr>
  <p:transition spd="med">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3"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304800"/>
            <a:ext cx="12954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a:off x="0" y="1295400"/>
            <a:ext cx="9144000" cy="0"/>
          </a:xfrm>
          <a:prstGeom prst="line">
            <a:avLst/>
          </a:prstGeom>
          <a:ln w="25400">
            <a:solidFill>
              <a:srgbClr val="F1CB00"/>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0" y="6553200"/>
            <a:ext cx="9144000" cy="304800"/>
          </a:xfrm>
          <a:prstGeom prst="rect">
            <a:avLst/>
          </a:prstGeom>
          <a:solidFill>
            <a:srgbClr val="0054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endParaRPr lang="en-US" sz="2800">
              <a:solidFill>
                <a:srgbClr val="FFFFFF"/>
              </a:solidFill>
            </a:endParaRPr>
          </a:p>
        </p:txBody>
      </p:sp>
      <p:cxnSp>
        <p:nvCxnSpPr>
          <p:cNvPr id="6" name="Straight Connector 5"/>
          <p:cNvCxnSpPr/>
          <p:nvPr userDrawn="1"/>
        </p:nvCxnSpPr>
        <p:spPr>
          <a:xfrm>
            <a:off x="0" y="6553200"/>
            <a:ext cx="9144000" cy="0"/>
          </a:xfrm>
          <a:prstGeom prst="line">
            <a:avLst/>
          </a:prstGeom>
          <a:ln w="63500">
            <a:solidFill>
              <a:srgbClr val="F1CB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0" y="1371600"/>
            <a:ext cx="9144000" cy="0"/>
          </a:xfrm>
          <a:prstGeom prst="line">
            <a:avLst/>
          </a:prstGeom>
          <a:ln w="25400">
            <a:solidFill>
              <a:srgbClr val="0054A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600200" y="0"/>
            <a:ext cx="7543800" cy="1295400"/>
          </a:xfrm>
          <a:noFill/>
          <a:effectLst/>
        </p:spPr>
        <p:txBody>
          <a:bodyPr/>
          <a:lstStyle>
            <a:lvl1pPr algn="l">
              <a:defRPr cap="none" baseline="0">
                <a:latin typeface="Trebuchet MS"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97364925"/>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image" Target="../media/image2.emf"/><Relationship Id="rId5" Type="http://schemas.openxmlformats.org/officeDocument/2006/relationships/slideLayout" Target="../slideLayouts/slideLayout81.xml"/><Relationship Id="rId10" Type="http://schemas.openxmlformats.org/officeDocument/2006/relationships/image" Target="../media/image1.jpg"/><Relationship Id="rId4" Type="http://schemas.openxmlformats.org/officeDocument/2006/relationships/slideLayout" Target="../slideLayouts/slideLayout80.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image" Target="../media/image7.jpeg"/><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19" Type="http://schemas.openxmlformats.org/officeDocument/2006/relationships/theme" Target="../theme/theme11.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image" Target="../media/image7.jpeg"/><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10" Type="http://schemas.openxmlformats.org/officeDocument/2006/relationships/slideLayout" Target="../slideLayouts/slideLayout112.xml"/><Relationship Id="rId19" Type="http://schemas.openxmlformats.org/officeDocument/2006/relationships/theme" Target="../theme/theme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3.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7.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7.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theme" Target="../theme/theme4.xml"/><Relationship Id="rId4"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2.emf"/><Relationship Id="rId5" Type="http://schemas.openxmlformats.org/officeDocument/2006/relationships/slideLayout" Target="../slideLayouts/slideLayout41.xml"/><Relationship Id="rId10" Type="http://schemas.openxmlformats.org/officeDocument/2006/relationships/image" Target="../media/image1.jpg"/><Relationship Id="rId4" Type="http://schemas.openxmlformats.org/officeDocument/2006/relationships/slideLayout" Target="../slideLayouts/slideLayout4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2.emf"/><Relationship Id="rId5" Type="http://schemas.openxmlformats.org/officeDocument/2006/relationships/slideLayout" Target="../slideLayouts/slideLayout49.xml"/><Relationship Id="rId10" Type="http://schemas.openxmlformats.org/officeDocument/2006/relationships/image" Target="../media/image1.jpg"/><Relationship Id="rId4" Type="http://schemas.openxmlformats.org/officeDocument/2006/relationships/slideLayout" Target="../slideLayouts/slideLayout48.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image" Target="../media/image2.emf"/><Relationship Id="rId5" Type="http://schemas.openxmlformats.org/officeDocument/2006/relationships/slideLayout" Target="../slideLayouts/slideLayout57.xml"/><Relationship Id="rId10" Type="http://schemas.openxmlformats.org/officeDocument/2006/relationships/image" Target="../media/image1.jpg"/><Relationship Id="rId4" Type="http://schemas.openxmlformats.org/officeDocument/2006/relationships/slideLayout" Target="../slideLayouts/slideLayout56.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image" Target="../media/image2.emf"/><Relationship Id="rId5" Type="http://schemas.openxmlformats.org/officeDocument/2006/relationships/slideLayout" Target="../slideLayouts/slideLayout65.xml"/><Relationship Id="rId10" Type="http://schemas.openxmlformats.org/officeDocument/2006/relationships/image" Target="../media/image1.jpg"/><Relationship Id="rId4" Type="http://schemas.openxmlformats.org/officeDocument/2006/relationships/slideLayout" Target="../slideLayouts/slideLayout64.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image" Target="../media/image2.emf"/><Relationship Id="rId5" Type="http://schemas.openxmlformats.org/officeDocument/2006/relationships/slideLayout" Target="../slideLayouts/slideLayout73.xml"/><Relationship Id="rId10" Type="http://schemas.openxmlformats.org/officeDocument/2006/relationships/image" Target="../media/image1.jpg"/><Relationship Id="rId4" Type="http://schemas.openxmlformats.org/officeDocument/2006/relationships/slideLayout" Target="../slideLayouts/slideLayout72.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879" y="-13447"/>
            <a:ext cx="9138242" cy="6858000"/>
          </a:xfrm>
          <a:prstGeom prst="rect">
            <a:avLst/>
          </a:prstGeom>
        </p:spPr>
      </p:pic>
      <p:sp>
        <p:nvSpPr>
          <p:cNvPr id="2" name="Title Placeholder 1"/>
          <p:cNvSpPr>
            <a:spLocks noGrp="1"/>
          </p:cNvSpPr>
          <p:nvPr>
            <p:ph type="title"/>
          </p:nvPr>
        </p:nvSpPr>
        <p:spPr>
          <a:xfrm>
            <a:off x="457200" y="19145"/>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5C645-1D1F-4921-9200-CCD91DF4FBC5}" type="datetimeFigureOut">
              <a:rPr lang="en-CA" smtClean="0"/>
              <a:t>17/06/2016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26306" y="6369797"/>
            <a:ext cx="1219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C7378-E559-4B4B-877D-177D7DC3F83A}" type="slidenum">
              <a:rPr lang="en-CA" smtClean="0"/>
              <a:t>‹#›</a:t>
            </a:fld>
            <a:endParaRPr lang="en-CA"/>
          </a:p>
        </p:txBody>
      </p:sp>
      <p:pic>
        <p:nvPicPr>
          <p:cNvPr id="8" name="Picture 7" descr="afmc.eps"/>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011541" y="6318093"/>
            <a:ext cx="913513" cy="396820"/>
          </a:xfrm>
          <a:prstGeom prst="rect">
            <a:avLst/>
          </a:prstGeom>
        </p:spPr>
      </p:pic>
    </p:spTree>
    <p:extLst>
      <p:ext uri="{BB962C8B-B14F-4D97-AF65-F5344CB8AC3E}">
        <p14:creationId xmlns:p14="http://schemas.microsoft.com/office/powerpoint/2010/main" val="1549328540"/>
      </p:ext>
    </p:extLst>
  </p:cSld>
  <p:clrMap bg1="lt1" tx1="dk1" bg2="lt2" tx2="dk2" accent1="accent1" accent2="accent2" accent3="accent3" accent4="accent4" accent5="accent5" accent6="accent6" hlink="hlink" folHlink="folHlink"/>
  <p:sldLayoutIdLst>
    <p:sldLayoutId id="2147483659" r:id="rId1"/>
    <p:sldLayoutId id="2147483670" r:id="rId2"/>
    <p:sldLayoutId id="2147483671" r:id="rId3"/>
    <p:sldLayoutId id="2147483660" r:id="rId4"/>
    <p:sldLayoutId id="2147483672" r:id="rId5"/>
    <p:sldLayoutId id="2147483656" r:id="rId6"/>
    <p:sldLayoutId id="2147483657" r:id="rId7"/>
    <p:sldLayoutId id="2147483650"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879" y="-13447"/>
            <a:ext cx="9138242" cy="6858000"/>
          </a:xfrm>
          <a:prstGeom prst="rect">
            <a:avLst/>
          </a:prstGeom>
        </p:spPr>
      </p:pic>
      <p:sp>
        <p:nvSpPr>
          <p:cNvPr id="2" name="Title Placeholder 1"/>
          <p:cNvSpPr>
            <a:spLocks noGrp="1"/>
          </p:cNvSpPr>
          <p:nvPr>
            <p:ph type="title"/>
          </p:nvPr>
        </p:nvSpPr>
        <p:spPr>
          <a:xfrm>
            <a:off x="457200" y="19145"/>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5C645-1D1F-4921-9200-CCD91DF4FBC5}" type="datetimeFigureOut">
              <a:rPr lang="en-CA" smtClean="0">
                <a:solidFill>
                  <a:prstClr val="black">
                    <a:tint val="75000"/>
                  </a:prstClr>
                </a:solidFill>
              </a:rPr>
              <a:pPr/>
              <a:t>17/06/2016</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26306" y="6369797"/>
            <a:ext cx="1219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C7378-E559-4B4B-877D-177D7DC3F83A}" type="slidenum">
              <a:rPr lang="en-CA" smtClean="0">
                <a:solidFill>
                  <a:prstClr val="black">
                    <a:tint val="75000"/>
                  </a:prstClr>
                </a:solidFill>
              </a:rPr>
              <a:pPr/>
              <a:t>‹#›</a:t>
            </a:fld>
            <a:endParaRPr lang="en-CA">
              <a:solidFill>
                <a:prstClr val="black">
                  <a:tint val="75000"/>
                </a:prstClr>
              </a:solidFill>
            </a:endParaRPr>
          </a:p>
        </p:txBody>
      </p:sp>
      <p:pic>
        <p:nvPicPr>
          <p:cNvPr id="8" name="Picture 7" descr="afmc.eps"/>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011541" y="6318093"/>
            <a:ext cx="913513" cy="396820"/>
          </a:xfrm>
          <a:prstGeom prst="rect">
            <a:avLst/>
          </a:prstGeom>
        </p:spPr>
      </p:pic>
    </p:spTree>
    <p:extLst>
      <p:ext uri="{BB962C8B-B14F-4D97-AF65-F5344CB8AC3E}">
        <p14:creationId xmlns:p14="http://schemas.microsoft.com/office/powerpoint/2010/main" val="4144695287"/>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3175" y="376238"/>
            <a:ext cx="9151938" cy="648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4"/>
          <p:cNvSpPr>
            <a:spLocks noGrp="1" noChangeArrowheads="1"/>
          </p:cNvSpPr>
          <p:nvPr>
            <p:ph type="title"/>
          </p:nvPr>
        </p:nvSpPr>
        <p:spPr bwMode="auto">
          <a:xfrm>
            <a:off x="2057400" y="1071563"/>
            <a:ext cx="66294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15"/>
          <p:cNvSpPr>
            <a:spLocks noGrp="1" noChangeArrowheads="1"/>
          </p:cNvSpPr>
          <p:nvPr>
            <p:ph type="body" idx="1"/>
          </p:nvPr>
        </p:nvSpPr>
        <p:spPr bwMode="auto">
          <a:xfrm>
            <a:off x="2057400" y="1905000"/>
            <a:ext cx="6629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88" name="Rectangle 16"/>
          <p:cNvSpPr>
            <a:spLocks noGrp="1" noChangeArrowheads="1"/>
          </p:cNvSpPr>
          <p:nvPr>
            <p:ph type="dt" sz="half" idx="2"/>
          </p:nvPr>
        </p:nvSpPr>
        <p:spPr bwMode="auto">
          <a:xfrm>
            <a:off x="228600" y="6553200"/>
            <a:ext cx="1219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pPr defTabSz="914400" eaLnBrk="0" fontAlgn="base" hangingPunct="0">
              <a:spcBef>
                <a:spcPct val="0"/>
              </a:spcBef>
              <a:spcAft>
                <a:spcPct val="0"/>
              </a:spcAft>
              <a:defRPr/>
            </a:pPr>
            <a:endParaRPr lang="en-US">
              <a:solidFill>
                <a:srgbClr val="FFFFFF"/>
              </a:solidFill>
              <a:latin typeface="Times" pitchFamily="18" charset="0"/>
            </a:endParaRPr>
          </a:p>
        </p:txBody>
      </p:sp>
      <p:sp>
        <p:nvSpPr>
          <p:cNvPr id="3089" name="Rectangle 17"/>
          <p:cNvSpPr>
            <a:spLocks noGrp="1" noChangeArrowheads="1"/>
          </p:cNvSpPr>
          <p:nvPr>
            <p:ph type="ftr" sz="quarter" idx="3"/>
          </p:nvPr>
        </p:nvSpPr>
        <p:spPr bwMode="auto">
          <a:xfrm>
            <a:off x="1981200" y="6553200"/>
            <a:ext cx="670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mn-lt"/>
              </a:defRPr>
            </a:lvl1pPr>
          </a:lstStyle>
          <a:p>
            <a:pPr defTabSz="914400" eaLnBrk="0" fontAlgn="base" hangingPunct="0">
              <a:spcBef>
                <a:spcPct val="0"/>
              </a:spcBef>
              <a:spcAft>
                <a:spcPct val="0"/>
              </a:spcAft>
              <a:defRPr/>
            </a:pPr>
            <a:r>
              <a:rPr lang="en-US">
                <a:solidFill>
                  <a:srgbClr val="FFFFFF"/>
                </a:solidFill>
              </a:rPr>
              <a:t>Footer</a:t>
            </a:r>
            <a:r>
              <a:rPr lang="en-US" sz="2400">
                <a:solidFill>
                  <a:srgbClr val="FFFFFF"/>
                </a:solidFill>
              </a:rPr>
              <a:t> </a:t>
            </a:r>
          </a:p>
          <a:p>
            <a:pPr defTabSz="914400" eaLnBrk="0" fontAlgn="base" hangingPunct="0">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2726348784"/>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Lst>
  <p:transition spd="med">
    <p:wipe dir="r"/>
  </p:transition>
  <p:timing>
    <p:tnLst>
      <p:par>
        <p:cTn id="1" dur="indefinite" restart="never" nodeType="tmRoot"/>
      </p:par>
    </p:tnLst>
  </p:timing>
  <p:txStyles>
    <p:titleStyle>
      <a:lvl1pPr algn="l" rtl="0" eaLnBrk="0" fontAlgn="base" hangingPunct="0">
        <a:spcBef>
          <a:spcPct val="0"/>
        </a:spcBef>
        <a:spcAft>
          <a:spcPct val="0"/>
        </a:spcAft>
        <a:defRPr sz="3600">
          <a:solidFill>
            <a:srgbClr val="B71234"/>
          </a:solidFill>
          <a:latin typeface="+mj-lt"/>
          <a:ea typeface="+mj-ea"/>
          <a:cs typeface="+mj-cs"/>
        </a:defRPr>
      </a:lvl1pPr>
      <a:lvl2pPr algn="l" rtl="0" eaLnBrk="0" fontAlgn="base" hangingPunct="0">
        <a:spcBef>
          <a:spcPct val="0"/>
        </a:spcBef>
        <a:spcAft>
          <a:spcPct val="0"/>
        </a:spcAft>
        <a:defRPr sz="3600">
          <a:solidFill>
            <a:srgbClr val="B71234"/>
          </a:solidFill>
          <a:latin typeface="Helvetica" pitchFamily="34" charset="0"/>
        </a:defRPr>
      </a:lvl2pPr>
      <a:lvl3pPr algn="l" rtl="0" eaLnBrk="0" fontAlgn="base" hangingPunct="0">
        <a:spcBef>
          <a:spcPct val="0"/>
        </a:spcBef>
        <a:spcAft>
          <a:spcPct val="0"/>
        </a:spcAft>
        <a:defRPr sz="3600">
          <a:solidFill>
            <a:srgbClr val="B71234"/>
          </a:solidFill>
          <a:latin typeface="Helvetica" pitchFamily="34" charset="0"/>
        </a:defRPr>
      </a:lvl3pPr>
      <a:lvl4pPr algn="l" rtl="0" eaLnBrk="0" fontAlgn="base" hangingPunct="0">
        <a:spcBef>
          <a:spcPct val="0"/>
        </a:spcBef>
        <a:spcAft>
          <a:spcPct val="0"/>
        </a:spcAft>
        <a:defRPr sz="3600">
          <a:solidFill>
            <a:srgbClr val="B71234"/>
          </a:solidFill>
          <a:latin typeface="Helvetica" pitchFamily="34" charset="0"/>
        </a:defRPr>
      </a:lvl4pPr>
      <a:lvl5pPr algn="l" rtl="0" eaLnBrk="0" fontAlgn="base" hangingPunct="0">
        <a:spcBef>
          <a:spcPct val="0"/>
        </a:spcBef>
        <a:spcAft>
          <a:spcPct val="0"/>
        </a:spcAft>
        <a:defRPr sz="3600">
          <a:solidFill>
            <a:srgbClr val="B71234"/>
          </a:solidFill>
          <a:latin typeface="Helvetica" pitchFamily="34" charset="0"/>
        </a:defRPr>
      </a:lvl5pPr>
      <a:lvl6pPr marL="457200" algn="l" rtl="0" fontAlgn="base">
        <a:spcBef>
          <a:spcPct val="0"/>
        </a:spcBef>
        <a:spcAft>
          <a:spcPct val="0"/>
        </a:spcAft>
        <a:defRPr sz="3600">
          <a:solidFill>
            <a:srgbClr val="B71234"/>
          </a:solidFill>
          <a:latin typeface="Helvetica" pitchFamily="34" charset="0"/>
        </a:defRPr>
      </a:lvl6pPr>
      <a:lvl7pPr marL="914400" algn="l" rtl="0" fontAlgn="base">
        <a:spcBef>
          <a:spcPct val="0"/>
        </a:spcBef>
        <a:spcAft>
          <a:spcPct val="0"/>
        </a:spcAft>
        <a:defRPr sz="3600">
          <a:solidFill>
            <a:srgbClr val="B71234"/>
          </a:solidFill>
          <a:latin typeface="Helvetica" pitchFamily="34" charset="0"/>
        </a:defRPr>
      </a:lvl7pPr>
      <a:lvl8pPr marL="1371600" algn="l" rtl="0" fontAlgn="base">
        <a:spcBef>
          <a:spcPct val="0"/>
        </a:spcBef>
        <a:spcAft>
          <a:spcPct val="0"/>
        </a:spcAft>
        <a:defRPr sz="3600">
          <a:solidFill>
            <a:srgbClr val="B71234"/>
          </a:solidFill>
          <a:latin typeface="Helvetica" pitchFamily="34" charset="0"/>
        </a:defRPr>
      </a:lvl8pPr>
      <a:lvl9pPr marL="1828800" algn="l" rtl="0" fontAlgn="base">
        <a:spcBef>
          <a:spcPct val="0"/>
        </a:spcBef>
        <a:spcAft>
          <a:spcPct val="0"/>
        </a:spcAft>
        <a:defRPr sz="3600">
          <a:solidFill>
            <a:srgbClr val="B71234"/>
          </a:solidFill>
          <a:latin typeface="Helvetica" pitchFamily="34" charset="0"/>
        </a:defRPr>
      </a:lvl9pPr>
    </p:titleStyle>
    <p:bodyStyle>
      <a:lvl1pPr marL="342900" indent="-342900" algn="l" rtl="0" eaLnBrk="0" fontAlgn="base" hangingPunct="0">
        <a:spcBef>
          <a:spcPct val="20000"/>
        </a:spcBef>
        <a:spcAft>
          <a:spcPct val="0"/>
        </a:spcAft>
        <a:buChar char="•"/>
        <a:defRPr sz="2800">
          <a:solidFill>
            <a:srgbClr val="B71234"/>
          </a:solidFill>
          <a:latin typeface="+mn-lt"/>
          <a:ea typeface="+mn-ea"/>
          <a:cs typeface="+mn-cs"/>
        </a:defRPr>
      </a:lvl1pPr>
      <a:lvl2pPr marL="742950" indent="-285750" algn="l" rtl="0" eaLnBrk="0" fontAlgn="base" hangingPunct="0">
        <a:spcBef>
          <a:spcPct val="20000"/>
        </a:spcBef>
        <a:spcAft>
          <a:spcPct val="0"/>
        </a:spcAft>
        <a:buChar char="–"/>
        <a:defRPr sz="2800">
          <a:solidFill>
            <a:srgbClr val="B71234"/>
          </a:solidFill>
          <a:latin typeface="+mn-lt"/>
        </a:defRPr>
      </a:lvl2pPr>
      <a:lvl3pPr marL="1085850" indent="-228600" algn="l" rtl="0" eaLnBrk="0" fontAlgn="base" hangingPunct="0">
        <a:spcBef>
          <a:spcPct val="20000"/>
        </a:spcBef>
        <a:spcAft>
          <a:spcPct val="0"/>
        </a:spcAft>
        <a:buChar char="•"/>
        <a:defRPr sz="2400">
          <a:solidFill>
            <a:srgbClr val="B71234"/>
          </a:solidFill>
          <a:latin typeface="+mn-lt"/>
        </a:defRPr>
      </a:lvl3pPr>
      <a:lvl4pPr marL="1428750" indent="-228600" algn="l" rtl="0" eaLnBrk="0" fontAlgn="base" hangingPunct="0">
        <a:spcBef>
          <a:spcPct val="20000"/>
        </a:spcBef>
        <a:spcAft>
          <a:spcPct val="0"/>
        </a:spcAft>
        <a:buChar char="–"/>
        <a:defRPr sz="2000">
          <a:solidFill>
            <a:srgbClr val="B71234"/>
          </a:solidFill>
          <a:latin typeface="+mn-lt"/>
        </a:defRPr>
      </a:lvl4pPr>
      <a:lvl5pPr marL="1771650" indent="-228600" algn="l" rtl="0" eaLnBrk="0" fontAlgn="base" hangingPunct="0">
        <a:spcBef>
          <a:spcPct val="20000"/>
        </a:spcBef>
        <a:spcAft>
          <a:spcPct val="0"/>
        </a:spcAft>
        <a:buChar char="»"/>
        <a:defRPr sz="2000">
          <a:solidFill>
            <a:srgbClr val="B71234"/>
          </a:solidFill>
          <a:latin typeface="+mn-lt"/>
        </a:defRPr>
      </a:lvl5pPr>
      <a:lvl6pPr marL="2228850" indent="-228600" algn="l" rtl="0" fontAlgn="base">
        <a:spcBef>
          <a:spcPct val="20000"/>
        </a:spcBef>
        <a:spcAft>
          <a:spcPct val="0"/>
        </a:spcAft>
        <a:buChar char="»"/>
        <a:defRPr sz="2000">
          <a:solidFill>
            <a:srgbClr val="B71234"/>
          </a:solidFill>
          <a:latin typeface="+mn-lt"/>
        </a:defRPr>
      </a:lvl6pPr>
      <a:lvl7pPr marL="2686050" indent="-228600" algn="l" rtl="0" fontAlgn="base">
        <a:spcBef>
          <a:spcPct val="20000"/>
        </a:spcBef>
        <a:spcAft>
          <a:spcPct val="0"/>
        </a:spcAft>
        <a:buChar char="»"/>
        <a:defRPr sz="2000">
          <a:solidFill>
            <a:srgbClr val="B71234"/>
          </a:solidFill>
          <a:latin typeface="+mn-lt"/>
        </a:defRPr>
      </a:lvl7pPr>
      <a:lvl8pPr marL="3143250" indent="-228600" algn="l" rtl="0" fontAlgn="base">
        <a:spcBef>
          <a:spcPct val="20000"/>
        </a:spcBef>
        <a:spcAft>
          <a:spcPct val="0"/>
        </a:spcAft>
        <a:buChar char="»"/>
        <a:defRPr sz="2000">
          <a:solidFill>
            <a:srgbClr val="B71234"/>
          </a:solidFill>
          <a:latin typeface="+mn-lt"/>
        </a:defRPr>
      </a:lvl8pPr>
      <a:lvl9pPr marL="3600450" indent="-228600" algn="l" rtl="0" fontAlgn="base">
        <a:spcBef>
          <a:spcPct val="20000"/>
        </a:spcBef>
        <a:spcAft>
          <a:spcPct val="0"/>
        </a:spcAft>
        <a:buChar char="»"/>
        <a:defRPr sz="2000">
          <a:solidFill>
            <a:srgbClr val="B7123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3175" y="376238"/>
            <a:ext cx="9151938" cy="648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4"/>
          <p:cNvSpPr>
            <a:spLocks noGrp="1" noChangeArrowheads="1"/>
          </p:cNvSpPr>
          <p:nvPr>
            <p:ph type="title"/>
          </p:nvPr>
        </p:nvSpPr>
        <p:spPr bwMode="auto">
          <a:xfrm>
            <a:off x="2057400" y="1071563"/>
            <a:ext cx="66294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15"/>
          <p:cNvSpPr>
            <a:spLocks noGrp="1" noChangeArrowheads="1"/>
          </p:cNvSpPr>
          <p:nvPr>
            <p:ph type="body" idx="1"/>
          </p:nvPr>
        </p:nvSpPr>
        <p:spPr bwMode="auto">
          <a:xfrm>
            <a:off x="2057400" y="1905000"/>
            <a:ext cx="6629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88" name="Rectangle 16"/>
          <p:cNvSpPr>
            <a:spLocks noGrp="1" noChangeArrowheads="1"/>
          </p:cNvSpPr>
          <p:nvPr>
            <p:ph type="dt" sz="half" idx="2"/>
          </p:nvPr>
        </p:nvSpPr>
        <p:spPr bwMode="auto">
          <a:xfrm>
            <a:off x="228600" y="6553200"/>
            <a:ext cx="1219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pPr defTabSz="914400" eaLnBrk="0" fontAlgn="base" hangingPunct="0">
              <a:spcBef>
                <a:spcPct val="0"/>
              </a:spcBef>
              <a:spcAft>
                <a:spcPct val="0"/>
              </a:spcAft>
              <a:defRPr/>
            </a:pPr>
            <a:endParaRPr lang="en-US">
              <a:solidFill>
                <a:srgbClr val="FFFFFF"/>
              </a:solidFill>
              <a:latin typeface="Times" pitchFamily="18" charset="0"/>
            </a:endParaRPr>
          </a:p>
        </p:txBody>
      </p:sp>
      <p:sp>
        <p:nvSpPr>
          <p:cNvPr id="3089" name="Rectangle 17"/>
          <p:cNvSpPr>
            <a:spLocks noGrp="1" noChangeArrowheads="1"/>
          </p:cNvSpPr>
          <p:nvPr>
            <p:ph type="ftr" sz="quarter" idx="3"/>
          </p:nvPr>
        </p:nvSpPr>
        <p:spPr bwMode="auto">
          <a:xfrm>
            <a:off x="1981200" y="6553200"/>
            <a:ext cx="670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mn-lt"/>
              </a:defRPr>
            </a:lvl1pPr>
          </a:lstStyle>
          <a:p>
            <a:pPr defTabSz="914400" eaLnBrk="0" fontAlgn="base" hangingPunct="0">
              <a:spcBef>
                <a:spcPct val="0"/>
              </a:spcBef>
              <a:spcAft>
                <a:spcPct val="0"/>
              </a:spcAft>
              <a:defRPr/>
            </a:pPr>
            <a:r>
              <a:rPr lang="en-US">
                <a:solidFill>
                  <a:srgbClr val="FFFFFF"/>
                </a:solidFill>
              </a:rPr>
              <a:t>Footer</a:t>
            </a:r>
            <a:r>
              <a:rPr lang="en-US" sz="2400">
                <a:solidFill>
                  <a:srgbClr val="FFFFFF"/>
                </a:solidFill>
              </a:rPr>
              <a:t> </a:t>
            </a:r>
          </a:p>
          <a:p>
            <a:pPr defTabSz="914400" eaLnBrk="0" fontAlgn="base" hangingPunct="0">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2881106616"/>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Lst>
  <p:transition spd="med">
    <p:wipe dir="r"/>
  </p:transition>
  <p:timing>
    <p:tnLst>
      <p:par>
        <p:cTn id="1" dur="indefinite" restart="never" nodeType="tmRoot"/>
      </p:par>
    </p:tnLst>
  </p:timing>
  <p:txStyles>
    <p:titleStyle>
      <a:lvl1pPr algn="l" rtl="0" eaLnBrk="0" fontAlgn="base" hangingPunct="0">
        <a:spcBef>
          <a:spcPct val="0"/>
        </a:spcBef>
        <a:spcAft>
          <a:spcPct val="0"/>
        </a:spcAft>
        <a:defRPr sz="3600">
          <a:solidFill>
            <a:srgbClr val="B71234"/>
          </a:solidFill>
          <a:latin typeface="+mj-lt"/>
          <a:ea typeface="+mj-ea"/>
          <a:cs typeface="+mj-cs"/>
        </a:defRPr>
      </a:lvl1pPr>
      <a:lvl2pPr algn="l" rtl="0" eaLnBrk="0" fontAlgn="base" hangingPunct="0">
        <a:spcBef>
          <a:spcPct val="0"/>
        </a:spcBef>
        <a:spcAft>
          <a:spcPct val="0"/>
        </a:spcAft>
        <a:defRPr sz="3600">
          <a:solidFill>
            <a:srgbClr val="B71234"/>
          </a:solidFill>
          <a:latin typeface="Helvetica" pitchFamily="34" charset="0"/>
        </a:defRPr>
      </a:lvl2pPr>
      <a:lvl3pPr algn="l" rtl="0" eaLnBrk="0" fontAlgn="base" hangingPunct="0">
        <a:spcBef>
          <a:spcPct val="0"/>
        </a:spcBef>
        <a:spcAft>
          <a:spcPct val="0"/>
        </a:spcAft>
        <a:defRPr sz="3600">
          <a:solidFill>
            <a:srgbClr val="B71234"/>
          </a:solidFill>
          <a:latin typeface="Helvetica" pitchFamily="34" charset="0"/>
        </a:defRPr>
      </a:lvl3pPr>
      <a:lvl4pPr algn="l" rtl="0" eaLnBrk="0" fontAlgn="base" hangingPunct="0">
        <a:spcBef>
          <a:spcPct val="0"/>
        </a:spcBef>
        <a:spcAft>
          <a:spcPct val="0"/>
        </a:spcAft>
        <a:defRPr sz="3600">
          <a:solidFill>
            <a:srgbClr val="B71234"/>
          </a:solidFill>
          <a:latin typeface="Helvetica" pitchFamily="34" charset="0"/>
        </a:defRPr>
      </a:lvl4pPr>
      <a:lvl5pPr algn="l" rtl="0" eaLnBrk="0" fontAlgn="base" hangingPunct="0">
        <a:spcBef>
          <a:spcPct val="0"/>
        </a:spcBef>
        <a:spcAft>
          <a:spcPct val="0"/>
        </a:spcAft>
        <a:defRPr sz="3600">
          <a:solidFill>
            <a:srgbClr val="B71234"/>
          </a:solidFill>
          <a:latin typeface="Helvetica" pitchFamily="34" charset="0"/>
        </a:defRPr>
      </a:lvl5pPr>
      <a:lvl6pPr marL="457200" algn="l" rtl="0" fontAlgn="base">
        <a:spcBef>
          <a:spcPct val="0"/>
        </a:spcBef>
        <a:spcAft>
          <a:spcPct val="0"/>
        </a:spcAft>
        <a:defRPr sz="3600">
          <a:solidFill>
            <a:srgbClr val="B71234"/>
          </a:solidFill>
          <a:latin typeface="Helvetica" pitchFamily="34" charset="0"/>
        </a:defRPr>
      </a:lvl6pPr>
      <a:lvl7pPr marL="914400" algn="l" rtl="0" fontAlgn="base">
        <a:spcBef>
          <a:spcPct val="0"/>
        </a:spcBef>
        <a:spcAft>
          <a:spcPct val="0"/>
        </a:spcAft>
        <a:defRPr sz="3600">
          <a:solidFill>
            <a:srgbClr val="B71234"/>
          </a:solidFill>
          <a:latin typeface="Helvetica" pitchFamily="34" charset="0"/>
        </a:defRPr>
      </a:lvl7pPr>
      <a:lvl8pPr marL="1371600" algn="l" rtl="0" fontAlgn="base">
        <a:spcBef>
          <a:spcPct val="0"/>
        </a:spcBef>
        <a:spcAft>
          <a:spcPct val="0"/>
        </a:spcAft>
        <a:defRPr sz="3600">
          <a:solidFill>
            <a:srgbClr val="B71234"/>
          </a:solidFill>
          <a:latin typeface="Helvetica" pitchFamily="34" charset="0"/>
        </a:defRPr>
      </a:lvl8pPr>
      <a:lvl9pPr marL="1828800" algn="l" rtl="0" fontAlgn="base">
        <a:spcBef>
          <a:spcPct val="0"/>
        </a:spcBef>
        <a:spcAft>
          <a:spcPct val="0"/>
        </a:spcAft>
        <a:defRPr sz="3600">
          <a:solidFill>
            <a:srgbClr val="B71234"/>
          </a:solidFill>
          <a:latin typeface="Helvetica" pitchFamily="34" charset="0"/>
        </a:defRPr>
      </a:lvl9pPr>
    </p:titleStyle>
    <p:bodyStyle>
      <a:lvl1pPr marL="342900" indent="-342900" algn="l" rtl="0" eaLnBrk="0" fontAlgn="base" hangingPunct="0">
        <a:spcBef>
          <a:spcPct val="20000"/>
        </a:spcBef>
        <a:spcAft>
          <a:spcPct val="0"/>
        </a:spcAft>
        <a:buChar char="•"/>
        <a:defRPr sz="2800">
          <a:solidFill>
            <a:srgbClr val="B71234"/>
          </a:solidFill>
          <a:latin typeface="+mn-lt"/>
          <a:ea typeface="+mn-ea"/>
          <a:cs typeface="+mn-cs"/>
        </a:defRPr>
      </a:lvl1pPr>
      <a:lvl2pPr marL="742950" indent="-285750" algn="l" rtl="0" eaLnBrk="0" fontAlgn="base" hangingPunct="0">
        <a:spcBef>
          <a:spcPct val="20000"/>
        </a:spcBef>
        <a:spcAft>
          <a:spcPct val="0"/>
        </a:spcAft>
        <a:buChar char="–"/>
        <a:defRPr sz="2800">
          <a:solidFill>
            <a:srgbClr val="B71234"/>
          </a:solidFill>
          <a:latin typeface="+mn-lt"/>
        </a:defRPr>
      </a:lvl2pPr>
      <a:lvl3pPr marL="1085850" indent="-228600" algn="l" rtl="0" eaLnBrk="0" fontAlgn="base" hangingPunct="0">
        <a:spcBef>
          <a:spcPct val="20000"/>
        </a:spcBef>
        <a:spcAft>
          <a:spcPct val="0"/>
        </a:spcAft>
        <a:buChar char="•"/>
        <a:defRPr sz="2400">
          <a:solidFill>
            <a:srgbClr val="B71234"/>
          </a:solidFill>
          <a:latin typeface="+mn-lt"/>
        </a:defRPr>
      </a:lvl3pPr>
      <a:lvl4pPr marL="1428750" indent="-228600" algn="l" rtl="0" eaLnBrk="0" fontAlgn="base" hangingPunct="0">
        <a:spcBef>
          <a:spcPct val="20000"/>
        </a:spcBef>
        <a:spcAft>
          <a:spcPct val="0"/>
        </a:spcAft>
        <a:buChar char="–"/>
        <a:defRPr sz="2000">
          <a:solidFill>
            <a:srgbClr val="B71234"/>
          </a:solidFill>
          <a:latin typeface="+mn-lt"/>
        </a:defRPr>
      </a:lvl4pPr>
      <a:lvl5pPr marL="1771650" indent="-228600" algn="l" rtl="0" eaLnBrk="0" fontAlgn="base" hangingPunct="0">
        <a:spcBef>
          <a:spcPct val="20000"/>
        </a:spcBef>
        <a:spcAft>
          <a:spcPct val="0"/>
        </a:spcAft>
        <a:buChar char="»"/>
        <a:defRPr sz="2000">
          <a:solidFill>
            <a:srgbClr val="B71234"/>
          </a:solidFill>
          <a:latin typeface="+mn-lt"/>
        </a:defRPr>
      </a:lvl5pPr>
      <a:lvl6pPr marL="2228850" indent="-228600" algn="l" rtl="0" fontAlgn="base">
        <a:spcBef>
          <a:spcPct val="20000"/>
        </a:spcBef>
        <a:spcAft>
          <a:spcPct val="0"/>
        </a:spcAft>
        <a:buChar char="»"/>
        <a:defRPr sz="2000">
          <a:solidFill>
            <a:srgbClr val="B71234"/>
          </a:solidFill>
          <a:latin typeface="+mn-lt"/>
        </a:defRPr>
      </a:lvl6pPr>
      <a:lvl7pPr marL="2686050" indent="-228600" algn="l" rtl="0" fontAlgn="base">
        <a:spcBef>
          <a:spcPct val="20000"/>
        </a:spcBef>
        <a:spcAft>
          <a:spcPct val="0"/>
        </a:spcAft>
        <a:buChar char="»"/>
        <a:defRPr sz="2000">
          <a:solidFill>
            <a:srgbClr val="B71234"/>
          </a:solidFill>
          <a:latin typeface="+mn-lt"/>
        </a:defRPr>
      </a:lvl7pPr>
      <a:lvl8pPr marL="3143250" indent="-228600" algn="l" rtl="0" fontAlgn="base">
        <a:spcBef>
          <a:spcPct val="20000"/>
        </a:spcBef>
        <a:spcAft>
          <a:spcPct val="0"/>
        </a:spcAft>
        <a:buChar char="»"/>
        <a:defRPr sz="2000">
          <a:solidFill>
            <a:srgbClr val="B71234"/>
          </a:solidFill>
          <a:latin typeface="+mn-lt"/>
        </a:defRPr>
      </a:lvl8pPr>
      <a:lvl9pPr marL="3600450" indent="-228600" algn="l" rtl="0" fontAlgn="base">
        <a:spcBef>
          <a:spcPct val="20000"/>
        </a:spcBef>
        <a:spcAft>
          <a:spcPct val="0"/>
        </a:spcAft>
        <a:buChar char="»"/>
        <a:defRPr sz="2000">
          <a:solidFill>
            <a:srgbClr val="B7123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nvGrpSpPr>
          <p:cNvPr id="1027" name="Group 3"/>
          <p:cNvGrpSpPr>
            <a:grpSpLocks/>
          </p:cNvGrpSpPr>
          <p:nvPr/>
        </p:nvGrpSpPr>
        <p:grpSpPr bwMode="auto">
          <a:xfrm>
            <a:off x="3175" y="4267200"/>
            <a:ext cx="9140825" cy="2590800"/>
            <a:chOff x="2" y="2688"/>
            <a:chExt cx="5758" cy="1632"/>
          </a:xfrm>
        </p:grpSpPr>
        <p:sp>
          <p:nvSpPr>
            <p:cNvPr id="114692"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nvGrpSpPr>
            <p:cNvPr id="1034" name="Group 5"/>
            <p:cNvGrpSpPr>
              <a:grpSpLocks/>
            </p:cNvGrpSpPr>
            <p:nvPr userDrawn="1"/>
          </p:nvGrpSpPr>
          <p:grpSpPr bwMode="auto">
            <a:xfrm>
              <a:off x="3528" y="3715"/>
              <a:ext cx="792" cy="521"/>
              <a:chOff x="3527" y="3715"/>
              <a:chExt cx="792" cy="521"/>
            </a:xfrm>
          </p:grpSpPr>
          <p:sp>
            <p:nvSpPr>
              <p:cNvPr id="114694"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695"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696"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697"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698"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699"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00"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01"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02"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03"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04"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grpSp>
          <p:nvGrpSpPr>
            <p:cNvPr id="1035" name="Group 17"/>
            <p:cNvGrpSpPr>
              <a:grpSpLocks/>
            </p:cNvGrpSpPr>
            <p:nvPr userDrawn="1"/>
          </p:nvGrpSpPr>
          <p:grpSpPr bwMode="auto">
            <a:xfrm>
              <a:off x="1776" y="3631"/>
              <a:ext cx="1626" cy="683"/>
              <a:chOff x="1776" y="3631"/>
              <a:chExt cx="1626" cy="683"/>
            </a:xfrm>
          </p:grpSpPr>
          <p:sp>
            <p:nvSpPr>
              <p:cNvPr id="114706"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07"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08"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09"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10"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11"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12"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13"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14"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15"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16"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17"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18"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19"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20"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21"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22"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23"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grpSp>
          <p:nvGrpSpPr>
            <p:cNvPr id="1036" name="Group 36"/>
            <p:cNvGrpSpPr>
              <a:grpSpLocks/>
            </p:cNvGrpSpPr>
            <p:nvPr userDrawn="1"/>
          </p:nvGrpSpPr>
          <p:grpSpPr bwMode="auto">
            <a:xfrm>
              <a:off x="4128" y="3360"/>
              <a:ext cx="1351" cy="821"/>
              <a:chOff x="4128" y="3360"/>
              <a:chExt cx="1351" cy="821"/>
            </a:xfrm>
          </p:grpSpPr>
          <p:sp>
            <p:nvSpPr>
              <p:cNvPr id="114725"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26"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27"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28"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29"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30"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31"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32"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33"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34"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35"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36"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37"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38"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39"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40"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41"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grpSp>
          <p:nvGrpSpPr>
            <p:cNvPr id="1037" name="Group 54"/>
            <p:cNvGrpSpPr>
              <a:grpSpLocks/>
            </p:cNvGrpSpPr>
            <p:nvPr userDrawn="1"/>
          </p:nvGrpSpPr>
          <p:grpSpPr bwMode="auto">
            <a:xfrm>
              <a:off x="5280" y="3024"/>
              <a:ext cx="425" cy="258"/>
              <a:chOff x="5280" y="3024"/>
              <a:chExt cx="425" cy="258"/>
            </a:xfrm>
          </p:grpSpPr>
          <p:sp>
            <p:nvSpPr>
              <p:cNvPr id="114743"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44"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45"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46"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47"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48"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49"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nvGrpSpPr>
              <p:cNvPr id="1045" name="Group 62"/>
              <p:cNvGrpSpPr>
                <a:grpSpLocks/>
              </p:cNvGrpSpPr>
              <p:nvPr/>
            </p:nvGrpSpPr>
            <p:grpSpPr bwMode="auto">
              <a:xfrm>
                <a:off x="5381" y="3085"/>
                <a:ext cx="227" cy="132"/>
                <a:chOff x="5381" y="3085"/>
                <a:chExt cx="227" cy="132"/>
              </a:xfrm>
            </p:grpSpPr>
            <p:sp>
              <p:nvSpPr>
                <p:cNvPr id="114751"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52"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53"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54"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grpSp>
      </p:grpSp>
      <p:sp>
        <p:nvSpPr>
          <p:cNvPr id="114755"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14756"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4757"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chemeClr val="tx1"/>
                </a:solidFill>
                <a:effectLst>
                  <a:outerShdw blurRad="38100" dist="38100" dir="2700000" algn="tl">
                    <a:srgbClr val="000000"/>
                  </a:outerShdw>
                </a:effectLst>
                <a:latin typeface="+mn-lt"/>
                <a:ea typeface="+mn-ea"/>
              </a:defRPr>
            </a:lvl1pPr>
          </a:lstStyle>
          <a:p>
            <a:pPr defTabSz="914400" fontAlgn="base">
              <a:spcBef>
                <a:spcPct val="0"/>
              </a:spcBef>
              <a:spcAft>
                <a:spcPct val="0"/>
              </a:spcAft>
              <a:defRPr/>
            </a:pPr>
            <a:endParaRPr lang="en-US">
              <a:solidFill>
                <a:srgbClr val="FFFFFF"/>
              </a:solidFill>
            </a:endParaRPr>
          </a:p>
        </p:txBody>
      </p:sp>
      <p:sp>
        <p:nvSpPr>
          <p:cNvPr id="114758"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chemeClr val="tx1"/>
                </a:solidFill>
                <a:effectLst>
                  <a:outerShdw blurRad="38100" dist="38100" dir="2700000" algn="tl">
                    <a:srgbClr val="000000"/>
                  </a:outerShdw>
                </a:effectLst>
                <a:latin typeface="+mn-lt"/>
                <a:ea typeface="+mn-ea"/>
              </a:defRPr>
            </a:lvl1pPr>
          </a:lstStyle>
          <a:p>
            <a:pPr defTabSz="914400" fontAlgn="base">
              <a:spcBef>
                <a:spcPct val="0"/>
              </a:spcBef>
              <a:spcAft>
                <a:spcPct val="0"/>
              </a:spcAft>
              <a:defRPr/>
            </a:pPr>
            <a:endParaRPr lang="en-US">
              <a:solidFill>
                <a:srgbClr val="FFFFFF"/>
              </a:solidFill>
            </a:endParaRPr>
          </a:p>
        </p:txBody>
      </p:sp>
      <p:sp>
        <p:nvSpPr>
          <p:cNvPr id="114759"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chemeClr val="tx1"/>
                </a:solidFill>
                <a:effectLst>
                  <a:outerShdw blurRad="38100" dist="38100" dir="2700000" algn="tl">
                    <a:srgbClr val="000000"/>
                  </a:outerShdw>
                </a:effectLst>
                <a:latin typeface="Arial" pitchFamily="34" charset="0"/>
                <a:ea typeface="ＭＳ Ｐゴシック" pitchFamily="34" charset="-128"/>
              </a:defRPr>
            </a:lvl1pPr>
          </a:lstStyle>
          <a:p>
            <a:pPr defTabSz="914400" fontAlgn="base">
              <a:spcBef>
                <a:spcPct val="0"/>
              </a:spcBef>
              <a:spcAft>
                <a:spcPct val="0"/>
              </a:spcAft>
              <a:defRPr/>
            </a:pPr>
            <a:fld id="{B873370D-6005-48CC-99D8-EC2CB74857E6}" type="slidenum">
              <a:rPr lang="en-US">
                <a:solidFill>
                  <a:srgbClr val="FFFFFF"/>
                </a:solidFill>
              </a:rPr>
              <a:pPr defTabSz="914400"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453270816"/>
      </p:ext>
    </p:extLst>
  </p:cSld>
  <p:clrMap bg1="dk2" tx1="lt1" bg2="dk1" tx2="lt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75" y="376238"/>
            <a:ext cx="9151938" cy="648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4"/>
          <p:cNvSpPr>
            <a:spLocks noGrp="1" noChangeArrowheads="1"/>
          </p:cNvSpPr>
          <p:nvPr>
            <p:ph type="title"/>
          </p:nvPr>
        </p:nvSpPr>
        <p:spPr bwMode="auto">
          <a:xfrm>
            <a:off x="2057400" y="1071563"/>
            <a:ext cx="66294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15"/>
          <p:cNvSpPr>
            <a:spLocks noGrp="1" noChangeArrowheads="1"/>
          </p:cNvSpPr>
          <p:nvPr>
            <p:ph type="body" idx="1"/>
          </p:nvPr>
        </p:nvSpPr>
        <p:spPr bwMode="auto">
          <a:xfrm>
            <a:off x="2057400" y="1905000"/>
            <a:ext cx="6629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88" name="Rectangle 16"/>
          <p:cNvSpPr>
            <a:spLocks noGrp="1" noChangeArrowheads="1"/>
          </p:cNvSpPr>
          <p:nvPr>
            <p:ph type="dt" sz="half" idx="2"/>
          </p:nvPr>
        </p:nvSpPr>
        <p:spPr bwMode="auto">
          <a:xfrm>
            <a:off x="228600" y="6553200"/>
            <a:ext cx="1219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pPr defTabSz="914400" eaLnBrk="0" fontAlgn="base" hangingPunct="0">
              <a:spcBef>
                <a:spcPct val="0"/>
              </a:spcBef>
              <a:spcAft>
                <a:spcPct val="0"/>
              </a:spcAft>
              <a:defRPr/>
            </a:pPr>
            <a:endParaRPr lang="en-US">
              <a:solidFill>
                <a:srgbClr val="FFFFFF"/>
              </a:solidFill>
              <a:latin typeface="Times" pitchFamily="18" charset="0"/>
            </a:endParaRPr>
          </a:p>
        </p:txBody>
      </p:sp>
      <p:sp>
        <p:nvSpPr>
          <p:cNvPr id="3089" name="Rectangle 17"/>
          <p:cNvSpPr>
            <a:spLocks noGrp="1" noChangeArrowheads="1"/>
          </p:cNvSpPr>
          <p:nvPr>
            <p:ph type="ftr" sz="quarter" idx="3"/>
          </p:nvPr>
        </p:nvSpPr>
        <p:spPr bwMode="auto">
          <a:xfrm>
            <a:off x="1981200" y="6553200"/>
            <a:ext cx="670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mn-lt"/>
              </a:defRPr>
            </a:lvl1pPr>
          </a:lstStyle>
          <a:p>
            <a:pPr defTabSz="914400" eaLnBrk="0" fontAlgn="base" hangingPunct="0">
              <a:spcBef>
                <a:spcPct val="0"/>
              </a:spcBef>
              <a:spcAft>
                <a:spcPct val="0"/>
              </a:spcAft>
              <a:defRPr/>
            </a:pPr>
            <a:r>
              <a:rPr lang="en-US">
                <a:solidFill>
                  <a:srgbClr val="FFFFFF"/>
                </a:solidFill>
              </a:rPr>
              <a:t>Footer</a:t>
            </a:r>
            <a:r>
              <a:rPr lang="en-US" sz="2400">
                <a:solidFill>
                  <a:srgbClr val="FFFFFF"/>
                </a:solidFill>
              </a:rPr>
              <a:t> </a:t>
            </a:r>
          </a:p>
          <a:p>
            <a:pPr defTabSz="914400" eaLnBrk="0" fontAlgn="base" hangingPunct="0">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349978515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txStyles>
    <p:titleStyle>
      <a:lvl1pPr algn="l" rtl="0" eaLnBrk="0" fontAlgn="base" hangingPunct="0">
        <a:spcBef>
          <a:spcPct val="0"/>
        </a:spcBef>
        <a:spcAft>
          <a:spcPct val="0"/>
        </a:spcAft>
        <a:defRPr sz="3600">
          <a:solidFill>
            <a:srgbClr val="B71234"/>
          </a:solidFill>
          <a:latin typeface="+mj-lt"/>
          <a:ea typeface="+mj-ea"/>
          <a:cs typeface="+mj-cs"/>
        </a:defRPr>
      </a:lvl1pPr>
      <a:lvl2pPr algn="l" rtl="0" eaLnBrk="0" fontAlgn="base" hangingPunct="0">
        <a:spcBef>
          <a:spcPct val="0"/>
        </a:spcBef>
        <a:spcAft>
          <a:spcPct val="0"/>
        </a:spcAft>
        <a:defRPr sz="3600">
          <a:solidFill>
            <a:srgbClr val="B71234"/>
          </a:solidFill>
          <a:latin typeface="Helvetica" pitchFamily="34" charset="0"/>
        </a:defRPr>
      </a:lvl2pPr>
      <a:lvl3pPr algn="l" rtl="0" eaLnBrk="0" fontAlgn="base" hangingPunct="0">
        <a:spcBef>
          <a:spcPct val="0"/>
        </a:spcBef>
        <a:spcAft>
          <a:spcPct val="0"/>
        </a:spcAft>
        <a:defRPr sz="3600">
          <a:solidFill>
            <a:srgbClr val="B71234"/>
          </a:solidFill>
          <a:latin typeface="Helvetica" pitchFamily="34" charset="0"/>
        </a:defRPr>
      </a:lvl3pPr>
      <a:lvl4pPr algn="l" rtl="0" eaLnBrk="0" fontAlgn="base" hangingPunct="0">
        <a:spcBef>
          <a:spcPct val="0"/>
        </a:spcBef>
        <a:spcAft>
          <a:spcPct val="0"/>
        </a:spcAft>
        <a:defRPr sz="3600">
          <a:solidFill>
            <a:srgbClr val="B71234"/>
          </a:solidFill>
          <a:latin typeface="Helvetica" pitchFamily="34" charset="0"/>
        </a:defRPr>
      </a:lvl4pPr>
      <a:lvl5pPr algn="l" rtl="0" eaLnBrk="0" fontAlgn="base" hangingPunct="0">
        <a:spcBef>
          <a:spcPct val="0"/>
        </a:spcBef>
        <a:spcAft>
          <a:spcPct val="0"/>
        </a:spcAft>
        <a:defRPr sz="3600">
          <a:solidFill>
            <a:srgbClr val="B71234"/>
          </a:solidFill>
          <a:latin typeface="Helvetica" pitchFamily="34" charset="0"/>
        </a:defRPr>
      </a:lvl5pPr>
      <a:lvl6pPr marL="457200" algn="l" rtl="0" fontAlgn="base">
        <a:spcBef>
          <a:spcPct val="0"/>
        </a:spcBef>
        <a:spcAft>
          <a:spcPct val="0"/>
        </a:spcAft>
        <a:defRPr sz="3600">
          <a:solidFill>
            <a:srgbClr val="B71234"/>
          </a:solidFill>
          <a:latin typeface="Helvetica" pitchFamily="34" charset="0"/>
        </a:defRPr>
      </a:lvl6pPr>
      <a:lvl7pPr marL="914400" algn="l" rtl="0" fontAlgn="base">
        <a:spcBef>
          <a:spcPct val="0"/>
        </a:spcBef>
        <a:spcAft>
          <a:spcPct val="0"/>
        </a:spcAft>
        <a:defRPr sz="3600">
          <a:solidFill>
            <a:srgbClr val="B71234"/>
          </a:solidFill>
          <a:latin typeface="Helvetica" pitchFamily="34" charset="0"/>
        </a:defRPr>
      </a:lvl7pPr>
      <a:lvl8pPr marL="1371600" algn="l" rtl="0" fontAlgn="base">
        <a:spcBef>
          <a:spcPct val="0"/>
        </a:spcBef>
        <a:spcAft>
          <a:spcPct val="0"/>
        </a:spcAft>
        <a:defRPr sz="3600">
          <a:solidFill>
            <a:srgbClr val="B71234"/>
          </a:solidFill>
          <a:latin typeface="Helvetica" pitchFamily="34" charset="0"/>
        </a:defRPr>
      </a:lvl8pPr>
      <a:lvl9pPr marL="1828800" algn="l" rtl="0" fontAlgn="base">
        <a:spcBef>
          <a:spcPct val="0"/>
        </a:spcBef>
        <a:spcAft>
          <a:spcPct val="0"/>
        </a:spcAft>
        <a:defRPr sz="3600">
          <a:solidFill>
            <a:srgbClr val="B71234"/>
          </a:solidFill>
          <a:latin typeface="Helvetica" pitchFamily="34" charset="0"/>
        </a:defRPr>
      </a:lvl9pPr>
    </p:titleStyle>
    <p:bodyStyle>
      <a:lvl1pPr marL="342900" indent="-342900" algn="l" rtl="0" eaLnBrk="0" fontAlgn="base" hangingPunct="0">
        <a:spcBef>
          <a:spcPct val="20000"/>
        </a:spcBef>
        <a:spcAft>
          <a:spcPct val="0"/>
        </a:spcAft>
        <a:buChar char="•"/>
        <a:defRPr sz="2800">
          <a:solidFill>
            <a:srgbClr val="B71234"/>
          </a:solidFill>
          <a:latin typeface="+mn-lt"/>
          <a:ea typeface="+mn-ea"/>
          <a:cs typeface="+mn-cs"/>
        </a:defRPr>
      </a:lvl1pPr>
      <a:lvl2pPr marL="742950" indent="-285750" algn="l" rtl="0" eaLnBrk="0" fontAlgn="base" hangingPunct="0">
        <a:spcBef>
          <a:spcPct val="20000"/>
        </a:spcBef>
        <a:spcAft>
          <a:spcPct val="0"/>
        </a:spcAft>
        <a:buChar char="–"/>
        <a:defRPr sz="2800">
          <a:solidFill>
            <a:srgbClr val="B71234"/>
          </a:solidFill>
          <a:latin typeface="+mn-lt"/>
        </a:defRPr>
      </a:lvl2pPr>
      <a:lvl3pPr marL="1085850" indent="-228600" algn="l" rtl="0" eaLnBrk="0" fontAlgn="base" hangingPunct="0">
        <a:spcBef>
          <a:spcPct val="20000"/>
        </a:spcBef>
        <a:spcAft>
          <a:spcPct val="0"/>
        </a:spcAft>
        <a:buChar char="•"/>
        <a:defRPr sz="2400">
          <a:solidFill>
            <a:srgbClr val="B71234"/>
          </a:solidFill>
          <a:latin typeface="+mn-lt"/>
        </a:defRPr>
      </a:lvl3pPr>
      <a:lvl4pPr marL="1428750" indent="-228600" algn="l" rtl="0" eaLnBrk="0" fontAlgn="base" hangingPunct="0">
        <a:spcBef>
          <a:spcPct val="20000"/>
        </a:spcBef>
        <a:spcAft>
          <a:spcPct val="0"/>
        </a:spcAft>
        <a:buChar char="–"/>
        <a:defRPr sz="2000">
          <a:solidFill>
            <a:srgbClr val="B71234"/>
          </a:solidFill>
          <a:latin typeface="+mn-lt"/>
        </a:defRPr>
      </a:lvl4pPr>
      <a:lvl5pPr marL="1771650" indent="-228600" algn="l" rtl="0" eaLnBrk="0" fontAlgn="base" hangingPunct="0">
        <a:spcBef>
          <a:spcPct val="20000"/>
        </a:spcBef>
        <a:spcAft>
          <a:spcPct val="0"/>
        </a:spcAft>
        <a:buChar char="»"/>
        <a:defRPr sz="2000">
          <a:solidFill>
            <a:srgbClr val="B71234"/>
          </a:solidFill>
          <a:latin typeface="+mn-lt"/>
        </a:defRPr>
      </a:lvl5pPr>
      <a:lvl6pPr marL="2228850" indent="-228600" algn="l" rtl="0" fontAlgn="base">
        <a:spcBef>
          <a:spcPct val="20000"/>
        </a:spcBef>
        <a:spcAft>
          <a:spcPct val="0"/>
        </a:spcAft>
        <a:buChar char="»"/>
        <a:defRPr sz="2000">
          <a:solidFill>
            <a:srgbClr val="B71234"/>
          </a:solidFill>
          <a:latin typeface="+mn-lt"/>
        </a:defRPr>
      </a:lvl6pPr>
      <a:lvl7pPr marL="2686050" indent="-228600" algn="l" rtl="0" fontAlgn="base">
        <a:spcBef>
          <a:spcPct val="20000"/>
        </a:spcBef>
        <a:spcAft>
          <a:spcPct val="0"/>
        </a:spcAft>
        <a:buChar char="»"/>
        <a:defRPr sz="2000">
          <a:solidFill>
            <a:srgbClr val="B71234"/>
          </a:solidFill>
          <a:latin typeface="+mn-lt"/>
        </a:defRPr>
      </a:lvl7pPr>
      <a:lvl8pPr marL="3143250" indent="-228600" algn="l" rtl="0" fontAlgn="base">
        <a:spcBef>
          <a:spcPct val="20000"/>
        </a:spcBef>
        <a:spcAft>
          <a:spcPct val="0"/>
        </a:spcAft>
        <a:buChar char="»"/>
        <a:defRPr sz="2000">
          <a:solidFill>
            <a:srgbClr val="B71234"/>
          </a:solidFill>
          <a:latin typeface="+mn-lt"/>
        </a:defRPr>
      </a:lvl8pPr>
      <a:lvl9pPr marL="3600450" indent="-228600" algn="l" rtl="0" fontAlgn="base">
        <a:spcBef>
          <a:spcPct val="20000"/>
        </a:spcBef>
        <a:spcAft>
          <a:spcPct val="0"/>
        </a:spcAft>
        <a:buChar char="»"/>
        <a:defRPr sz="2000">
          <a:solidFill>
            <a:srgbClr val="B7123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75" y="376238"/>
            <a:ext cx="9151938" cy="648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4"/>
          <p:cNvSpPr>
            <a:spLocks noGrp="1" noChangeArrowheads="1"/>
          </p:cNvSpPr>
          <p:nvPr>
            <p:ph type="title"/>
          </p:nvPr>
        </p:nvSpPr>
        <p:spPr bwMode="auto">
          <a:xfrm>
            <a:off x="2057400" y="1071563"/>
            <a:ext cx="66294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15"/>
          <p:cNvSpPr>
            <a:spLocks noGrp="1" noChangeArrowheads="1"/>
          </p:cNvSpPr>
          <p:nvPr>
            <p:ph type="body" idx="1"/>
          </p:nvPr>
        </p:nvSpPr>
        <p:spPr bwMode="auto">
          <a:xfrm>
            <a:off x="2057400" y="1905000"/>
            <a:ext cx="6629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88" name="Rectangle 16"/>
          <p:cNvSpPr>
            <a:spLocks noGrp="1" noChangeArrowheads="1"/>
          </p:cNvSpPr>
          <p:nvPr>
            <p:ph type="dt" sz="half" idx="2"/>
          </p:nvPr>
        </p:nvSpPr>
        <p:spPr bwMode="auto">
          <a:xfrm>
            <a:off x="228600" y="6553200"/>
            <a:ext cx="1219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pPr defTabSz="914400" eaLnBrk="0" fontAlgn="base" hangingPunct="0">
              <a:spcBef>
                <a:spcPct val="0"/>
              </a:spcBef>
              <a:spcAft>
                <a:spcPct val="0"/>
              </a:spcAft>
              <a:defRPr/>
            </a:pPr>
            <a:endParaRPr lang="en-US">
              <a:solidFill>
                <a:srgbClr val="FFFFFF"/>
              </a:solidFill>
              <a:latin typeface="Times" pitchFamily="18" charset="0"/>
            </a:endParaRPr>
          </a:p>
        </p:txBody>
      </p:sp>
      <p:sp>
        <p:nvSpPr>
          <p:cNvPr id="3089" name="Rectangle 17"/>
          <p:cNvSpPr>
            <a:spLocks noGrp="1" noChangeArrowheads="1"/>
          </p:cNvSpPr>
          <p:nvPr>
            <p:ph type="ftr" sz="quarter" idx="3"/>
          </p:nvPr>
        </p:nvSpPr>
        <p:spPr bwMode="auto">
          <a:xfrm>
            <a:off x="1981200" y="6553200"/>
            <a:ext cx="670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mn-lt"/>
              </a:defRPr>
            </a:lvl1pPr>
          </a:lstStyle>
          <a:p>
            <a:pPr defTabSz="914400" eaLnBrk="0" fontAlgn="base" hangingPunct="0">
              <a:spcBef>
                <a:spcPct val="0"/>
              </a:spcBef>
              <a:spcAft>
                <a:spcPct val="0"/>
              </a:spcAft>
              <a:defRPr/>
            </a:pPr>
            <a:r>
              <a:rPr lang="en-US">
                <a:solidFill>
                  <a:srgbClr val="FFFFFF"/>
                </a:solidFill>
              </a:rPr>
              <a:t>Footer</a:t>
            </a:r>
            <a:r>
              <a:rPr lang="en-US" sz="2400">
                <a:solidFill>
                  <a:srgbClr val="FFFFFF"/>
                </a:solidFill>
              </a:rPr>
              <a:t> </a:t>
            </a:r>
          </a:p>
          <a:p>
            <a:pPr defTabSz="914400" eaLnBrk="0" fontAlgn="base" hangingPunct="0">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275904191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ransition/>
  <p:txStyles>
    <p:titleStyle>
      <a:lvl1pPr algn="l" rtl="0" eaLnBrk="0" fontAlgn="base" hangingPunct="0">
        <a:spcBef>
          <a:spcPct val="0"/>
        </a:spcBef>
        <a:spcAft>
          <a:spcPct val="0"/>
        </a:spcAft>
        <a:defRPr sz="3600">
          <a:solidFill>
            <a:srgbClr val="B71234"/>
          </a:solidFill>
          <a:latin typeface="+mj-lt"/>
          <a:ea typeface="+mj-ea"/>
          <a:cs typeface="+mj-cs"/>
        </a:defRPr>
      </a:lvl1pPr>
      <a:lvl2pPr algn="l" rtl="0" eaLnBrk="0" fontAlgn="base" hangingPunct="0">
        <a:spcBef>
          <a:spcPct val="0"/>
        </a:spcBef>
        <a:spcAft>
          <a:spcPct val="0"/>
        </a:spcAft>
        <a:defRPr sz="3600">
          <a:solidFill>
            <a:srgbClr val="B71234"/>
          </a:solidFill>
          <a:latin typeface="Helvetica" pitchFamily="34" charset="0"/>
        </a:defRPr>
      </a:lvl2pPr>
      <a:lvl3pPr algn="l" rtl="0" eaLnBrk="0" fontAlgn="base" hangingPunct="0">
        <a:spcBef>
          <a:spcPct val="0"/>
        </a:spcBef>
        <a:spcAft>
          <a:spcPct val="0"/>
        </a:spcAft>
        <a:defRPr sz="3600">
          <a:solidFill>
            <a:srgbClr val="B71234"/>
          </a:solidFill>
          <a:latin typeface="Helvetica" pitchFamily="34" charset="0"/>
        </a:defRPr>
      </a:lvl3pPr>
      <a:lvl4pPr algn="l" rtl="0" eaLnBrk="0" fontAlgn="base" hangingPunct="0">
        <a:spcBef>
          <a:spcPct val="0"/>
        </a:spcBef>
        <a:spcAft>
          <a:spcPct val="0"/>
        </a:spcAft>
        <a:defRPr sz="3600">
          <a:solidFill>
            <a:srgbClr val="B71234"/>
          </a:solidFill>
          <a:latin typeface="Helvetica" pitchFamily="34" charset="0"/>
        </a:defRPr>
      </a:lvl4pPr>
      <a:lvl5pPr algn="l" rtl="0" eaLnBrk="0" fontAlgn="base" hangingPunct="0">
        <a:spcBef>
          <a:spcPct val="0"/>
        </a:spcBef>
        <a:spcAft>
          <a:spcPct val="0"/>
        </a:spcAft>
        <a:defRPr sz="3600">
          <a:solidFill>
            <a:srgbClr val="B71234"/>
          </a:solidFill>
          <a:latin typeface="Helvetica" pitchFamily="34" charset="0"/>
        </a:defRPr>
      </a:lvl5pPr>
      <a:lvl6pPr marL="457200" algn="l" rtl="0" fontAlgn="base">
        <a:spcBef>
          <a:spcPct val="0"/>
        </a:spcBef>
        <a:spcAft>
          <a:spcPct val="0"/>
        </a:spcAft>
        <a:defRPr sz="3600">
          <a:solidFill>
            <a:srgbClr val="B71234"/>
          </a:solidFill>
          <a:latin typeface="Helvetica" pitchFamily="34" charset="0"/>
        </a:defRPr>
      </a:lvl6pPr>
      <a:lvl7pPr marL="914400" algn="l" rtl="0" fontAlgn="base">
        <a:spcBef>
          <a:spcPct val="0"/>
        </a:spcBef>
        <a:spcAft>
          <a:spcPct val="0"/>
        </a:spcAft>
        <a:defRPr sz="3600">
          <a:solidFill>
            <a:srgbClr val="B71234"/>
          </a:solidFill>
          <a:latin typeface="Helvetica" pitchFamily="34" charset="0"/>
        </a:defRPr>
      </a:lvl7pPr>
      <a:lvl8pPr marL="1371600" algn="l" rtl="0" fontAlgn="base">
        <a:spcBef>
          <a:spcPct val="0"/>
        </a:spcBef>
        <a:spcAft>
          <a:spcPct val="0"/>
        </a:spcAft>
        <a:defRPr sz="3600">
          <a:solidFill>
            <a:srgbClr val="B71234"/>
          </a:solidFill>
          <a:latin typeface="Helvetica" pitchFamily="34" charset="0"/>
        </a:defRPr>
      </a:lvl8pPr>
      <a:lvl9pPr marL="1828800" algn="l" rtl="0" fontAlgn="base">
        <a:spcBef>
          <a:spcPct val="0"/>
        </a:spcBef>
        <a:spcAft>
          <a:spcPct val="0"/>
        </a:spcAft>
        <a:defRPr sz="3600">
          <a:solidFill>
            <a:srgbClr val="B71234"/>
          </a:solidFill>
          <a:latin typeface="Helvetica" pitchFamily="34" charset="0"/>
        </a:defRPr>
      </a:lvl9pPr>
    </p:titleStyle>
    <p:bodyStyle>
      <a:lvl1pPr marL="342900" indent="-342900" algn="l" rtl="0" eaLnBrk="0" fontAlgn="base" hangingPunct="0">
        <a:spcBef>
          <a:spcPct val="20000"/>
        </a:spcBef>
        <a:spcAft>
          <a:spcPct val="0"/>
        </a:spcAft>
        <a:buChar char="•"/>
        <a:defRPr sz="2800">
          <a:solidFill>
            <a:srgbClr val="B71234"/>
          </a:solidFill>
          <a:latin typeface="+mn-lt"/>
          <a:ea typeface="+mn-ea"/>
          <a:cs typeface="+mn-cs"/>
        </a:defRPr>
      </a:lvl1pPr>
      <a:lvl2pPr marL="742950" indent="-285750" algn="l" rtl="0" eaLnBrk="0" fontAlgn="base" hangingPunct="0">
        <a:spcBef>
          <a:spcPct val="20000"/>
        </a:spcBef>
        <a:spcAft>
          <a:spcPct val="0"/>
        </a:spcAft>
        <a:buChar char="–"/>
        <a:defRPr sz="2800">
          <a:solidFill>
            <a:srgbClr val="B71234"/>
          </a:solidFill>
          <a:latin typeface="+mn-lt"/>
        </a:defRPr>
      </a:lvl2pPr>
      <a:lvl3pPr marL="1085850" indent="-228600" algn="l" rtl="0" eaLnBrk="0" fontAlgn="base" hangingPunct="0">
        <a:spcBef>
          <a:spcPct val="20000"/>
        </a:spcBef>
        <a:spcAft>
          <a:spcPct val="0"/>
        </a:spcAft>
        <a:buChar char="•"/>
        <a:defRPr sz="2400">
          <a:solidFill>
            <a:srgbClr val="B71234"/>
          </a:solidFill>
          <a:latin typeface="+mn-lt"/>
        </a:defRPr>
      </a:lvl3pPr>
      <a:lvl4pPr marL="1428750" indent="-228600" algn="l" rtl="0" eaLnBrk="0" fontAlgn="base" hangingPunct="0">
        <a:spcBef>
          <a:spcPct val="20000"/>
        </a:spcBef>
        <a:spcAft>
          <a:spcPct val="0"/>
        </a:spcAft>
        <a:buChar char="–"/>
        <a:defRPr sz="2000">
          <a:solidFill>
            <a:srgbClr val="B71234"/>
          </a:solidFill>
          <a:latin typeface="+mn-lt"/>
        </a:defRPr>
      </a:lvl4pPr>
      <a:lvl5pPr marL="1771650" indent="-228600" algn="l" rtl="0" eaLnBrk="0" fontAlgn="base" hangingPunct="0">
        <a:spcBef>
          <a:spcPct val="20000"/>
        </a:spcBef>
        <a:spcAft>
          <a:spcPct val="0"/>
        </a:spcAft>
        <a:buChar char="»"/>
        <a:defRPr sz="2000">
          <a:solidFill>
            <a:srgbClr val="B71234"/>
          </a:solidFill>
          <a:latin typeface="+mn-lt"/>
        </a:defRPr>
      </a:lvl5pPr>
      <a:lvl6pPr marL="2228850" indent="-228600" algn="l" rtl="0" fontAlgn="base">
        <a:spcBef>
          <a:spcPct val="20000"/>
        </a:spcBef>
        <a:spcAft>
          <a:spcPct val="0"/>
        </a:spcAft>
        <a:buChar char="»"/>
        <a:defRPr sz="2000">
          <a:solidFill>
            <a:srgbClr val="B71234"/>
          </a:solidFill>
          <a:latin typeface="+mn-lt"/>
        </a:defRPr>
      </a:lvl6pPr>
      <a:lvl7pPr marL="2686050" indent="-228600" algn="l" rtl="0" fontAlgn="base">
        <a:spcBef>
          <a:spcPct val="20000"/>
        </a:spcBef>
        <a:spcAft>
          <a:spcPct val="0"/>
        </a:spcAft>
        <a:buChar char="»"/>
        <a:defRPr sz="2000">
          <a:solidFill>
            <a:srgbClr val="B71234"/>
          </a:solidFill>
          <a:latin typeface="+mn-lt"/>
        </a:defRPr>
      </a:lvl7pPr>
      <a:lvl8pPr marL="3143250" indent="-228600" algn="l" rtl="0" fontAlgn="base">
        <a:spcBef>
          <a:spcPct val="20000"/>
        </a:spcBef>
        <a:spcAft>
          <a:spcPct val="0"/>
        </a:spcAft>
        <a:buChar char="»"/>
        <a:defRPr sz="2000">
          <a:solidFill>
            <a:srgbClr val="B71234"/>
          </a:solidFill>
          <a:latin typeface="+mn-lt"/>
        </a:defRPr>
      </a:lvl8pPr>
      <a:lvl9pPr marL="3600450" indent="-228600" algn="l" rtl="0" fontAlgn="base">
        <a:spcBef>
          <a:spcPct val="20000"/>
        </a:spcBef>
        <a:spcAft>
          <a:spcPct val="0"/>
        </a:spcAft>
        <a:buChar char="»"/>
        <a:defRPr sz="2000">
          <a:solidFill>
            <a:srgbClr val="B7123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059613828"/>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Lst>
  <p:transition/>
  <p:timing>
    <p:tnLst>
      <p:par>
        <p:cTn id="1" dur="indefinite" restart="never" nodeType="tmRoot"/>
      </p:par>
    </p:tnLst>
  </p:timing>
  <p:txStyles>
    <p:titleStyle>
      <a:lvl1pPr algn="ctr" rtl="0" eaLnBrk="0" fontAlgn="base" hangingPunct="0">
        <a:spcBef>
          <a:spcPct val="0"/>
        </a:spcBef>
        <a:spcAft>
          <a:spcPct val="0"/>
        </a:spcAft>
        <a:defRPr sz="3600" b="1" kern="1200">
          <a:solidFill>
            <a:srgbClr val="0054A4"/>
          </a:solidFill>
          <a:latin typeface="Trebuchet MS" pitchFamily="34" charset="0"/>
          <a:ea typeface="+mj-ea"/>
          <a:cs typeface="+mj-cs"/>
        </a:defRPr>
      </a:lvl1pPr>
      <a:lvl2pPr algn="ctr" rtl="0" eaLnBrk="0" fontAlgn="base" hangingPunct="0">
        <a:spcBef>
          <a:spcPct val="0"/>
        </a:spcBef>
        <a:spcAft>
          <a:spcPct val="0"/>
        </a:spcAft>
        <a:defRPr sz="3600" b="1">
          <a:solidFill>
            <a:srgbClr val="0054A4"/>
          </a:solidFill>
          <a:latin typeface="Trebuchet MS" pitchFamily="34" charset="0"/>
        </a:defRPr>
      </a:lvl2pPr>
      <a:lvl3pPr algn="ctr" rtl="0" eaLnBrk="0" fontAlgn="base" hangingPunct="0">
        <a:spcBef>
          <a:spcPct val="0"/>
        </a:spcBef>
        <a:spcAft>
          <a:spcPct val="0"/>
        </a:spcAft>
        <a:defRPr sz="3600" b="1">
          <a:solidFill>
            <a:srgbClr val="0054A4"/>
          </a:solidFill>
          <a:latin typeface="Trebuchet MS" pitchFamily="34" charset="0"/>
        </a:defRPr>
      </a:lvl3pPr>
      <a:lvl4pPr algn="ctr" rtl="0" eaLnBrk="0" fontAlgn="base" hangingPunct="0">
        <a:spcBef>
          <a:spcPct val="0"/>
        </a:spcBef>
        <a:spcAft>
          <a:spcPct val="0"/>
        </a:spcAft>
        <a:defRPr sz="3600" b="1">
          <a:solidFill>
            <a:srgbClr val="0054A4"/>
          </a:solidFill>
          <a:latin typeface="Trebuchet MS" pitchFamily="34" charset="0"/>
        </a:defRPr>
      </a:lvl4pPr>
      <a:lvl5pPr algn="ctr" rtl="0" eaLnBrk="0" fontAlgn="base" hangingPunct="0">
        <a:spcBef>
          <a:spcPct val="0"/>
        </a:spcBef>
        <a:spcAft>
          <a:spcPct val="0"/>
        </a:spcAft>
        <a:defRPr sz="3600" b="1">
          <a:solidFill>
            <a:srgbClr val="0054A4"/>
          </a:solidFill>
          <a:latin typeface="Trebuchet MS" pitchFamily="34" charset="0"/>
        </a:defRPr>
      </a:lvl5pPr>
      <a:lvl6pPr marL="457200" algn="ctr" rtl="0" fontAlgn="base">
        <a:spcBef>
          <a:spcPct val="0"/>
        </a:spcBef>
        <a:spcAft>
          <a:spcPct val="0"/>
        </a:spcAft>
        <a:defRPr sz="3600" b="1">
          <a:solidFill>
            <a:srgbClr val="0054A4"/>
          </a:solidFill>
          <a:latin typeface="Trebuchet MS" pitchFamily="34" charset="0"/>
        </a:defRPr>
      </a:lvl6pPr>
      <a:lvl7pPr marL="914400" algn="ctr" rtl="0" fontAlgn="base">
        <a:spcBef>
          <a:spcPct val="0"/>
        </a:spcBef>
        <a:spcAft>
          <a:spcPct val="0"/>
        </a:spcAft>
        <a:defRPr sz="3600" b="1">
          <a:solidFill>
            <a:srgbClr val="0054A4"/>
          </a:solidFill>
          <a:latin typeface="Trebuchet MS" pitchFamily="34" charset="0"/>
        </a:defRPr>
      </a:lvl7pPr>
      <a:lvl8pPr marL="1371600" algn="ctr" rtl="0" fontAlgn="base">
        <a:spcBef>
          <a:spcPct val="0"/>
        </a:spcBef>
        <a:spcAft>
          <a:spcPct val="0"/>
        </a:spcAft>
        <a:defRPr sz="3600" b="1">
          <a:solidFill>
            <a:srgbClr val="0054A4"/>
          </a:solidFill>
          <a:latin typeface="Trebuchet MS" pitchFamily="34" charset="0"/>
        </a:defRPr>
      </a:lvl8pPr>
      <a:lvl9pPr marL="1828800" algn="ctr" rtl="0" fontAlgn="base">
        <a:spcBef>
          <a:spcPct val="0"/>
        </a:spcBef>
        <a:spcAft>
          <a:spcPct val="0"/>
        </a:spcAft>
        <a:defRPr sz="3600" b="1">
          <a:solidFill>
            <a:srgbClr val="0054A4"/>
          </a:solidFill>
          <a:latin typeface="Trebuchet MS" pitchFamily="34" charset="0"/>
        </a:defRPr>
      </a:lvl9pPr>
    </p:titleStyle>
    <p:bodyStyle>
      <a:lvl1pPr marL="342900" indent="-342900" algn="l" rtl="0" eaLnBrk="0" fontAlgn="base" hangingPunct="0">
        <a:spcBef>
          <a:spcPct val="20000"/>
        </a:spcBef>
        <a:spcAft>
          <a:spcPct val="0"/>
        </a:spcAft>
        <a:buFont typeface="Arial" charset="0"/>
        <a:buChar char="•"/>
        <a:defRPr sz="3200" b="1" kern="1200">
          <a:solidFill>
            <a:schemeClr val="tx1"/>
          </a:solidFill>
          <a:latin typeface="Trebuchet MS"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000000"/>
          </a:solidFill>
          <a:latin typeface="Trebuchet MS"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000000"/>
          </a:solidFill>
          <a:latin typeface="Trebuchet MS"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000000"/>
          </a:solidFill>
          <a:latin typeface="Trebuchet MS"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000000"/>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879" y="-13447"/>
            <a:ext cx="9138242" cy="6858000"/>
          </a:xfrm>
          <a:prstGeom prst="rect">
            <a:avLst/>
          </a:prstGeom>
        </p:spPr>
      </p:pic>
      <p:sp>
        <p:nvSpPr>
          <p:cNvPr id="2" name="Title Placeholder 1"/>
          <p:cNvSpPr>
            <a:spLocks noGrp="1"/>
          </p:cNvSpPr>
          <p:nvPr>
            <p:ph type="title"/>
          </p:nvPr>
        </p:nvSpPr>
        <p:spPr>
          <a:xfrm>
            <a:off x="457200" y="19145"/>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5C645-1D1F-4921-9200-CCD91DF4FBC5}" type="datetimeFigureOut">
              <a:rPr lang="en-CA" smtClean="0">
                <a:solidFill>
                  <a:prstClr val="black">
                    <a:tint val="75000"/>
                  </a:prstClr>
                </a:solidFill>
              </a:rPr>
              <a:pPr/>
              <a:t>17/06/2016</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26306" y="6369797"/>
            <a:ext cx="1219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C7378-E559-4B4B-877D-177D7DC3F83A}" type="slidenum">
              <a:rPr lang="en-CA" smtClean="0">
                <a:solidFill>
                  <a:prstClr val="black">
                    <a:tint val="75000"/>
                  </a:prstClr>
                </a:solidFill>
              </a:rPr>
              <a:pPr/>
              <a:t>‹#›</a:t>
            </a:fld>
            <a:endParaRPr lang="en-CA">
              <a:solidFill>
                <a:prstClr val="black">
                  <a:tint val="75000"/>
                </a:prstClr>
              </a:solidFill>
            </a:endParaRPr>
          </a:p>
        </p:txBody>
      </p:sp>
      <p:pic>
        <p:nvPicPr>
          <p:cNvPr id="8" name="Picture 7" descr="afmc.eps"/>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011541" y="6318093"/>
            <a:ext cx="913513" cy="396820"/>
          </a:xfrm>
          <a:prstGeom prst="rect">
            <a:avLst/>
          </a:prstGeom>
        </p:spPr>
      </p:pic>
    </p:spTree>
    <p:extLst>
      <p:ext uri="{BB962C8B-B14F-4D97-AF65-F5344CB8AC3E}">
        <p14:creationId xmlns:p14="http://schemas.microsoft.com/office/powerpoint/2010/main" val="414469528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879" y="-13447"/>
            <a:ext cx="9138242" cy="6858000"/>
          </a:xfrm>
          <a:prstGeom prst="rect">
            <a:avLst/>
          </a:prstGeom>
        </p:spPr>
      </p:pic>
      <p:sp>
        <p:nvSpPr>
          <p:cNvPr id="2" name="Title Placeholder 1"/>
          <p:cNvSpPr>
            <a:spLocks noGrp="1"/>
          </p:cNvSpPr>
          <p:nvPr>
            <p:ph type="title"/>
          </p:nvPr>
        </p:nvSpPr>
        <p:spPr>
          <a:xfrm>
            <a:off x="457200" y="19145"/>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5C645-1D1F-4921-9200-CCD91DF4FBC5}" type="datetimeFigureOut">
              <a:rPr lang="en-CA" smtClean="0">
                <a:solidFill>
                  <a:prstClr val="black">
                    <a:tint val="75000"/>
                  </a:prstClr>
                </a:solidFill>
              </a:rPr>
              <a:pPr/>
              <a:t>17/06/2016</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26306" y="6369797"/>
            <a:ext cx="1219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C7378-E559-4B4B-877D-177D7DC3F83A}" type="slidenum">
              <a:rPr lang="en-CA" smtClean="0">
                <a:solidFill>
                  <a:prstClr val="black">
                    <a:tint val="75000"/>
                  </a:prstClr>
                </a:solidFill>
              </a:rPr>
              <a:pPr/>
              <a:t>‹#›</a:t>
            </a:fld>
            <a:endParaRPr lang="en-CA">
              <a:solidFill>
                <a:prstClr val="black">
                  <a:tint val="75000"/>
                </a:prstClr>
              </a:solidFill>
            </a:endParaRPr>
          </a:p>
        </p:txBody>
      </p:sp>
      <p:pic>
        <p:nvPicPr>
          <p:cNvPr id="8" name="Picture 7" descr="afmc.eps"/>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011541" y="6318093"/>
            <a:ext cx="913513" cy="396820"/>
          </a:xfrm>
          <a:prstGeom prst="rect">
            <a:avLst/>
          </a:prstGeom>
        </p:spPr>
      </p:pic>
    </p:spTree>
    <p:extLst>
      <p:ext uri="{BB962C8B-B14F-4D97-AF65-F5344CB8AC3E}">
        <p14:creationId xmlns:p14="http://schemas.microsoft.com/office/powerpoint/2010/main" val="414469528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879" y="-13447"/>
            <a:ext cx="9138242" cy="6858000"/>
          </a:xfrm>
          <a:prstGeom prst="rect">
            <a:avLst/>
          </a:prstGeom>
        </p:spPr>
      </p:pic>
      <p:sp>
        <p:nvSpPr>
          <p:cNvPr id="2" name="Title Placeholder 1"/>
          <p:cNvSpPr>
            <a:spLocks noGrp="1"/>
          </p:cNvSpPr>
          <p:nvPr>
            <p:ph type="title"/>
          </p:nvPr>
        </p:nvSpPr>
        <p:spPr>
          <a:xfrm>
            <a:off x="457200" y="19145"/>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5C645-1D1F-4921-9200-CCD91DF4FBC5}" type="datetimeFigureOut">
              <a:rPr lang="en-CA" smtClean="0">
                <a:solidFill>
                  <a:prstClr val="black">
                    <a:tint val="75000"/>
                  </a:prstClr>
                </a:solidFill>
              </a:rPr>
              <a:pPr/>
              <a:t>17/06/2016</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26306" y="6369797"/>
            <a:ext cx="1219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C7378-E559-4B4B-877D-177D7DC3F83A}" type="slidenum">
              <a:rPr lang="en-CA" smtClean="0">
                <a:solidFill>
                  <a:prstClr val="black">
                    <a:tint val="75000"/>
                  </a:prstClr>
                </a:solidFill>
              </a:rPr>
              <a:pPr/>
              <a:t>‹#›</a:t>
            </a:fld>
            <a:endParaRPr lang="en-CA">
              <a:solidFill>
                <a:prstClr val="black">
                  <a:tint val="75000"/>
                </a:prstClr>
              </a:solidFill>
            </a:endParaRPr>
          </a:p>
        </p:txBody>
      </p:sp>
      <p:pic>
        <p:nvPicPr>
          <p:cNvPr id="8" name="Picture 7" descr="afmc.eps"/>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011541" y="6318093"/>
            <a:ext cx="913513" cy="396820"/>
          </a:xfrm>
          <a:prstGeom prst="rect">
            <a:avLst/>
          </a:prstGeom>
        </p:spPr>
      </p:pic>
    </p:spTree>
    <p:extLst>
      <p:ext uri="{BB962C8B-B14F-4D97-AF65-F5344CB8AC3E}">
        <p14:creationId xmlns:p14="http://schemas.microsoft.com/office/powerpoint/2010/main" val="414469528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879" y="-13447"/>
            <a:ext cx="9138242" cy="6858000"/>
          </a:xfrm>
          <a:prstGeom prst="rect">
            <a:avLst/>
          </a:prstGeom>
        </p:spPr>
      </p:pic>
      <p:sp>
        <p:nvSpPr>
          <p:cNvPr id="2" name="Title Placeholder 1"/>
          <p:cNvSpPr>
            <a:spLocks noGrp="1"/>
          </p:cNvSpPr>
          <p:nvPr>
            <p:ph type="title"/>
          </p:nvPr>
        </p:nvSpPr>
        <p:spPr>
          <a:xfrm>
            <a:off x="457200" y="19145"/>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5C645-1D1F-4921-9200-CCD91DF4FBC5}" type="datetimeFigureOut">
              <a:rPr lang="en-CA" smtClean="0">
                <a:solidFill>
                  <a:prstClr val="black">
                    <a:tint val="75000"/>
                  </a:prstClr>
                </a:solidFill>
              </a:rPr>
              <a:pPr/>
              <a:t>17/06/2016</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26306" y="6369797"/>
            <a:ext cx="1219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C7378-E559-4B4B-877D-177D7DC3F83A}" type="slidenum">
              <a:rPr lang="en-CA" smtClean="0">
                <a:solidFill>
                  <a:prstClr val="black">
                    <a:tint val="75000"/>
                  </a:prstClr>
                </a:solidFill>
              </a:rPr>
              <a:pPr/>
              <a:t>‹#›</a:t>
            </a:fld>
            <a:endParaRPr lang="en-CA">
              <a:solidFill>
                <a:prstClr val="black">
                  <a:tint val="75000"/>
                </a:prstClr>
              </a:solidFill>
            </a:endParaRPr>
          </a:p>
        </p:txBody>
      </p:sp>
      <p:pic>
        <p:nvPicPr>
          <p:cNvPr id="8" name="Picture 7" descr="afmc.eps"/>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011541" y="6318093"/>
            <a:ext cx="913513" cy="396820"/>
          </a:xfrm>
          <a:prstGeom prst="rect">
            <a:avLst/>
          </a:prstGeom>
        </p:spPr>
      </p:pic>
    </p:spTree>
    <p:extLst>
      <p:ext uri="{BB962C8B-B14F-4D97-AF65-F5344CB8AC3E}">
        <p14:creationId xmlns:p14="http://schemas.microsoft.com/office/powerpoint/2010/main" val="4144695287"/>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879" y="-13447"/>
            <a:ext cx="9138242" cy="6858000"/>
          </a:xfrm>
          <a:prstGeom prst="rect">
            <a:avLst/>
          </a:prstGeom>
        </p:spPr>
      </p:pic>
      <p:sp>
        <p:nvSpPr>
          <p:cNvPr id="2" name="Title Placeholder 1"/>
          <p:cNvSpPr>
            <a:spLocks noGrp="1"/>
          </p:cNvSpPr>
          <p:nvPr>
            <p:ph type="title"/>
          </p:nvPr>
        </p:nvSpPr>
        <p:spPr>
          <a:xfrm>
            <a:off x="457200" y="19145"/>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5C645-1D1F-4921-9200-CCD91DF4FBC5}" type="datetimeFigureOut">
              <a:rPr lang="en-CA" smtClean="0">
                <a:solidFill>
                  <a:prstClr val="black">
                    <a:tint val="75000"/>
                  </a:prstClr>
                </a:solidFill>
              </a:rPr>
              <a:pPr/>
              <a:t>17/06/2016</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26306" y="6369797"/>
            <a:ext cx="1219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C7378-E559-4B4B-877D-177D7DC3F83A}" type="slidenum">
              <a:rPr lang="en-CA" smtClean="0">
                <a:solidFill>
                  <a:prstClr val="black">
                    <a:tint val="75000"/>
                  </a:prstClr>
                </a:solidFill>
              </a:rPr>
              <a:pPr/>
              <a:t>‹#›</a:t>
            </a:fld>
            <a:endParaRPr lang="en-CA">
              <a:solidFill>
                <a:prstClr val="black">
                  <a:tint val="75000"/>
                </a:prstClr>
              </a:solidFill>
            </a:endParaRPr>
          </a:p>
        </p:txBody>
      </p:sp>
      <p:pic>
        <p:nvPicPr>
          <p:cNvPr id="8" name="Picture 7" descr="afmc.eps"/>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011541" y="6318093"/>
            <a:ext cx="913513" cy="396820"/>
          </a:xfrm>
          <a:prstGeom prst="rect">
            <a:avLst/>
          </a:prstGeom>
        </p:spPr>
      </p:pic>
    </p:spTree>
    <p:extLst>
      <p:ext uri="{BB962C8B-B14F-4D97-AF65-F5344CB8AC3E}">
        <p14:creationId xmlns:p14="http://schemas.microsoft.com/office/powerpoint/2010/main" val="414469528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64.xml"/><Relationship Id="rId1" Type="http://schemas.openxmlformats.org/officeDocument/2006/relationships/vmlDrawing" Target="../drawings/vmlDrawing1.v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jpeg"/><Relationship Id="rId3" Type="http://schemas.openxmlformats.org/officeDocument/2006/relationships/tags" Target="../tags/tag4.xml"/><Relationship Id="rId7" Type="http://schemas.openxmlformats.org/officeDocument/2006/relationships/slideLayout" Target="../slideLayouts/slideLayout15.xml"/><Relationship Id="rId12" Type="http://schemas.openxmlformats.org/officeDocument/2006/relationships/image" Target="../media/image17.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16.jpeg"/><Relationship Id="rId5" Type="http://schemas.openxmlformats.org/officeDocument/2006/relationships/tags" Target="../tags/tag6.xml"/><Relationship Id="rId10" Type="http://schemas.openxmlformats.org/officeDocument/2006/relationships/hyperlink" Target="http://www.afmc.ca/fmec/index.php" TargetMode="External"/><Relationship Id="rId4" Type="http://schemas.openxmlformats.org/officeDocument/2006/relationships/tags" Target="../tags/tag5.xml"/><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0.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 y="1355835"/>
            <a:ext cx="9033641" cy="2244616"/>
          </a:xfrm>
        </p:spPr>
        <p:txBody>
          <a:bodyPr>
            <a:normAutofit fontScale="90000"/>
          </a:bodyPr>
          <a:lstStyle/>
          <a:p>
            <a:r>
              <a:rPr lang="en-CA" dirty="0" smtClean="0"/>
              <a:t/>
            </a:r>
            <a:br>
              <a:rPr lang="en-CA" dirty="0" smtClean="0"/>
            </a:br>
            <a:r>
              <a:rPr lang="en-CA" dirty="0" smtClean="0"/>
              <a:t/>
            </a:r>
            <a:br>
              <a:rPr lang="en-CA" dirty="0" smtClean="0"/>
            </a:br>
            <a:r>
              <a:rPr lang="en-CA" i="1" dirty="0" smtClean="0"/>
              <a:t>Transformation </a:t>
            </a:r>
            <a:r>
              <a:rPr lang="en-CA" i="1" dirty="0"/>
              <a:t>of Medical Education in Canada</a:t>
            </a:r>
            <a:endParaRPr lang="en-CA" dirty="0"/>
          </a:p>
        </p:txBody>
      </p:sp>
      <p:sp>
        <p:nvSpPr>
          <p:cNvPr id="6" name="Subtitle 5"/>
          <p:cNvSpPr>
            <a:spLocks noGrp="1"/>
          </p:cNvSpPr>
          <p:nvPr>
            <p:ph type="subTitle" idx="1"/>
          </p:nvPr>
        </p:nvSpPr>
        <p:spPr>
          <a:xfrm>
            <a:off x="-152400" y="3886200"/>
            <a:ext cx="9052560" cy="1221377"/>
          </a:xfrm>
        </p:spPr>
        <p:txBody>
          <a:bodyPr>
            <a:normAutofit fontScale="77500" lnSpcReduction="20000"/>
          </a:bodyPr>
          <a:lstStyle/>
          <a:p>
            <a:r>
              <a:rPr lang="en-CA" dirty="0" smtClean="0"/>
              <a:t>V International Congress of Medical Education</a:t>
            </a:r>
          </a:p>
          <a:p>
            <a:r>
              <a:rPr lang="en-CA" dirty="0" smtClean="0"/>
              <a:t>Friday </a:t>
            </a:r>
            <a:r>
              <a:rPr lang="en-CA" dirty="0"/>
              <a:t>June 17 2016, </a:t>
            </a:r>
            <a:r>
              <a:rPr lang="en-CA" dirty="0" smtClean="0"/>
              <a:t>11:30</a:t>
            </a:r>
          </a:p>
          <a:p>
            <a:r>
              <a:rPr lang="en-CA" dirty="0" smtClean="0"/>
              <a:t>Cancun, Mexico</a:t>
            </a:r>
            <a:endParaRPr lang="en-CA" dirty="0"/>
          </a:p>
        </p:txBody>
      </p:sp>
      <p:sp>
        <p:nvSpPr>
          <p:cNvPr id="7" name="Text Placeholder 6"/>
          <p:cNvSpPr>
            <a:spLocks noGrp="1"/>
          </p:cNvSpPr>
          <p:nvPr>
            <p:ph type="body" sz="quarter" idx="13"/>
          </p:nvPr>
        </p:nvSpPr>
        <p:spPr>
          <a:xfrm>
            <a:off x="404949" y="5442670"/>
            <a:ext cx="8294913" cy="914400"/>
          </a:xfrm>
        </p:spPr>
        <p:txBody>
          <a:bodyPr>
            <a:normAutofit lnSpcReduction="10000"/>
          </a:bodyPr>
          <a:lstStyle/>
          <a:p>
            <a:pPr lvl="0" eaLnBrk="0" fontAlgn="base" hangingPunct="0">
              <a:spcBef>
                <a:spcPct val="0"/>
              </a:spcBef>
              <a:spcAft>
                <a:spcPct val="0"/>
              </a:spcAft>
              <a:defRPr/>
            </a:pPr>
            <a:r>
              <a:rPr lang="en-CA" sz="2800" dirty="0">
                <a:solidFill>
                  <a:schemeClr val="bg1"/>
                </a:solidFill>
                <a:latin typeface="Helvetica"/>
              </a:rPr>
              <a:t>Dr. Geneviève Moineau, President and CEO,</a:t>
            </a:r>
          </a:p>
          <a:p>
            <a:pPr lvl="0" eaLnBrk="0" fontAlgn="base" hangingPunct="0">
              <a:spcBef>
                <a:spcPct val="0"/>
              </a:spcBef>
              <a:spcAft>
                <a:spcPct val="0"/>
              </a:spcAft>
              <a:defRPr/>
            </a:pPr>
            <a:r>
              <a:rPr lang="en-CA" sz="2800" dirty="0">
                <a:solidFill>
                  <a:schemeClr val="bg1"/>
                </a:solidFill>
                <a:latin typeface="Helvetica"/>
              </a:rPr>
              <a:t>Association of Faculties of Medicine of Canada </a:t>
            </a:r>
          </a:p>
          <a:p>
            <a:endParaRPr lang="en-CA" dirty="0"/>
          </a:p>
        </p:txBody>
      </p:sp>
    </p:spTree>
    <p:extLst>
      <p:ext uri="{BB962C8B-B14F-4D97-AF65-F5344CB8AC3E}">
        <p14:creationId xmlns:p14="http://schemas.microsoft.com/office/powerpoint/2010/main" val="3767482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dirty="0" smtClean="0"/>
              <a:t>FMEC PG Recommendations </a:t>
            </a:r>
          </a:p>
        </p:txBody>
      </p:sp>
      <p:sp>
        <p:nvSpPr>
          <p:cNvPr id="3" name="Content Placeholder 2"/>
          <p:cNvSpPr>
            <a:spLocks noGrp="1"/>
          </p:cNvSpPr>
          <p:nvPr>
            <p:ph sz="quarter" idx="10"/>
          </p:nvPr>
        </p:nvSpPr>
        <p:spPr/>
        <p:txBody>
          <a:bodyPr/>
          <a:lstStyle/>
          <a:p>
            <a:pPr marL="0" indent="0">
              <a:buNone/>
              <a:defRPr/>
            </a:pPr>
            <a:r>
              <a:rPr lang="en-US" sz="2400" kern="0" dirty="0">
                <a:solidFill>
                  <a:srgbClr val="0054A4"/>
                </a:solidFill>
                <a:ea typeface="+mj-ea"/>
                <a:cs typeface="+mj-cs"/>
              </a:rPr>
              <a:t>Rec 6: Implement Effective Assessment Systems</a:t>
            </a:r>
            <a:r>
              <a:rPr lang="en-CA" sz="2400" dirty="0"/>
              <a:t/>
            </a:r>
            <a:br>
              <a:rPr lang="en-CA" sz="2400" dirty="0"/>
            </a:br>
            <a:r>
              <a:rPr lang="en-CA" sz="2400" dirty="0"/>
              <a:t/>
            </a:r>
            <a:br>
              <a:rPr lang="en-CA" sz="2400" dirty="0"/>
            </a:br>
            <a:r>
              <a:rPr lang="en-US" sz="2400" kern="0" dirty="0">
                <a:solidFill>
                  <a:srgbClr val="0054A4"/>
                </a:solidFill>
                <a:ea typeface="+mj-ea"/>
                <a:cs typeface="+mj-cs"/>
              </a:rPr>
              <a:t>Rec 7: Develop, Support, and Recognize Clinical Teachers</a:t>
            </a:r>
            <a:br>
              <a:rPr lang="en-US" sz="2400" kern="0" dirty="0">
                <a:solidFill>
                  <a:srgbClr val="0054A4"/>
                </a:solidFill>
                <a:ea typeface="+mj-ea"/>
                <a:cs typeface="+mj-cs"/>
              </a:rPr>
            </a:br>
            <a:r>
              <a:rPr lang="en-US" sz="2400" kern="0" dirty="0">
                <a:solidFill>
                  <a:srgbClr val="0054A4"/>
                </a:solidFill>
                <a:ea typeface="+mj-ea"/>
                <a:cs typeface="+mj-cs"/>
              </a:rPr>
              <a:t/>
            </a:r>
            <a:br>
              <a:rPr lang="en-US" sz="2400" kern="0" dirty="0">
                <a:solidFill>
                  <a:srgbClr val="0054A4"/>
                </a:solidFill>
                <a:ea typeface="+mj-ea"/>
                <a:cs typeface="+mj-cs"/>
              </a:rPr>
            </a:br>
            <a:r>
              <a:rPr lang="en-US" sz="2400" kern="0" dirty="0">
                <a:solidFill>
                  <a:srgbClr val="0054A4"/>
                </a:solidFill>
                <a:ea typeface="+mj-ea"/>
                <a:cs typeface="+mj-cs"/>
              </a:rPr>
              <a:t>Rec 8: Foster Leadership Development</a:t>
            </a:r>
            <a:br>
              <a:rPr lang="en-US" sz="2400" kern="0" dirty="0">
                <a:solidFill>
                  <a:srgbClr val="0054A4"/>
                </a:solidFill>
                <a:ea typeface="+mj-ea"/>
                <a:cs typeface="+mj-cs"/>
              </a:rPr>
            </a:br>
            <a:r>
              <a:rPr lang="en-US" sz="2400" kern="0" dirty="0">
                <a:solidFill>
                  <a:srgbClr val="0054A4"/>
                </a:solidFill>
                <a:ea typeface="+mj-ea"/>
                <a:cs typeface="+mj-cs"/>
              </a:rPr>
              <a:t/>
            </a:r>
            <a:br>
              <a:rPr lang="en-US" sz="2400" kern="0" dirty="0">
                <a:solidFill>
                  <a:srgbClr val="0054A4"/>
                </a:solidFill>
                <a:ea typeface="+mj-ea"/>
                <a:cs typeface="+mj-cs"/>
              </a:rPr>
            </a:br>
            <a:r>
              <a:rPr lang="en-CA" sz="2400" kern="0" dirty="0">
                <a:solidFill>
                  <a:srgbClr val="0054A4"/>
                </a:solidFill>
                <a:ea typeface="+mj-ea"/>
                <a:cs typeface="+mj-cs"/>
              </a:rPr>
              <a:t>Rec 9: </a:t>
            </a:r>
            <a:r>
              <a:rPr lang="en-US" sz="2400" kern="0" dirty="0">
                <a:solidFill>
                  <a:srgbClr val="0054A4"/>
                </a:solidFill>
                <a:ea typeface="+mj-ea"/>
                <a:cs typeface="+mj-cs"/>
              </a:rPr>
              <a:t>Establish Effective Collaborative Governance in PGME</a:t>
            </a:r>
            <a:br>
              <a:rPr lang="en-US" sz="2400" kern="0" dirty="0">
                <a:solidFill>
                  <a:srgbClr val="0054A4"/>
                </a:solidFill>
                <a:ea typeface="+mj-ea"/>
                <a:cs typeface="+mj-cs"/>
              </a:rPr>
            </a:br>
            <a:r>
              <a:rPr lang="en-US" sz="2400" kern="0" dirty="0">
                <a:solidFill>
                  <a:srgbClr val="0054A4"/>
                </a:solidFill>
                <a:ea typeface="+mj-ea"/>
                <a:cs typeface="+mj-cs"/>
              </a:rPr>
              <a:t/>
            </a:r>
            <a:br>
              <a:rPr lang="en-US" sz="2400" kern="0" dirty="0">
                <a:solidFill>
                  <a:srgbClr val="0054A4"/>
                </a:solidFill>
                <a:ea typeface="+mj-ea"/>
                <a:cs typeface="+mj-cs"/>
              </a:rPr>
            </a:br>
            <a:r>
              <a:rPr lang="en-US" sz="2400" kern="0" dirty="0">
                <a:solidFill>
                  <a:srgbClr val="0054A4"/>
                </a:solidFill>
                <a:ea typeface="+mj-ea"/>
                <a:cs typeface="+mj-cs"/>
              </a:rPr>
              <a:t>Rec 10: Align Accreditation Standards</a:t>
            </a:r>
            <a:r>
              <a:rPr lang="en-US" sz="2500" kern="0" dirty="0">
                <a:solidFill>
                  <a:srgbClr val="0054A4"/>
                </a:solidFill>
                <a:ea typeface="+mj-ea"/>
                <a:cs typeface="+mj-cs"/>
              </a:rPr>
              <a:t/>
            </a:r>
            <a:br>
              <a:rPr lang="en-US" sz="2500" kern="0" dirty="0">
                <a:solidFill>
                  <a:srgbClr val="0054A4"/>
                </a:solidFill>
                <a:ea typeface="+mj-ea"/>
                <a:cs typeface="+mj-cs"/>
              </a:rPr>
            </a:br>
            <a:r>
              <a:rPr lang="en-US" sz="1800" dirty="0"/>
              <a:t/>
            </a:r>
            <a:br>
              <a:rPr lang="en-US" sz="1800" dirty="0"/>
            </a:br>
            <a:endParaRPr lang="en-US" sz="1800" dirty="0"/>
          </a:p>
        </p:txBody>
      </p:sp>
    </p:spTree>
    <p:extLst>
      <p:ext uri="{BB962C8B-B14F-4D97-AF65-F5344CB8AC3E}">
        <p14:creationId xmlns:p14="http://schemas.microsoft.com/office/powerpoint/2010/main" val="14051514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a:t>Physician Resource </a:t>
            </a:r>
            <a:r>
              <a:rPr lang="en-CA" dirty="0" smtClean="0"/>
              <a:t>Planning Rec 1</a:t>
            </a:r>
            <a:endParaRPr lang="en-CA" dirty="0"/>
          </a:p>
        </p:txBody>
      </p:sp>
      <p:sp>
        <p:nvSpPr>
          <p:cNvPr id="6" name="Content Placeholder 5"/>
          <p:cNvSpPr>
            <a:spLocks noGrp="1"/>
          </p:cNvSpPr>
          <p:nvPr>
            <p:ph idx="1"/>
          </p:nvPr>
        </p:nvSpPr>
        <p:spPr>
          <a:xfrm>
            <a:off x="173421" y="1600200"/>
            <a:ext cx="8970579" cy="4525963"/>
          </a:xfrm>
        </p:spPr>
        <p:txBody>
          <a:bodyPr>
            <a:normAutofit lnSpcReduction="10000"/>
          </a:bodyPr>
          <a:lstStyle/>
          <a:p>
            <a:r>
              <a:rPr lang="en-CA" sz="3000" dirty="0" smtClean="0"/>
              <a:t>Physician Resource Planning Advisory Committee</a:t>
            </a:r>
          </a:p>
          <a:p>
            <a:r>
              <a:rPr lang="en-CA" sz="3000" dirty="0" smtClean="0"/>
              <a:t>Government mandated and funded </a:t>
            </a:r>
          </a:p>
          <a:p>
            <a:r>
              <a:rPr lang="en-CA" sz="3000" dirty="0" smtClean="0"/>
              <a:t>Joint venture of the Federal/Provincial/Territorial Committee on Health Workforce (CHW) and the AFMC</a:t>
            </a:r>
          </a:p>
          <a:p>
            <a:r>
              <a:rPr lang="en-CA" sz="3000" dirty="0" smtClean="0"/>
              <a:t>Membership includes government and academics working to develop </a:t>
            </a:r>
          </a:p>
          <a:p>
            <a:pPr lvl="1"/>
            <a:r>
              <a:rPr lang="en-US" sz="2600" dirty="0" smtClean="0"/>
              <a:t>Projection model 20 years into the future</a:t>
            </a:r>
          </a:p>
          <a:p>
            <a:pPr lvl="1"/>
            <a:r>
              <a:rPr lang="en-US" sz="2600" dirty="0" smtClean="0"/>
              <a:t>Confirm method for ongoing collaboration</a:t>
            </a:r>
          </a:p>
          <a:p>
            <a:pPr lvl="1"/>
            <a:r>
              <a:rPr lang="en-US" sz="2600" dirty="0" smtClean="0"/>
              <a:t>Inform all those in the system</a:t>
            </a:r>
          </a:p>
          <a:p>
            <a:pPr lvl="1"/>
            <a:endParaRPr lang="en-CA" sz="2600" dirty="0"/>
          </a:p>
        </p:txBody>
      </p:sp>
    </p:spTree>
    <p:extLst>
      <p:ext uri="{BB962C8B-B14F-4D97-AF65-F5344CB8AC3E}">
        <p14:creationId xmlns:p14="http://schemas.microsoft.com/office/powerpoint/2010/main" val="10344588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 y="5698"/>
            <a:ext cx="9254359" cy="1143000"/>
          </a:xfrm>
        </p:spPr>
        <p:txBody>
          <a:bodyPr>
            <a:normAutofit/>
          </a:bodyPr>
          <a:lstStyle/>
          <a:p>
            <a:r>
              <a:rPr lang="en-CA" dirty="0" smtClean="0"/>
              <a:t>CanMEDS 2015 Royal College </a:t>
            </a:r>
            <a:endParaRPr lang="en-CA"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55213" y="1230166"/>
            <a:ext cx="5182434" cy="5315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4458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2249" y="5698"/>
            <a:ext cx="9743089" cy="1143000"/>
          </a:xfrm>
        </p:spPr>
        <p:txBody>
          <a:bodyPr>
            <a:normAutofit/>
          </a:bodyPr>
          <a:lstStyle/>
          <a:p>
            <a:r>
              <a:rPr lang="en-CA" dirty="0" smtClean="0"/>
              <a:t>CanMEDS 2015 Competencies Rec 4 &amp; 8</a:t>
            </a:r>
            <a:endParaRPr lang="en-CA" dirty="0"/>
          </a:p>
        </p:txBody>
      </p:sp>
      <p:sp>
        <p:nvSpPr>
          <p:cNvPr id="6" name="Content Placeholder 5"/>
          <p:cNvSpPr>
            <a:spLocks noGrp="1"/>
          </p:cNvSpPr>
          <p:nvPr>
            <p:ph idx="1"/>
          </p:nvPr>
        </p:nvSpPr>
        <p:spPr>
          <a:xfrm>
            <a:off x="0" y="1278384"/>
            <a:ext cx="9144000" cy="5024762"/>
          </a:xfrm>
        </p:spPr>
        <p:txBody>
          <a:bodyPr>
            <a:normAutofit lnSpcReduction="10000"/>
          </a:bodyPr>
          <a:lstStyle/>
          <a:p>
            <a:pPr marL="0" indent="0">
              <a:buNone/>
            </a:pPr>
            <a:r>
              <a:rPr lang="en-CA" dirty="0" smtClean="0"/>
              <a:t>Enhanced framework – CanMEDS 2015</a:t>
            </a:r>
          </a:p>
          <a:p>
            <a:pPr marL="0" indent="0">
              <a:buNone/>
            </a:pPr>
            <a:endParaRPr lang="en-CA" dirty="0"/>
          </a:p>
          <a:p>
            <a:pPr marL="0" indent="0">
              <a:buNone/>
            </a:pPr>
            <a:r>
              <a:rPr lang="en-CA" dirty="0" smtClean="0"/>
              <a:t>     Aligned with CBME approach and milestones</a:t>
            </a:r>
          </a:p>
          <a:p>
            <a:pPr marL="457200" lvl="1" indent="0">
              <a:buNone/>
            </a:pPr>
            <a:endParaRPr lang="en-CA" sz="3000" dirty="0"/>
          </a:p>
          <a:p>
            <a:pPr marL="457200" lvl="1" indent="0">
              <a:buNone/>
            </a:pPr>
            <a:r>
              <a:rPr lang="en-CA" sz="3000" dirty="0" smtClean="0"/>
              <a:t>Major change from ‘Manager’ to ‘Leader’ role</a:t>
            </a:r>
          </a:p>
          <a:p>
            <a:pPr marL="457200" lvl="1" indent="0">
              <a:buNone/>
            </a:pPr>
            <a:endParaRPr lang="en-US" dirty="0"/>
          </a:p>
          <a:p>
            <a:pPr marL="0" indent="0">
              <a:buNone/>
            </a:pPr>
            <a:r>
              <a:rPr lang="en-CA" sz="2400" dirty="0" smtClean="0"/>
              <a:t>	Describes </a:t>
            </a:r>
            <a:r>
              <a:rPr lang="en-CA" sz="2400" dirty="0"/>
              <a:t>the engagement of all physicians </a:t>
            </a:r>
            <a:r>
              <a:rPr lang="en-CA" sz="2400" dirty="0" smtClean="0"/>
              <a:t>in the </a:t>
            </a:r>
            <a:r>
              <a:rPr lang="en-CA" sz="2400" dirty="0"/>
              <a:t>health </a:t>
            </a:r>
            <a:r>
              <a:rPr lang="en-CA" sz="2400" dirty="0" smtClean="0"/>
              <a:t>care 	system</a:t>
            </a:r>
          </a:p>
          <a:p>
            <a:pPr marL="0" indent="0">
              <a:buNone/>
            </a:pPr>
            <a:endParaRPr lang="en-CA" sz="2400" dirty="0" smtClean="0"/>
          </a:p>
          <a:p>
            <a:pPr marL="0" indent="0">
              <a:buNone/>
            </a:pPr>
            <a:r>
              <a:rPr lang="en-CA" sz="2400" dirty="0" smtClean="0"/>
              <a:t>	Encompasses </a:t>
            </a:r>
            <a:r>
              <a:rPr lang="en-CA" sz="2400" dirty="0"/>
              <a:t>collaborative leadership and </a:t>
            </a:r>
            <a:r>
              <a:rPr lang="en-CA" sz="2400" dirty="0" smtClean="0"/>
              <a:t>management skills</a:t>
            </a:r>
            <a:endParaRPr lang="en-CA" sz="2400" dirty="0"/>
          </a:p>
          <a:p>
            <a:pPr lvl="1"/>
            <a:endParaRPr lang="en-CA" dirty="0"/>
          </a:p>
        </p:txBody>
      </p:sp>
    </p:spTree>
    <p:extLst>
      <p:ext uri="{BB962C8B-B14F-4D97-AF65-F5344CB8AC3E}">
        <p14:creationId xmlns:p14="http://schemas.microsoft.com/office/powerpoint/2010/main" val="21707159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9712" y="0"/>
            <a:ext cx="5184576" cy="6709452"/>
          </a:xfrm>
        </p:spPr>
      </p:pic>
    </p:spTree>
    <p:extLst>
      <p:ext uri="{BB962C8B-B14F-4D97-AF65-F5344CB8AC3E}">
        <p14:creationId xmlns:p14="http://schemas.microsoft.com/office/powerpoint/2010/main" val="41438364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8015" y="5698"/>
            <a:ext cx="9648498" cy="1143000"/>
          </a:xfrm>
        </p:spPr>
        <p:txBody>
          <a:bodyPr>
            <a:normAutofit fontScale="90000"/>
          </a:bodyPr>
          <a:lstStyle/>
          <a:p>
            <a:r>
              <a:rPr lang="en-CA" dirty="0" smtClean="0"/>
              <a:t>AFMC EPA Transition to Residency Rec 4 &amp; 5</a:t>
            </a:r>
            <a:endParaRPr lang="en-CA" dirty="0"/>
          </a:p>
        </p:txBody>
      </p:sp>
      <p:sp>
        <p:nvSpPr>
          <p:cNvPr id="6" name="Content Placeholder 5"/>
          <p:cNvSpPr>
            <a:spLocks noGrp="1"/>
          </p:cNvSpPr>
          <p:nvPr>
            <p:ph idx="1"/>
          </p:nvPr>
        </p:nvSpPr>
        <p:spPr>
          <a:xfrm>
            <a:off x="457200" y="1245093"/>
            <a:ext cx="8229600" cy="5049175"/>
          </a:xfrm>
        </p:spPr>
        <p:txBody>
          <a:bodyPr>
            <a:normAutofit fontScale="92500" lnSpcReduction="10000"/>
          </a:bodyPr>
          <a:lstStyle/>
          <a:p>
            <a:r>
              <a:rPr lang="en-CA" dirty="0" smtClean="0"/>
              <a:t>EPA = Entrustable Professional Activities</a:t>
            </a:r>
          </a:p>
          <a:p>
            <a:pPr marL="0" indent="0">
              <a:buNone/>
            </a:pPr>
            <a:endParaRPr lang="en-CA" dirty="0" smtClean="0"/>
          </a:p>
          <a:p>
            <a:r>
              <a:rPr lang="en-CA" dirty="0" smtClean="0"/>
              <a:t>Set of core skills expected of every medical student upon graduation</a:t>
            </a:r>
          </a:p>
          <a:p>
            <a:endParaRPr lang="en-CA" dirty="0" smtClean="0"/>
          </a:p>
          <a:p>
            <a:r>
              <a:rPr lang="en-CA" dirty="0" smtClean="0"/>
              <a:t>Pan-Canadian list derived from 13 AAMC EPAs</a:t>
            </a:r>
          </a:p>
          <a:p>
            <a:pPr lvl="1"/>
            <a:r>
              <a:rPr lang="en-CA" dirty="0" smtClean="0"/>
              <a:t>Adapted for a Canadian context</a:t>
            </a:r>
          </a:p>
          <a:p>
            <a:pPr lvl="1"/>
            <a:r>
              <a:rPr lang="en-CA" dirty="0" smtClean="0"/>
              <a:t>Landed on 12 Canadian EPAs</a:t>
            </a:r>
            <a:endParaRPr lang="en-US" dirty="0"/>
          </a:p>
          <a:p>
            <a:pPr lvl="1"/>
            <a:endParaRPr lang="en-US" dirty="0" smtClean="0"/>
          </a:p>
          <a:p>
            <a:pPr marL="457200" lvl="1" indent="0">
              <a:buNone/>
            </a:pPr>
            <a:r>
              <a:rPr lang="en-US" b="1" dirty="0" smtClean="0"/>
              <a:t>Approved by all Deans of Medicine of Canada for implementation in all Canadian schools.</a:t>
            </a:r>
            <a:endParaRPr lang="en-CA" b="1" dirty="0"/>
          </a:p>
        </p:txBody>
      </p:sp>
    </p:spTree>
    <p:extLst>
      <p:ext uri="{BB962C8B-B14F-4D97-AF65-F5344CB8AC3E}">
        <p14:creationId xmlns:p14="http://schemas.microsoft.com/office/powerpoint/2010/main" val="10344588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AFMC EPAs</a:t>
            </a:r>
            <a:endParaRPr lang="en-CA" dirty="0"/>
          </a:p>
        </p:txBody>
      </p:sp>
      <p:graphicFrame>
        <p:nvGraphicFramePr>
          <p:cNvPr id="2" name="Content Placeholder 1"/>
          <p:cNvGraphicFramePr>
            <a:graphicFrameLocks noGrp="1" noChangeAspect="1"/>
          </p:cNvGraphicFramePr>
          <p:nvPr>
            <p:ph idx="1"/>
            <p:extLst>
              <p:ext uri="{D42A27DB-BD31-4B8C-83A1-F6EECF244321}">
                <p14:modId xmlns:p14="http://schemas.microsoft.com/office/powerpoint/2010/main" val="1384235957"/>
              </p:ext>
            </p:extLst>
          </p:nvPr>
        </p:nvGraphicFramePr>
        <p:xfrm>
          <a:off x="1513722" y="1289482"/>
          <a:ext cx="5925765" cy="5423944"/>
        </p:xfrm>
        <a:graphic>
          <a:graphicData uri="http://schemas.openxmlformats.org/presentationml/2006/ole">
            <mc:AlternateContent xmlns:mc="http://schemas.openxmlformats.org/markup-compatibility/2006">
              <mc:Choice xmlns:v="urn:schemas-microsoft-com:vml" Requires="v">
                <p:oleObj spid="_x0000_s1057" name="Document" r:id="rId3" imgW="7048241" imgH="6451363" progId="Word.Document.12">
                  <p:embed/>
                </p:oleObj>
              </mc:Choice>
              <mc:Fallback>
                <p:oleObj name="Document" r:id="rId3" imgW="7048241" imgH="6451363" progId="Word.Document.12">
                  <p:embed/>
                  <p:pic>
                    <p:nvPicPr>
                      <p:cNvPr id="0" name="Obje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3722" y="1289482"/>
                        <a:ext cx="5925765" cy="542394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913222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solidFill>
                  <a:schemeClr val="tx1"/>
                </a:solidFill>
              </a:rPr>
              <a:t>CBME, EPAs and Milestones - </a:t>
            </a:r>
            <a:br>
              <a:rPr lang="en-US" sz="3600" b="1" dirty="0">
                <a:solidFill>
                  <a:schemeClr val="tx1"/>
                </a:solidFill>
              </a:rPr>
            </a:br>
            <a:r>
              <a:rPr lang="en-US" sz="3600" b="1" dirty="0">
                <a:solidFill>
                  <a:schemeClr val="tx1"/>
                </a:solidFill>
              </a:rPr>
              <a:t>How do they all relate?</a:t>
            </a:r>
            <a:endParaRPr lang="en-CA" sz="3600" b="1" dirty="0">
              <a:solidFill>
                <a:schemeClr val="tx1"/>
              </a:solidFill>
            </a:endParaRPr>
          </a:p>
        </p:txBody>
      </p:sp>
      <p:sp>
        <p:nvSpPr>
          <p:cNvPr id="6" name="Content Placeholder 5"/>
          <p:cNvSpPr>
            <a:spLocks noGrp="1"/>
          </p:cNvSpPr>
          <p:nvPr>
            <p:ph idx="1"/>
          </p:nvPr>
        </p:nvSpPr>
        <p:spPr/>
        <p:txBody>
          <a:bodyPr/>
          <a:lstStyle/>
          <a:p>
            <a:pPr marL="860425" lvl="1" indent="-342900"/>
            <a:r>
              <a:rPr lang="en-US" sz="2600" dirty="0"/>
              <a:t>EPAs</a:t>
            </a:r>
            <a:r>
              <a:rPr lang="en-US" sz="2400" dirty="0"/>
              <a:t>: </a:t>
            </a:r>
            <a:r>
              <a:rPr lang="en-US" sz="2000" dirty="0"/>
              <a:t>what we do</a:t>
            </a:r>
          </a:p>
          <a:p>
            <a:pPr marL="860425" lvl="1" indent="-342900"/>
            <a:r>
              <a:rPr lang="en-US" sz="2400" dirty="0"/>
              <a:t>Competencies: </a:t>
            </a:r>
            <a:r>
              <a:rPr lang="en-US" sz="2000" dirty="0"/>
              <a:t>KSAs we need to be competent – person-descriptors</a:t>
            </a:r>
          </a:p>
          <a:p>
            <a:pPr marL="860425" lvl="1" indent="-342900"/>
            <a:r>
              <a:rPr lang="en-US" sz="2400" dirty="0"/>
              <a:t>Milestones (observable behaviours) : </a:t>
            </a:r>
            <a:r>
              <a:rPr lang="en-US" sz="2000" dirty="0"/>
              <a:t>how we get there</a:t>
            </a:r>
          </a:p>
          <a:p>
            <a:endParaRPr lang="en-CA" dirty="0"/>
          </a:p>
        </p:txBody>
      </p:sp>
      <p:pic>
        <p:nvPicPr>
          <p:cNvPr id="4" name="Afbeelding 3"/>
          <p:cNvPicPr/>
          <p:nvPr/>
        </p:nvPicPr>
        <p:blipFill>
          <a:blip r:embed="rId2">
            <a:extLst>
              <a:ext uri="{28A0092B-C50C-407E-A947-70E740481C1C}">
                <a14:useLocalDpi xmlns:a14="http://schemas.microsoft.com/office/drawing/2010/main" val="0"/>
              </a:ext>
            </a:extLst>
          </a:blip>
          <a:stretch>
            <a:fillRect/>
          </a:stretch>
        </p:blipFill>
        <p:spPr>
          <a:xfrm>
            <a:off x="1238672" y="3284984"/>
            <a:ext cx="6696744" cy="3168352"/>
          </a:xfrm>
          <a:prstGeom prst="rect">
            <a:avLst/>
          </a:prstGeom>
          <a:ln>
            <a:solidFill>
              <a:schemeClr val="tx1"/>
            </a:solidFill>
          </a:ln>
        </p:spPr>
      </p:pic>
      <p:sp>
        <p:nvSpPr>
          <p:cNvPr id="7" name="TextBox 6"/>
          <p:cNvSpPr txBox="1"/>
          <p:nvPr/>
        </p:nvSpPr>
        <p:spPr>
          <a:xfrm>
            <a:off x="3731039" y="6506859"/>
            <a:ext cx="4140877" cy="307777"/>
          </a:xfrm>
          <a:prstGeom prst="rect">
            <a:avLst/>
          </a:prstGeom>
          <a:noFill/>
        </p:spPr>
        <p:txBody>
          <a:bodyPr wrap="none" rtlCol="0">
            <a:spAutoFit/>
          </a:bodyPr>
          <a:lstStyle/>
          <a:p>
            <a:pPr defTabSz="914400"/>
            <a:r>
              <a:rPr lang="en-US" sz="1400" dirty="0" smtClean="0">
                <a:solidFill>
                  <a:prstClr val="black"/>
                </a:solidFill>
              </a:rPr>
              <a:t>Ten Cate et al., Med Teach  AMEE guide 99, 2015</a:t>
            </a:r>
            <a:endParaRPr lang="en-US" sz="1400" dirty="0">
              <a:solidFill>
                <a:prstClr val="black"/>
              </a:solidFill>
            </a:endParaRPr>
          </a:p>
        </p:txBody>
      </p:sp>
    </p:spTree>
    <p:extLst>
      <p:ext uri="{BB962C8B-B14F-4D97-AF65-F5344CB8AC3E}">
        <p14:creationId xmlns:p14="http://schemas.microsoft.com/office/powerpoint/2010/main" val="310472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 y="1600200"/>
            <a:ext cx="8907517" cy="4525963"/>
          </a:xfrm>
        </p:spPr>
        <p:txBody>
          <a:bodyPr>
            <a:normAutofit fontScale="92500"/>
          </a:bodyPr>
          <a:lstStyle/>
          <a:p>
            <a:r>
              <a:rPr lang="en-US" sz="2800" dirty="0" smtClean="0"/>
              <a:t>Residency Education Collaborative Governance Council (Rec 9)</a:t>
            </a:r>
          </a:p>
          <a:p>
            <a:pPr marL="0" indent="0">
              <a:buNone/>
            </a:pPr>
            <a:endParaRPr lang="en-CA" sz="2800" dirty="0" smtClean="0"/>
          </a:p>
          <a:p>
            <a:r>
              <a:rPr lang="en-CA" sz="2800" dirty="0" smtClean="0"/>
              <a:t>Membership includes senior leaders from major Canadian medical education organizations, learner groups, government and a public member</a:t>
            </a:r>
          </a:p>
          <a:p>
            <a:pPr marL="0" indent="0">
              <a:buNone/>
            </a:pPr>
            <a:endParaRPr lang="en-CA" sz="2800" dirty="0" smtClean="0"/>
          </a:p>
          <a:p>
            <a:r>
              <a:rPr lang="en-CA" sz="2800" dirty="0" smtClean="0"/>
              <a:t>Mandate: Integrates the multiple PGME stakeholders to work collaboratively to achieve efficiency, reduce redundancy and provide clarity on strategic directions and decisions for PGME in the best interest of society, learners and the health system</a:t>
            </a:r>
            <a:endParaRPr lang="en-CA" sz="2800" dirty="0"/>
          </a:p>
        </p:txBody>
      </p:sp>
      <p:pic>
        <p:nvPicPr>
          <p:cNvPr id="4" name="Picture 4" descr="O:\PMO\2016-2019 PGME Collaborative Governance Council\Templates\Graphics\PGME-CGC_R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424" y="0"/>
            <a:ext cx="6541021" cy="1014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613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b="1" dirty="0" smtClean="0"/>
              <a:t>Accreditation Alignment Rec 10</a:t>
            </a:r>
            <a:endParaRPr lang="en-CA" b="1" dirty="0"/>
          </a:p>
        </p:txBody>
      </p:sp>
      <p:sp>
        <p:nvSpPr>
          <p:cNvPr id="6" name="Content Placeholder 5"/>
          <p:cNvSpPr>
            <a:spLocks noGrp="1"/>
          </p:cNvSpPr>
          <p:nvPr>
            <p:ph idx="1"/>
          </p:nvPr>
        </p:nvSpPr>
        <p:spPr>
          <a:xfrm>
            <a:off x="110359" y="1600200"/>
            <a:ext cx="8891751" cy="4685190"/>
          </a:xfrm>
        </p:spPr>
        <p:txBody>
          <a:bodyPr>
            <a:normAutofit fontScale="92500" lnSpcReduction="20000"/>
          </a:bodyPr>
          <a:lstStyle/>
          <a:p>
            <a:r>
              <a:rPr lang="en-CA" sz="4000" dirty="0" smtClean="0"/>
              <a:t>Align </a:t>
            </a:r>
            <a:r>
              <a:rPr lang="en-CA" sz="4000" dirty="0"/>
              <a:t>accreditation standards </a:t>
            </a:r>
            <a:r>
              <a:rPr lang="en-CA" sz="4000" dirty="0" smtClean="0"/>
              <a:t>and processes across </a:t>
            </a:r>
            <a:r>
              <a:rPr lang="en-CA" sz="4000" dirty="0"/>
              <a:t>the learning </a:t>
            </a:r>
            <a:r>
              <a:rPr lang="en-CA" sz="4000" dirty="0" smtClean="0"/>
              <a:t>continuum </a:t>
            </a:r>
          </a:p>
          <a:p>
            <a:r>
              <a:rPr lang="en-US" sz="4000" dirty="0" smtClean="0"/>
              <a:t>5 committees, 6 organizations involved</a:t>
            </a:r>
            <a:endParaRPr lang="en-CA" sz="4000" dirty="0"/>
          </a:p>
          <a:p>
            <a:r>
              <a:rPr lang="en-CA" sz="4000" dirty="0" smtClean="0"/>
              <a:t>Including Data requirements across organizations  with development of a shared Accreditation Management System (AMS)</a:t>
            </a:r>
          </a:p>
          <a:p>
            <a:r>
              <a:rPr lang="en-CA" sz="4000" dirty="0" smtClean="0"/>
              <a:t>Striving to find the right balance between processes and outcomes</a:t>
            </a:r>
          </a:p>
        </p:txBody>
      </p:sp>
    </p:spTree>
    <p:extLst>
      <p:ext uri="{BB962C8B-B14F-4D97-AF65-F5344CB8AC3E}">
        <p14:creationId xmlns:p14="http://schemas.microsoft.com/office/powerpoint/2010/main" val="867207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85800"/>
            <a:ext cx="8839200" cy="3505200"/>
          </a:xfrm>
        </p:spPr>
        <p:txBody>
          <a:bodyPr>
            <a:normAutofit/>
          </a:bodyPr>
          <a:lstStyle/>
          <a:p>
            <a:pPr>
              <a:defRPr/>
            </a:pPr>
            <a:r>
              <a:rPr lang="en-US" sz="4400" dirty="0" smtClean="0">
                <a:ea typeface="ＭＳ Ｐゴシック" charset="-128"/>
              </a:rPr>
              <a:t>Social Accountability Mandate</a:t>
            </a:r>
            <a:br>
              <a:rPr lang="en-US" sz="4400" dirty="0" smtClean="0">
                <a:ea typeface="ＭＳ Ｐゴシック" charset="-128"/>
              </a:rPr>
            </a:br>
            <a:r>
              <a:rPr lang="en-US" sz="4400" dirty="0" smtClean="0">
                <a:ea typeface="ＭＳ Ｐゴシック" charset="-128"/>
              </a:rPr>
              <a:t>World Health Organization</a:t>
            </a:r>
            <a:r>
              <a:rPr lang="en-US" dirty="0" smtClean="0">
                <a:ea typeface="ＭＳ Ｐゴシック" charset="-128"/>
              </a:rPr>
              <a:t/>
            </a:r>
            <a:br>
              <a:rPr lang="en-US" dirty="0" smtClean="0">
                <a:ea typeface="ＭＳ Ｐゴシック" charset="-128"/>
              </a:rPr>
            </a:br>
            <a:endParaRPr lang="en-US" dirty="0">
              <a:ea typeface="ＭＳ Ｐゴシック" charset="-128"/>
            </a:endParaRPr>
          </a:p>
        </p:txBody>
      </p:sp>
      <p:sp>
        <p:nvSpPr>
          <p:cNvPr id="3" name="Subtitle 2"/>
          <p:cNvSpPr>
            <a:spLocks noGrp="1"/>
          </p:cNvSpPr>
          <p:nvPr>
            <p:ph type="subTitle" idx="1"/>
          </p:nvPr>
        </p:nvSpPr>
        <p:spPr>
          <a:xfrm>
            <a:off x="381000" y="2209800"/>
            <a:ext cx="8458200" cy="4114800"/>
          </a:xfrm>
        </p:spPr>
        <p:txBody>
          <a:bodyPr>
            <a:normAutofit lnSpcReduction="10000"/>
          </a:bodyPr>
          <a:lstStyle/>
          <a:p>
            <a:pPr>
              <a:defRPr/>
            </a:pPr>
            <a:r>
              <a:rPr lang="en-US" dirty="0" smtClean="0">
                <a:ea typeface="ＭＳ Ｐゴシック" charset="-128"/>
              </a:rPr>
              <a:t>"[Medical Schools have] the obligation to direct their education, research and service activities towards addressing the priority health concerns of the community, region, and/or nation they have a mandate to serve. The priority health concerns are to be identified jointly by governments, health care organizations, health professionals and the public."</a:t>
            </a:r>
          </a:p>
          <a:p>
            <a:pPr>
              <a:defRPr/>
            </a:pPr>
            <a:endParaRPr lang="en-US" dirty="0" smtClean="0">
              <a:ea typeface="ＭＳ Ｐゴシック" charset="-128"/>
            </a:endParaRPr>
          </a:p>
          <a:p>
            <a:pPr>
              <a:defRPr/>
            </a:pPr>
            <a:endParaRPr lang="en-US" dirty="0">
              <a:ea typeface="ＭＳ Ｐゴシック" charset="-128"/>
            </a:endParaRPr>
          </a:p>
        </p:txBody>
      </p:sp>
    </p:spTree>
    <p:extLst>
      <p:ext uri="{BB962C8B-B14F-4D97-AF65-F5344CB8AC3E}">
        <p14:creationId xmlns:p14="http://schemas.microsoft.com/office/powerpoint/2010/main" val="298900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ES" dirty="0" err="1" smtClean="0"/>
              <a:t>Conclusion</a:t>
            </a:r>
            <a:endParaRPr lang="en-CA" dirty="0"/>
          </a:p>
        </p:txBody>
      </p:sp>
      <p:sp>
        <p:nvSpPr>
          <p:cNvPr id="6" name="Content Placeholder 5"/>
          <p:cNvSpPr>
            <a:spLocks noGrp="1"/>
          </p:cNvSpPr>
          <p:nvPr>
            <p:ph idx="1"/>
          </p:nvPr>
        </p:nvSpPr>
        <p:spPr/>
        <p:txBody>
          <a:bodyPr/>
          <a:lstStyle/>
          <a:p>
            <a:pPr marL="0" indent="0" algn="ctr">
              <a:buNone/>
            </a:pPr>
            <a:endParaRPr lang="en-CA" dirty="0" smtClean="0"/>
          </a:p>
          <a:p>
            <a:pPr marL="0" indent="0" algn="ctr">
              <a:buNone/>
            </a:pPr>
            <a:endParaRPr lang="en-CA" dirty="0"/>
          </a:p>
          <a:p>
            <a:pPr marL="0" indent="0" algn="ctr">
              <a:buNone/>
            </a:pPr>
            <a:endParaRPr lang="en-CA" dirty="0" smtClean="0"/>
          </a:p>
          <a:p>
            <a:pPr marL="0" indent="0" algn="ctr">
              <a:buNone/>
            </a:pPr>
            <a:r>
              <a:rPr lang="en-CA" sz="6000" dirty="0" smtClean="0"/>
              <a:t>Questions/Comments?</a:t>
            </a:r>
            <a:endParaRPr lang="en-CA" sz="6000" dirty="0"/>
          </a:p>
        </p:txBody>
      </p:sp>
    </p:spTree>
    <p:extLst>
      <p:ext uri="{BB962C8B-B14F-4D97-AF65-F5344CB8AC3E}">
        <p14:creationId xmlns:p14="http://schemas.microsoft.com/office/powerpoint/2010/main" val="17561812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Really Lucky</a:t>
            </a:r>
            <a:endParaRPr lang="en-CA" dirty="0"/>
          </a:p>
        </p:txBody>
      </p:sp>
      <p:sp>
        <p:nvSpPr>
          <p:cNvPr id="3" name="Content Placeholder 2"/>
          <p:cNvSpPr>
            <a:spLocks noGrp="1"/>
          </p:cNvSpPr>
          <p:nvPr>
            <p:ph idx="1"/>
          </p:nvPr>
        </p:nvSpPr>
        <p:spPr>
          <a:xfrm>
            <a:off x="252248" y="1600200"/>
            <a:ext cx="8891752" cy="4800600"/>
          </a:xfrm>
        </p:spPr>
        <p:txBody>
          <a:bodyPr>
            <a:normAutofit/>
          </a:bodyPr>
          <a:lstStyle/>
          <a:p>
            <a:r>
              <a:rPr lang="en-US" dirty="0" smtClean="0"/>
              <a:t>Universal Health Care System</a:t>
            </a:r>
          </a:p>
          <a:p>
            <a:r>
              <a:rPr lang="en-US" dirty="0" smtClean="0"/>
              <a:t>Publically Funded Medical Education System </a:t>
            </a:r>
          </a:p>
          <a:p>
            <a:r>
              <a:rPr lang="en-US" dirty="0" smtClean="0"/>
              <a:t>All medical schools part of a University Faculty </a:t>
            </a:r>
          </a:p>
          <a:p>
            <a:r>
              <a:rPr lang="en-US" dirty="0" smtClean="0"/>
              <a:t>All residency programs University based</a:t>
            </a:r>
          </a:p>
          <a:p>
            <a:r>
              <a:rPr lang="en-US" dirty="0" smtClean="0"/>
              <a:t>Fewer organizations than many countries </a:t>
            </a:r>
          </a:p>
          <a:p>
            <a:r>
              <a:rPr lang="en-US" dirty="0" smtClean="0"/>
              <a:t>Nice</a:t>
            </a:r>
            <a:r>
              <a:rPr lang="en-CA" dirty="0" smtClean="0"/>
              <a:t> people who usually want to collaborate</a:t>
            </a:r>
          </a:p>
          <a:p>
            <a:r>
              <a:rPr lang="en-US" dirty="0" smtClean="0"/>
              <a:t>Lots of friendly neighbors willing to help</a:t>
            </a:r>
          </a:p>
          <a:p>
            <a:r>
              <a:rPr lang="en-US" dirty="0" smtClean="0"/>
              <a:t>And now a government who seems to care</a:t>
            </a:r>
          </a:p>
        </p:txBody>
      </p:sp>
    </p:spTree>
    <p:extLst>
      <p:ext uri="{BB962C8B-B14F-4D97-AF65-F5344CB8AC3E}">
        <p14:creationId xmlns:p14="http://schemas.microsoft.com/office/powerpoint/2010/main" val="2144533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98"/>
            <a:ext cx="8686800" cy="1143000"/>
          </a:xfrm>
        </p:spPr>
        <p:txBody>
          <a:bodyPr>
            <a:normAutofit fontScale="90000"/>
          </a:bodyPr>
          <a:lstStyle/>
          <a:p>
            <a:r>
              <a:rPr lang="en-US" altLang="en-US" b="1" dirty="0" err="1"/>
              <a:t>Responsabilité</a:t>
            </a:r>
            <a:r>
              <a:rPr lang="en-US" altLang="en-US" b="1" dirty="0"/>
              <a:t> </a:t>
            </a:r>
            <a:r>
              <a:rPr lang="en-US" altLang="en-US" b="1" dirty="0" err="1" smtClean="0"/>
              <a:t>sociale</a:t>
            </a:r>
            <a:r>
              <a:rPr lang="en-US" altLang="en-US" b="1" dirty="0" smtClean="0"/>
              <a:t> au Canada 2001</a:t>
            </a:r>
            <a:endParaRPr lang="en-CA" dirty="0"/>
          </a:p>
        </p:txBody>
      </p:sp>
      <p:sp>
        <p:nvSpPr>
          <p:cNvPr id="4" name="Rectangle 3"/>
          <p:cNvSpPr txBox="1">
            <a:spLocks noChangeArrowheads="1"/>
          </p:cNvSpPr>
          <p:nvPr>
            <p:custDataLst>
              <p:tags r:id="rId1"/>
            </p:custDataLst>
          </p:nvPr>
        </p:nvSpPr>
        <p:spPr>
          <a:xfrm>
            <a:off x="2588337" y="1905000"/>
            <a:ext cx="662940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3175">
              <a:buFontTx/>
              <a:buNone/>
            </a:pPr>
            <a:endParaRPr lang="fr-CA" altLang="en-US" sz="2800" b="1" dirty="0" smtClean="0">
              <a:solidFill>
                <a:prstClr val="black"/>
              </a:solidFill>
            </a:endParaRPr>
          </a:p>
          <a:p>
            <a:pPr indent="3175">
              <a:buFont typeface="Arial" panose="020B0604020202020204" pitchFamily="34" charset="0"/>
              <a:buNone/>
            </a:pPr>
            <a:r>
              <a:rPr lang="fr-CA" altLang="en-US" sz="2400" b="1" dirty="0" smtClean="0">
                <a:solidFill>
                  <a:prstClr val="black"/>
                </a:solidFill>
              </a:rPr>
              <a:t>AFMC avec Santé Canada (ministère fédéral)</a:t>
            </a:r>
          </a:p>
          <a:p>
            <a:pPr indent="3175">
              <a:buFontTx/>
              <a:buNone/>
            </a:pPr>
            <a:endParaRPr lang="fr-CA" altLang="en-US" sz="2800" b="1" dirty="0" smtClean="0">
              <a:solidFill>
                <a:prstClr val="black"/>
              </a:solidFill>
            </a:endParaRPr>
          </a:p>
          <a:p>
            <a:pPr indent="3175">
              <a:buFontTx/>
              <a:buNone/>
            </a:pPr>
            <a:endParaRPr lang="fr-CA" altLang="en-US" sz="2800" b="1" dirty="0" smtClean="0">
              <a:solidFill>
                <a:prstClr val="black"/>
              </a:solidFill>
            </a:endParaRPr>
          </a:p>
          <a:p>
            <a:pPr indent="3175">
              <a:buFontTx/>
              <a:buNone/>
            </a:pPr>
            <a:endParaRPr lang="fr-CA" altLang="en-US" sz="2800" b="1" dirty="0">
              <a:solidFill>
                <a:prstClr val="black"/>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84" y="1905000"/>
            <a:ext cx="2688278" cy="3478948"/>
          </a:xfrm>
          <a:prstGeom prst="rect">
            <a:avLst/>
          </a:prstGeom>
        </p:spPr>
      </p:pic>
    </p:spTree>
    <p:extLst>
      <p:ext uri="{BB962C8B-B14F-4D97-AF65-F5344CB8AC3E}">
        <p14:creationId xmlns:p14="http://schemas.microsoft.com/office/powerpoint/2010/main" val="1475542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p:cNvPicPr>
            <a:picLocks noChangeAspect="1" noChangeArrowheads="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bwMode="auto">
          <a:xfrm>
            <a:off x="857250" y="1785938"/>
            <a:ext cx="8286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3" name="Group 3"/>
          <p:cNvGrpSpPr>
            <a:grpSpLocks/>
          </p:cNvGrpSpPr>
          <p:nvPr>
            <p:custDataLst>
              <p:tags r:id="rId2"/>
            </p:custDataLst>
          </p:nvPr>
        </p:nvGrpSpPr>
        <p:grpSpPr bwMode="auto">
          <a:xfrm>
            <a:off x="0" y="1785938"/>
            <a:ext cx="8286750" cy="285750"/>
            <a:chOff x="0" y="537641"/>
            <a:chExt cx="9144000" cy="428628"/>
          </a:xfrm>
        </p:grpSpPr>
        <p:pic>
          <p:nvPicPr>
            <p:cNvPr id="2048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34125" y="537641"/>
              <a:ext cx="2809875"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43372" y="537641"/>
              <a:ext cx="2809875"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14480" y="537641"/>
              <a:ext cx="2809875"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537641"/>
              <a:ext cx="2809875"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484" name="Picture 2" descr="FMEC - Future of Medical Education in Canada - A project funded by Health Canada">
            <a:hlinkClick r:id="rId10"/>
          </p:cNvPr>
          <p:cNvPicPr>
            <a:picLocks noChangeAspect="1" noChangeArrowheads="1"/>
          </p:cNvPicPr>
          <p:nvPr>
            <p:custDataLst>
              <p:tags r:id="rId3"/>
            </p:custDataLst>
          </p:nvPr>
        </p:nvPicPr>
        <p:blipFill>
          <a:blip r:embed="rId11">
            <a:extLst>
              <a:ext uri="{28A0092B-C50C-407E-A947-70E740481C1C}">
                <a14:useLocalDpi xmlns:a14="http://schemas.microsoft.com/office/drawing/2010/main" val="0"/>
              </a:ext>
            </a:extLst>
          </a:blip>
          <a:srcRect/>
          <a:stretch>
            <a:fillRect/>
          </a:stretch>
        </p:blipFill>
        <p:spPr bwMode="auto">
          <a:xfrm>
            <a:off x="7938" y="214313"/>
            <a:ext cx="621982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3" descr="FMEC_EnglishCover"/>
          <p:cNvPicPr>
            <a:picLocks noChangeAspect="1" noChangeArrowheads="1"/>
          </p:cNvPicPr>
          <p:nvPr>
            <p:custDataLst>
              <p:tags r:id="rId4"/>
            </p:custDataLst>
          </p:nvPr>
        </p:nvPicPr>
        <p:blipFill>
          <a:blip r:embed="rId12">
            <a:extLst>
              <a:ext uri="{28A0092B-C50C-407E-A947-70E740481C1C}">
                <a14:useLocalDpi xmlns:a14="http://schemas.microsoft.com/office/drawing/2010/main" val="0"/>
              </a:ext>
            </a:extLst>
          </a:blip>
          <a:srcRect/>
          <a:stretch>
            <a:fillRect/>
          </a:stretch>
        </p:blipFill>
        <p:spPr bwMode="auto">
          <a:xfrm>
            <a:off x="993775" y="2187575"/>
            <a:ext cx="3217863"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3" descr="FMEC_FrenchCover"/>
          <p:cNvPicPr>
            <a:picLocks noChangeAspect="1" noChangeArrowheads="1"/>
          </p:cNvPicPr>
          <p:nvPr>
            <p:custDataLst>
              <p:tags r:id="rId5"/>
            </p:custDataLst>
          </p:nvPr>
        </p:nvPicPr>
        <p:blipFill>
          <a:blip r:embed="rId13">
            <a:extLst>
              <a:ext uri="{28A0092B-C50C-407E-A947-70E740481C1C}">
                <a14:useLocalDpi xmlns:a14="http://schemas.microsoft.com/office/drawing/2010/main" val="0"/>
              </a:ext>
            </a:extLst>
          </a:blip>
          <a:srcRect/>
          <a:stretch>
            <a:fillRect/>
          </a:stretch>
        </p:blipFill>
        <p:spPr bwMode="auto">
          <a:xfrm>
            <a:off x="5003800" y="2155825"/>
            <a:ext cx="3171825"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 Box 15"/>
          <p:cNvSpPr txBox="1">
            <a:spLocks noChangeArrowheads="1"/>
          </p:cNvSpPr>
          <p:nvPr>
            <p:custDataLst>
              <p:tags r:id="rId6"/>
            </p:custDataLst>
          </p:nvPr>
        </p:nvSpPr>
        <p:spPr bwMode="auto">
          <a:xfrm>
            <a:off x="6227763" y="260350"/>
            <a:ext cx="2916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rgbClr val="B71234"/>
                </a:solidFill>
                <a:latin typeface="Helvetica" pitchFamily="34" charset="0"/>
              </a:defRPr>
            </a:lvl1pPr>
            <a:lvl2pPr marL="742950" indent="-285750">
              <a:spcBef>
                <a:spcPct val="20000"/>
              </a:spcBef>
              <a:buChar char="–"/>
              <a:defRPr sz="2800">
                <a:solidFill>
                  <a:srgbClr val="B71234"/>
                </a:solidFill>
                <a:latin typeface="Helvetica" pitchFamily="34" charset="0"/>
              </a:defRPr>
            </a:lvl2pPr>
            <a:lvl3pPr marL="1143000" indent="-228600">
              <a:spcBef>
                <a:spcPct val="20000"/>
              </a:spcBef>
              <a:buChar char="•"/>
              <a:defRPr sz="2400">
                <a:solidFill>
                  <a:srgbClr val="B71234"/>
                </a:solidFill>
                <a:latin typeface="Helvetica" pitchFamily="34" charset="0"/>
              </a:defRPr>
            </a:lvl3pPr>
            <a:lvl4pPr marL="1600200" indent="-228600">
              <a:spcBef>
                <a:spcPct val="20000"/>
              </a:spcBef>
              <a:buChar char="–"/>
              <a:defRPr sz="2000">
                <a:solidFill>
                  <a:srgbClr val="B71234"/>
                </a:solidFill>
                <a:latin typeface="Helvetica" pitchFamily="34" charset="0"/>
              </a:defRPr>
            </a:lvl4pPr>
            <a:lvl5pPr marL="2057400" indent="-228600">
              <a:spcBef>
                <a:spcPct val="20000"/>
              </a:spcBef>
              <a:buChar char="»"/>
              <a:defRPr sz="2000">
                <a:solidFill>
                  <a:srgbClr val="B71234"/>
                </a:solidFill>
                <a:latin typeface="Helvetica" pitchFamily="34" charset="0"/>
              </a:defRPr>
            </a:lvl5pPr>
            <a:lvl6pPr marL="2514600" indent="-228600" eaLnBrk="0" fontAlgn="base" hangingPunct="0">
              <a:spcBef>
                <a:spcPct val="20000"/>
              </a:spcBef>
              <a:spcAft>
                <a:spcPct val="0"/>
              </a:spcAft>
              <a:buChar char="»"/>
              <a:defRPr sz="2000">
                <a:solidFill>
                  <a:srgbClr val="B71234"/>
                </a:solidFill>
                <a:latin typeface="Helvetica" pitchFamily="34" charset="0"/>
              </a:defRPr>
            </a:lvl6pPr>
            <a:lvl7pPr marL="2971800" indent="-228600" eaLnBrk="0" fontAlgn="base" hangingPunct="0">
              <a:spcBef>
                <a:spcPct val="20000"/>
              </a:spcBef>
              <a:spcAft>
                <a:spcPct val="0"/>
              </a:spcAft>
              <a:buChar char="»"/>
              <a:defRPr sz="2000">
                <a:solidFill>
                  <a:srgbClr val="B71234"/>
                </a:solidFill>
                <a:latin typeface="Helvetica" pitchFamily="34" charset="0"/>
              </a:defRPr>
            </a:lvl7pPr>
            <a:lvl8pPr marL="3429000" indent="-228600" eaLnBrk="0" fontAlgn="base" hangingPunct="0">
              <a:spcBef>
                <a:spcPct val="20000"/>
              </a:spcBef>
              <a:spcAft>
                <a:spcPct val="0"/>
              </a:spcAft>
              <a:buChar char="»"/>
              <a:defRPr sz="2000">
                <a:solidFill>
                  <a:srgbClr val="B71234"/>
                </a:solidFill>
                <a:latin typeface="Helvetica" pitchFamily="34" charset="0"/>
              </a:defRPr>
            </a:lvl8pPr>
            <a:lvl9pPr marL="3886200" indent="-228600" eaLnBrk="0" fontAlgn="base" hangingPunct="0">
              <a:spcBef>
                <a:spcPct val="20000"/>
              </a:spcBef>
              <a:spcAft>
                <a:spcPct val="0"/>
              </a:spcAft>
              <a:buChar char="»"/>
              <a:defRPr sz="2000">
                <a:solidFill>
                  <a:srgbClr val="B71234"/>
                </a:solidFill>
                <a:latin typeface="Helvetica" pitchFamily="34" charset="0"/>
              </a:defRPr>
            </a:lvl9pPr>
          </a:lstStyle>
          <a:p>
            <a:pPr defTabSz="914400" eaLnBrk="0" fontAlgn="base" hangingPunct="0">
              <a:spcBef>
                <a:spcPct val="0"/>
              </a:spcBef>
              <a:spcAft>
                <a:spcPct val="0"/>
              </a:spcAft>
              <a:buFontTx/>
              <a:buNone/>
            </a:pPr>
            <a:r>
              <a:rPr lang="en-US" altLang="en-US" sz="2400">
                <a:solidFill>
                  <a:srgbClr val="FFFFFF"/>
                </a:solidFill>
              </a:rPr>
              <a:t>www.afmc.ca/fmec/</a:t>
            </a:r>
            <a:endParaRPr lang="en-CA" altLang="en-US" sz="2400">
              <a:solidFill>
                <a:srgbClr val="FFFFFF"/>
              </a:solidFill>
            </a:endParaRPr>
          </a:p>
        </p:txBody>
      </p:sp>
    </p:spTree>
    <p:extLst>
      <p:ext uri="{BB962C8B-B14F-4D97-AF65-F5344CB8AC3E}">
        <p14:creationId xmlns:p14="http://schemas.microsoft.com/office/powerpoint/2010/main" val="194476234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692275" y="1071563"/>
            <a:ext cx="7451725" cy="757237"/>
          </a:xfrm>
        </p:spPr>
        <p:txBody>
          <a:bodyPr/>
          <a:lstStyle/>
          <a:p>
            <a:pPr algn="ctr"/>
            <a:r>
              <a:rPr lang="en-US" altLang="en-US" sz="3200" b="1" dirty="0" smtClean="0"/>
              <a:t>“The Future of Medical Education in Canada” MD Recommendations</a:t>
            </a:r>
          </a:p>
        </p:txBody>
      </p:sp>
      <p:sp>
        <p:nvSpPr>
          <p:cNvPr id="21507" name="Rectangle 3"/>
          <p:cNvSpPr>
            <a:spLocks noGrp="1" noChangeArrowheads="1"/>
          </p:cNvSpPr>
          <p:nvPr>
            <p:ph type="body" idx="4294967295"/>
          </p:nvPr>
        </p:nvSpPr>
        <p:spPr>
          <a:xfrm>
            <a:off x="189186" y="1387366"/>
            <a:ext cx="8497614" cy="4811110"/>
          </a:xfrm>
        </p:spPr>
        <p:txBody>
          <a:bodyPr/>
          <a:lstStyle/>
          <a:p>
            <a:pPr marL="533400" indent="-533400">
              <a:buFontTx/>
              <a:buAutoNum type="arabicPeriod"/>
            </a:pPr>
            <a:endParaRPr lang="en-US" altLang="en-US" dirty="0" smtClean="0">
              <a:solidFill>
                <a:schemeClr val="tx1"/>
              </a:solidFill>
            </a:endParaRPr>
          </a:p>
          <a:p>
            <a:pPr marL="533400" indent="-533400">
              <a:buFont typeface="+mj-lt"/>
              <a:buAutoNum type="arabicPeriod"/>
            </a:pPr>
            <a:r>
              <a:rPr lang="en-US" altLang="en-US" dirty="0" smtClean="0">
                <a:solidFill>
                  <a:schemeClr val="tx1"/>
                </a:solidFill>
              </a:rPr>
              <a:t>Address </a:t>
            </a:r>
            <a:r>
              <a:rPr lang="en-US" altLang="en-US" b="1" dirty="0" smtClean="0">
                <a:solidFill>
                  <a:schemeClr val="tx1"/>
                </a:solidFill>
              </a:rPr>
              <a:t>Individual and Community </a:t>
            </a:r>
            <a:r>
              <a:rPr lang="en-US" altLang="en-US" dirty="0" smtClean="0">
                <a:solidFill>
                  <a:schemeClr val="tx1"/>
                </a:solidFill>
              </a:rPr>
              <a:t>Needs</a:t>
            </a:r>
          </a:p>
          <a:p>
            <a:pPr marL="514350" indent="-514350">
              <a:buFont typeface="+mj-lt"/>
              <a:buAutoNum type="arabicPeriod"/>
            </a:pPr>
            <a:endParaRPr lang="en-US" altLang="en-US" dirty="0" smtClean="0">
              <a:solidFill>
                <a:schemeClr val="tx1"/>
              </a:solidFill>
            </a:endParaRPr>
          </a:p>
          <a:p>
            <a:pPr marL="533400" indent="-533400">
              <a:buFont typeface="+mj-lt"/>
              <a:buAutoNum type="arabicPeriod"/>
            </a:pPr>
            <a:r>
              <a:rPr lang="en-US" altLang="en-US" dirty="0" smtClean="0">
                <a:solidFill>
                  <a:schemeClr val="tx1"/>
                </a:solidFill>
              </a:rPr>
              <a:t>Enhance </a:t>
            </a:r>
            <a:r>
              <a:rPr lang="en-US" altLang="en-US" b="1" dirty="0" smtClean="0">
                <a:solidFill>
                  <a:schemeClr val="tx1"/>
                </a:solidFill>
              </a:rPr>
              <a:t>Admissions</a:t>
            </a:r>
            <a:r>
              <a:rPr lang="en-US" altLang="en-US" dirty="0" smtClean="0">
                <a:solidFill>
                  <a:schemeClr val="tx1"/>
                </a:solidFill>
              </a:rPr>
              <a:t> Processes</a:t>
            </a:r>
          </a:p>
          <a:p>
            <a:pPr marL="514350" indent="-514350">
              <a:buFont typeface="+mj-lt"/>
              <a:buAutoNum type="arabicPeriod"/>
            </a:pPr>
            <a:endParaRPr lang="en-US" altLang="en-US" dirty="0" smtClean="0">
              <a:solidFill>
                <a:schemeClr val="tx1"/>
              </a:solidFill>
            </a:endParaRPr>
          </a:p>
          <a:p>
            <a:pPr marL="533400" indent="-533400">
              <a:buFont typeface="+mj-lt"/>
              <a:buAutoNum type="arabicPeriod"/>
            </a:pPr>
            <a:r>
              <a:rPr lang="en-US" altLang="en-US" dirty="0" smtClean="0">
                <a:solidFill>
                  <a:schemeClr val="tx1"/>
                </a:solidFill>
              </a:rPr>
              <a:t>Build on the </a:t>
            </a:r>
            <a:r>
              <a:rPr lang="en-US" altLang="en-US" b="1" dirty="0" smtClean="0">
                <a:solidFill>
                  <a:schemeClr val="tx1"/>
                </a:solidFill>
              </a:rPr>
              <a:t>Scientific Basis </a:t>
            </a:r>
            <a:r>
              <a:rPr lang="en-US" altLang="en-US" dirty="0" smtClean="0">
                <a:solidFill>
                  <a:schemeClr val="tx1"/>
                </a:solidFill>
              </a:rPr>
              <a:t>of Medicine</a:t>
            </a:r>
          </a:p>
          <a:p>
            <a:pPr marL="514350" indent="-514350">
              <a:buFont typeface="+mj-lt"/>
              <a:buAutoNum type="arabicPeriod"/>
            </a:pPr>
            <a:endParaRPr lang="en-US" altLang="en-US" dirty="0" smtClean="0">
              <a:solidFill>
                <a:schemeClr val="tx1"/>
              </a:solidFill>
            </a:endParaRPr>
          </a:p>
          <a:p>
            <a:pPr marL="533400" indent="-533400">
              <a:buFont typeface="+mj-lt"/>
              <a:buAutoNum type="arabicPeriod"/>
            </a:pPr>
            <a:r>
              <a:rPr lang="en-US" altLang="en-US" dirty="0" smtClean="0">
                <a:solidFill>
                  <a:schemeClr val="tx1"/>
                </a:solidFill>
              </a:rPr>
              <a:t>Promote Prevention and </a:t>
            </a:r>
            <a:r>
              <a:rPr lang="en-US" altLang="en-US" b="1" dirty="0" smtClean="0">
                <a:solidFill>
                  <a:schemeClr val="tx1"/>
                </a:solidFill>
              </a:rPr>
              <a:t>Public Health</a:t>
            </a:r>
          </a:p>
          <a:p>
            <a:pPr marL="514350" indent="-514350">
              <a:buFont typeface="+mj-lt"/>
              <a:buAutoNum type="arabicPeriod"/>
            </a:pPr>
            <a:endParaRPr lang="en-US" altLang="en-US" dirty="0" smtClean="0">
              <a:solidFill>
                <a:schemeClr val="tx1"/>
              </a:solidFill>
            </a:endParaRPr>
          </a:p>
          <a:p>
            <a:pPr marL="533400" indent="-533400">
              <a:buFont typeface="+mj-lt"/>
              <a:buAutoNum type="arabicPeriod"/>
            </a:pPr>
            <a:r>
              <a:rPr lang="en-US" altLang="en-US" dirty="0" smtClean="0">
                <a:solidFill>
                  <a:schemeClr val="tx1"/>
                </a:solidFill>
              </a:rPr>
              <a:t>Address the </a:t>
            </a:r>
            <a:r>
              <a:rPr lang="en-US" altLang="en-US" b="1" dirty="0" smtClean="0">
                <a:solidFill>
                  <a:schemeClr val="tx1"/>
                </a:solidFill>
              </a:rPr>
              <a:t>Hidden Curriculum</a:t>
            </a:r>
          </a:p>
        </p:txBody>
      </p:sp>
    </p:spTree>
    <p:extLst>
      <p:ext uri="{BB962C8B-B14F-4D97-AF65-F5344CB8AC3E}">
        <p14:creationId xmlns:p14="http://schemas.microsoft.com/office/powerpoint/2010/main" val="1496216048"/>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4294967295"/>
          </p:nvPr>
        </p:nvSpPr>
        <p:spPr>
          <a:xfrm>
            <a:off x="126124" y="1371599"/>
            <a:ext cx="9017876" cy="5722883"/>
          </a:xfrm>
        </p:spPr>
        <p:txBody>
          <a:bodyPr/>
          <a:lstStyle/>
          <a:p>
            <a:pPr marL="533400" indent="-533400">
              <a:buFontTx/>
              <a:buAutoNum type="arabicPeriod" startAt="6"/>
            </a:pPr>
            <a:endParaRPr lang="en-US" altLang="en-US" dirty="0" smtClean="0"/>
          </a:p>
          <a:p>
            <a:pPr marL="533400" indent="-533400">
              <a:buFontTx/>
              <a:buAutoNum type="arabicPeriod" startAt="6"/>
            </a:pPr>
            <a:r>
              <a:rPr lang="en-US" altLang="en-US" dirty="0" smtClean="0">
                <a:solidFill>
                  <a:schemeClr val="tx1"/>
                </a:solidFill>
              </a:rPr>
              <a:t>Diversify Learning Contexts</a:t>
            </a:r>
          </a:p>
          <a:p>
            <a:pPr marL="0" indent="0">
              <a:buNone/>
            </a:pPr>
            <a:endParaRPr lang="en-US" altLang="en-US" dirty="0">
              <a:solidFill>
                <a:schemeClr val="tx1"/>
              </a:solidFill>
            </a:endParaRPr>
          </a:p>
          <a:p>
            <a:pPr marL="514350" indent="-514350">
              <a:buAutoNum type="arabicPeriod" startAt="7"/>
            </a:pPr>
            <a:r>
              <a:rPr lang="en-US" altLang="en-US" dirty="0" smtClean="0">
                <a:solidFill>
                  <a:schemeClr val="tx1"/>
                </a:solidFill>
              </a:rPr>
              <a:t>Value </a:t>
            </a:r>
            <a:r>
              <a:rPr lang="en-US" altLang="en-US" dirty="0" err="1" smtClean="0">
                <a:solidFill>
                  <a:schemeClr val="tx1"/>
                </a:solidFill>
              </a:rPr>
              <a:t>Generalism</a:t>
            </a:r>
            <a:endParaRPr lang="en-US" altLang="en-US" dirty="0">
              <a:solidFill>
                <a:schemeClr val="tx1"/>
              </a:solidFill>
            </a:endParaRPr>
          </a:p>
          <a:p>
            <a:pPr marL="0" indent="0">
              <a:buNone/>
            </a:pPr>
            <a:endParaRPr lang="en-US" altLang="en-US" dirty="0">
              <a:solidFill>
                <a:schemeClr val="tx1"/>
              </a:solidFill>
            </a:endParaRPr>
          </a:p>
          <a:p>
            <a:pPr marL="514350" indent="-514350">
              <a:buAutoNum type="arabicPeriod" startAt="8"/>
            </a:pPr>
            <a:r>
              <a:rPr lang="en-US" altLang="en-US" dirty="0" smtClean="0">
                <a:solidFill>
                  <a:schemeClr val="tx1"/>
                </a:solidFill>
              </a:rPr>
              <a:t>Advance Inter- and Intra-Professional Practice</a:t>
            </a:r>
          </a:p>
          <a:p>
            <a:pPr marL="514350" indent="-514350">
              <a:buAutoNum type="arabicPeriod" startAt="8"/>
            </a:pPr>
            <a:endParaRPr lang="en-US" altLang="en-US" dirty="0" smtClean="0">
              <a:solidFill>
                <a:schemeClr val="tx1"/>
              </a:solidFill>
            </a:endParaRPr>
          </a:p>
          <a:p>
            <a:pPr marL="0" indent="0">
              <a:buNone/>
            </a:pPr>
            <a:r>
              <a:rPr lang="en-US" altLang="en-US" dirty="0" smtClean="0">
                <a:solidFill>
                  <a:schemeClr val="tx1"/>
                </a:solidFill>
              </a:rPr>
              <a:t>9.   Adopt a Competency-Based and Flexible Approach</a:t>
            </a:r>
            <a:endParaRPr lang="en-US" altLang="en-US" dirty="0">
              <a:solidFill>
                <a:schemeClr val="tx1"/>
              </a:solidFill>
            </a:endParaRPr>
          </a:p>
          <a:p>
            <a:pPr marL="533400" indent="-533400">
              <a:buFontTx/>
              <a:buAutoNum type="arabicPeriod" startAt="6"/>
            </a:pPr>
            <a:endParaRPr lang="en-US" altLang="en-US" dirty="0" smtClean="0">
              <a:solidFill>
                <a:schemeClr val="tx1"/>
              </a:solidFill>
            </a:endParaRPr>
          </a:p>
          <a:p>
            <a:pPr marL="0" indent="0">
              <a:buNone/>
            </a:pPr>
            <a:r>
              <a:rPr lang="en-US" altLang="en-US" dirty="0" smtClean="0">
                <a:solidFill>
                  <a:schemeClr val="tx1"/>
                </a:solidFill>
              </a:rPr>
              <a:t>10.  Foster Medical Leadership</a:t>
            </a:r>
          </a:p>
        </p:txBody>
      </p:sp>
      <p:sp>
        <p:nvSpPr>
          <p:cNvPr id="22531" name="Rectangle 7"/>
          <p:cNvSpPr>
            <a:spLocks noGrp="1" noChangeArrowheads="1"/>
          </p:cNvSpPr>
          <p:nvPr>
            <p:ph type="title" idx="4294967295"/>
          </p:nvPr>
        </p:nvSpPr>
        <p:spPr>
          <a:xfrm>
            <a:off x="1692275" y="1071563"/>
            <a:ext cx="7451725" cy="757237"/>
          </a:xfrm>
          <a:noFill/>
        </p:spPr>
        <p:txBody>
          <a:bodyPr/>
          <a:lstStyle/>
          <a:p>
            <a:pPr algn="ctr"/>
            <a:r>
              <a:rPr lang="en-US" altLang="en-US" sz="3200" b="1" dirty="0" smtClean="0"/>
              <a:t>“The Future of Medical Education in Canada” MD Recommendations</a:t>
            </a:r>
          </a:p>
        </p:txBody>
      </p:sp>
    </p:spTree>
    <p:extLst>
      <p:ext uri="{BB962C8B-B14F-4D97-AF65-F5344CB8AC3E}">
        <p14:creationId xmlns:p14="http://schemas.microsoft.com/office/powerpoint/2010/main" val="2948887364"/>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4294967295"/>
          </p:nvPr>
        </p:nvSpPr>
        <p:spPr>
          <a:xfrm>
            <a:off x="2339975" y="2060575"/>
            <a:ext cx="6804025" cy="4387850"/>
          </a:xfrm>
          <a:noFill/>
        </p:spPr>
        <p:txBody>
          <a:bodyPr/>
          <a:lstStyle/>
          <a:p>
            <a:pPr marL="346075" indent="-346075">
              <a:lnSpc>
                <a:spcPct val="90000"/>
              </a:lnSpc>
            </a:pPr>
            <a:endParaRPr lang="en-US" altLang="en-US" sz="2400" b="1" smtClean="0"/>
          </a:p>
          <a:p>
            <a:pPr marL="346075" indent="-346075">
              <a:lnSpc>
                <a:spcPct val="90000"/>
              </a:lnSpc>
              <a:buFontTx/>
              <a:buNone/>
            </a:pPr>
            <a:r>
              <a:rPr lang="en-US" altLang="en-US" sz="2400" b="1" smtClean="0">
                <a:solidFill>
                  <a:schemeClr val="tx1"/>
                </a:solidFill>
              </a:rPr>
              <a:t>I: Re-Align Accreditation Standards</a:t>
            </a:r>
          </a:p>
          <a:p>
            <a:pPr marL="346075" indent="-346075">
              <a:lnSpc>
                <a:spcPct val="90000"/>
              </a:lnSpc>
              <a:buFontTx/>
              <a:buNone/>
            </a:pPr>
            <a:endParaRPr lang="en-US" altLang="en-US" sz="2400" b="1" smtClean="0">
              <a:solidFill>
                <a:schemeClr val="tx1"/>
              </a:solidFill>
            </a:endParaRPr>
          </a:p>
          <a:p>
            <a:pPr marL="346075" indent="-346075">
              <a:lnSpc>
                <a:spcPct val="90000"/>
              </a:lnSpc>
              <a:buFontTx/>
              <a:buNone/>
            </a:pPr>
            <a:r>
              <a:rPr lang="en-US" altLang="en-US" sz="2400" b="1" smtClean="0">
                <a:solidFill>
                  <a:schemeClr val="tx1"/>
                </a:solidFill>
              </a:rPr>
              <a:t>II: Build Capacity for Change</a:t>
            </a:r>
          </a:p>
          <a:p>
            <a:pPr marL="346075" indent="-346075">
              <a:lnSpc>
                <a:spcPct val="90000"/>
              </a:lnSpc>
              <a:buFontTx/>
              <a:buNone/>
            </a:pPr>
            <a:endParaRPr lang="en-US" altLang="en-US" sz="2400" b="1" smtClean="0">
              <a:solidFill>
                <a:schemeClr val="tx1"/>
              </a:solidFill>
            </a:endParaRPr>
          </a:p>
          <a:p>
            <a:pPr marL="346075" indent="-346075">
              <a:lnSpc>
                <a:spcPct val="90000"/>
              </a:lnSpc>
              <a:buFontTx/>
              <a:buNone/>
            </a:pPr>
            <a:r>
              <a:rPr lang="en-US" altLang="en-US" sz="2400" b="1" smtClean="0">
                <a:solidFill>
                  <a:schemeClr val="tx1"/>
                </a:solidFill>
              </a:rPr>
              <a:t>III: Increase National Collaboration</a:t>
            </a:r>
          </a:p>
          <a:p>
            <a:pPr marL="346075" indent="-346075">
              <a:lnSpc>
                <a:spcPct val="90000"/>
              </a:lnSpc>
              <a:buFontTx/>
              <a:buNone/>
            </a:pPr>
            <a:endParaRPr lang="en-US" altLang="en-US" sz="2400" b="1" smtClean="0">
              <a:solidFill>
                <a:schemeClr val="tx1"/>
              </a:solidFill>
            </a:endParaRPr>
          </a:p>
          <a:p>
            <a:pPr marL="346075" indent="-346075">
              <a:lnSpc>
                <a:spcPct val="90000"/>
              </a:lnSpc>
              <a:buFontTx/>
              <a:buNone/>
            </a:pPr>
            <a:r>
              <a:rPr lang="en-US" altLang="en-US" sz="2400" b="1" smtClean="0">
                <a:solidFill>
                  <a:schemeClr val="tx1"/>
                </a:solidFill>
              </a:rPr>
              <a:t>IV: Increase the Intelligent Use of Technology</a:t>
            </a:r>
          </a:p>
          <a:p>
            <a:pPr marL="346075" indent="-346075">
              <a:lnSpc>
                <a:spcPct val="90000"/>
              </a:lnSpc>
              <a:buFontTx/>
              <a:buNone/>
            </a:pPr>
            <a:endParaRPr lang="en-US" altLang="en-US" sz="2400" b="1" smtClean="0">
              <a:solidFill>
                <a:schemeClr val="tx1"/>
              </a:solidFill>
            </a:endParaRPr>
          </a:p>
          <a:p>
            <a:pPr marL="346075" indent="-346075">
              <a:lnSpc>
                <a:spcPct val="90000"/>
              </a:lnSpc>
              <a:buFontTx/>
              <a:buNone/>
            </a:pPr>
            <a:r>
              <a:rPr lang="en-US" altLang="en-US" sz="2400" b="1" smtClean="0">
                <a:solidFill>
                  <a:schemeClr val="tx1"/>
                </a:solidFill>
              </a:rPr>
              <a:t>V: Enhance Faculty Development</a:t>
            </a:r>
          </a:p>
        </p:txBody>
      </p:sp>
      <p:sp>
        <p:nvSpPr>
          <p:cNvPr id="34819" name="Rectangle 4"/>
          <p:cNvSpPr>
            <a:spLocks noGrp="1" noChangeArrowheads="1"/>
          </p:cNvSpPr>
          <p:nvPr>
            <p:ph type="title" idx="4294967295"/>
          </p:nvPr>
        </p:nvSpPr>
        <p:spPr>
          <a:xfrm>
            <a:off x="1908175" y="1268413"/>
            <a:ext cx="6778625" cy="757237"/>
          </a:xfrm>
        </p:spPr>
        <p:txBody>
          <a:bodyPr/>
          <a:lstStyle/>
          <a:p>
            <a:pPr algn="ctr" eaLnBrk="1" hangingPunct="1"/>
            <a:r>
              <a:rPr lang="en-US" altLang="en-US" sz="3200" b="1" smtClean="0"/>
              <a:t>Enabling Recommendations</a:t>
            </a:r>
          </a:p>
        </p:txBody>
      </p:sp>
      <p:pic>
        <p:nvPicPr>
          <p:cNvPr id="34820" name="Picture 6" descr="Data and Analy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76475"/>
            <a:ext cx="1989138"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768890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t="-2" b="1006"/>
          <a:stretch>
            <a:fillRect/>
          </a:stretch>
        </p:blipFill>
        <p:spPr bwMode="auto">
          <a:xfrm>
            <a:off x="539750" y="1700213"/>
            <a:ext cx="3657600"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8550" y="1692275"/>
            <a:ext cx="3602038"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4" name="Picture 2"/>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0" y="228600"/>
            <a:ext cx="9144000"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353395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dirty="0" smtClean="0"/>
              <a:t>FMEC PG Recommendations </a:t>
            </a:r>
          </a:p>
        </p:txBody>
      </p:sp>
      <p:sp>
        <p:nvSpPr>
          <p:cNvPr id="3" name="Content Placeholder 2"/>
          <p:cNvSpPr>
            <a:spLocks noGrp="1"/>
          </p:cNvSpPr>
          <p:nvPr>
            <p:ph sz="quarter" idx="10"/>
          </p:nvPr>
        </p:nvSpPr>
        <p:spPr>
          <a:xfrm>
            <a:off x="141890" y="1524000"/>
            <a:ext cx="9002110" cy="4800600"/>
          </a:xfrm>
        </p:spPr>
        <p:txBody>
          <a:bodyPr/>
          <a:lstStyle/>
          <a:p>
            <a:pPr marL="0" indent="0">
              <a:buNone/>
              <a:defRPr/>
            </a:pPr>
            <a:r>
              <a:rPr lang="en-US" sz="2000" dirty="0" smtClean="0"/>
              <a:t>1</a:t>
            </a:r>
            <a:r>
              <a:rPr lang="en-US" sz="2000" dirty="0"/>
              <a:t>: </a:t>
            </a:r>
            <a:r>
              <a:rPr lang="en-CA" sz="2000" dirty="0"/>
              <a:t>Ensure the </a:t>
            </a:r>
            <a:r>
              <a:rPr lang="en-CA" sz="2400" dirty="0"/>
              <a:t>Right Mix, Distribution, and Number of Physicians</a:t>
            </a:r>
            <a:r>
              <a:rPr lang="en-CA" sz="2000" dirty="0"/>
              <a:t> to Meet Societal Needs</a:t>
            </a:r>
            <a:br>
              <a:rPr lang="en-CA" sz="2000" dirty="0"/>
            </a:br>
            <a:r>
              <a:rPr lang="en-CA" sz="2000" dirty="0"/>
              <a:t/>
            </a:r>
            <a:br>
              <a:rPr lang="en-CA" sz="2000" dirty="0"/>
            </a:br>
            <a:r>
              <a:rPr lang="en-CA" sz="2000" dirty="0" smtClean="0"/>
              <a:t>2</a:t>
            </a:r>
            <a:r>
              <a:rPr lang="en-CA" sz="2000" dirty="0"/>
              <a:t>: </a:t>
            </a:r>
            <a:r>
              <a:rPr lang="en-US" sz="2000" dirty="0"/>
              <a:t>Cultivate </a:t>
            </a:r>
            <a:r>
              <a:rPr lang="en-US" sz="2400" dirty="0"/>
              <a:t>Social Accountability </a:t>
            </a:r>
            <a:r>
              <a:rPr lang="en-US" sz="2000" dirty="0"/>
              <a:t>through Experience in Diverse Learning and Work Environments</a:t>
            </a:r>
            <a:br>
              <a:rPr lang="en-US" sz="2000" dirty="0"/>
            </a:br>
            <a:r>
              <a:rPr lang="en-US" sz="2000" dirty="0"/>
              <a:t/>
            </a:r>
            <a:br>
              <a:rPr lang="en-US" sz="2000" dirty="0"/>
            </a:br>
            <a:r>
              <a:rPr lang="en-US" sz="2000" dirty="0" smtClean="0"/>
              <a:t>3</a:t>
            </a:r>
            <a:r>
              <a:rPr lang="en-US" sz="2000" dirty="0"/>
              <a:t>: Create Positive and Supportive </a:t>
            </a:r>
            <a:r>
              <a:rPr lang="en-US" sz="2400" dirty="0"/>
              <a:t>Learning and Work </a:t>
            </a:r>
            <a:r>
              <a:rPr lang="en-US" sz="2400" dirty="0" smtClean="0"/>
              <a:t>Environments</a:t>
            </a:r>
          </a:p>
          <a:p>
            <a:pPr marL="0" indent="0">
              <a:buNone/>
              <a:defRPr/>
            </a:pPr>
            <a:endParaRPr lang="en-US" sz="2000" dirty="0" smtClean="0"/>
          </a:p>
          <a:p>
            <a:pPr marL="0" indent="0">
              <a:buNone/>
              <a:defRPr/>
            </a:pPr>
            <a:r>
              <a:rPr lang="en-US" sz="2000" dirty="0" smtClean="0"/>
              <a:t>4</a:t>
            </a:r>
            <a:r>
              <a:rPr lang="en-US" sz="2000" dirty="0"/>
              <a:t>: Integrate </a:t>
            </a:r>
            <a:r>
              <a:rPr lang="en-US" sz="2400" dirty="0"/>
              <a:t>Competency-Based</a:t>
            </a:r>
            <a:r>
              <a:rPr lang="en-US" sz="2000" dirty="0"/>
              <a:t> Curricula in Postgraduate Programs</a:t>
            </a:r>
            <a:br>
              <a:rPr lang="en-US" sz="2000" dirty="0"/>
            </a:br>
            <a:r>
              <a:rPr lang="en-US" sz="2000" dirty="0"/>
              <a:t/>
            </a:r>
            <a:br>
              <a:rPr lang="en-US" sz="2000" dirty="0"/>
            </a:br>
            <a:r>
              <a:rPr lang="en-CA" sz="2000" dirty="0" smtClean="0"/>
              <a:t>5</a:t>
            </a:r>
            <a:r>
              <a:rPr lang="en-CA" sz="2000" dirty="0"/>
              <a:t>: </a:t>
            </a:r>
            <a:r>
              <a:rPr lang="en-US" sz="2000" dirty="0"/>
              <a:t>Ensure Effective Integration and </a:t>
            </a:r>
            <a:r>
              <a:rPr lang="en-US" sz="2400" dirty="0"/>
              <a:t>Transitions</a:t>
            </a:r>
            <a:r>
              <a:rPr lang="en-US" sz="2000" dirty="0"/>
              <a:t> along the Educational Continuum</a:t>
            </a:r>
            <a:r>
              <a:rPr lang="en-US" sz="1800" dirty="0"/>
              <a:t/>
            </a:r>
            <a:br>
              <a:rPr lang="en-US" sz="1800" dirty="0"/>
            </a:br>
            <a:endParaRPr lang="en-US" sz="1800" dirty="0"/>
          </a:p>
        </p:txBody>
      </p:sp>
    </p:spTree>
    <p:extLst>
      <p:ext uri="{BB962C8B-B14F-4D97-AF65-F5344CB8AC3E}">
        <p14:creationId xmlns:p14="http://schemas.microsoft.com/office/powerpoint/2010/main" val="351992927"/>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CCPN-bi-template">
  <a:themeElements>
    <a:clrScheme name="CCPN-bi-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CPN-bi-templat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CCPN-bi-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CPN-bi-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CPN-bi-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CPN-bi-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CPN-bi-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CPN-bi-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CPN-bi-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CPN-bi-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CPN-bi-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CPN-bi-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CPN-bi-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CPN-bi-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CCPN-bi-template">
  <a:themeElements>
    <a:clrScheme name="CCPN-bi-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CPN-bi-templat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CCPN-bi-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CPN-bi-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CPN-bi-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CPN-bi-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CPN-bi-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CPN-bi-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CPN-bi-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CPN-bi-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CPN-bi-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CPN-bi-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CPN-bi-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CPN-bi-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outerShdw blurRad="38100" dist="38100" dir="2700000" algn="tl">
                <a:srgbClr val="000000">
                  <a:alpha val="43137"/>
                </a:srgbClr>
              </a:outerShdw>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outerShdw blurRad="38100" dist="38100" dir="2700000" algn="tl">
                <a:srgbClr val="000000">
                  <a:alpha val="43137"/>
                </a:srgbClr>
              </a:outerShdw>
            </a:effectLst>
            <a:latin typeface="Comic Sans MS" pitchFamily="66"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CPN-bi-template">
  <a:themeElements>
    <a:clrScheme name="CCPN-bi-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CPN-bi-templat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CCPN-bi-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CPN-bi-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CPN-bi-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CPN-bi-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CPN-bi-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CPN-bi-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CPN-bi-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CPN-bi-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CPN-bi-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CPN-bi-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CPN-bi-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CPN-bi-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CPN-bi-template">
  <a:themeElements>
    <a:clrScheme name="CCPN-bi-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CPN-bi-templat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CCPN-bi-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CPN-bi-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CPN-bi-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CPN-bi-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CPN-bi-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CPN-bi-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CPN-bi-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CPN-bi-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CPN-bi-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CPN-bi-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CPN-bi-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CPN-bi-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AFMC">
      <a:dk1>
        <a:srgbClr val="0054A4"/>
      </a:dk1>
      <a:lt1>
        <a:srgbClr val="FCEE1E"/>
      </a:lt1>
      <a:dk2>
        <a:srgbClr val="F1CB00"/>
      </a:dk2>
      <a:lt2>
        <a:srgbClr val="FFFFFF"/>
      </a:lt2>
      <a:accent1>
        <a:srgbClr val="FFFFFF"/>
      </a:accent1>
      <a:accent2>
        <a:srgbClr val="FFFFFF"/>
      </a:accent2>
      <a:accent3>
        <a:srgbClr val="FFFFFF"/>
      </a:accent3>
      <a:accent4>
        <a:srgbClr val="FFFFFF"/>
      </a:accent4>
      <a:accent5>
        <a:srgbClr val="FFFFFF"/>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1226</TotalTime>
  <Words>596</Words>
  <Application>Microsoft Office PowerPoint</Application>
  <PresentationFormat>On-screen Show (4:3)</PresentationFormat>
  <Paragraphs>112</Paragraphs>
  <Slides>21</Slides>
  <Notes>1</Notes>
  <HiddenSlides>0</HiddenSlides>
  <MMClips>0</MMClips>
  <ScaleCrop>false</ScaleCrop>
  <HeadingPairs>
    <vt:vector size="6" baseType="variant">
      <vt:variant>
        <vt:lpstr>Theme</vt:lpstr>
      </vt:variant>
      <vt:variant>
        <vt:i4>13</vt:i4>
      </vt:variant>
      <vt:variant>
        <vt:lpstr>Embedded OLE Servers</vt:lpstr>
      </vt:variant>
      <vt:variant>
        <vt:i4>1</vt:i4>
      </vt:variant>
      <vt:variant>
        <vt:lpstr>Slide Titles</vt:lpstr>
      </vt:variant>
      <vt:variant>
        <vt:i4>21</vt:i4>
      </vt:variant>
    </vt:vector>
  </HeadingPairs>
  <TitlesOfParts>
    <vt:vector size="35" baseType="lpstr">
      <vt:lpstr>Custom Design</vt:lpstr>
      <vt:lpstr>CCPN-bi-template</vt:lpstr>
      <vt:lpstr>5_CCPN-bi-template</vt:lpstr>
      <vt:lpstr>Office Theme</vt:lpstr>
      <vt:lpstr>1_Custom Design</vt:lpstr>
      <vt:lpstr>2_Custom Design</vt:lpstr>
      <vt:lpstr>3_Custom Design</vt:lpstr>
      <vt:lpstr>4_Custom Design</vt:lpstr>
      <vt:lpstr>5_Custom Design</vt:lpstr>
      <vt:lpstr>6_Custom Design</vt:lpstr>
      <vt:lpstr>3_CCPN-bi-template</vt:lpstr>
      <vt:lpstr>4_CCPN-bi-template</vt:lpstr>
      <vt:lpstr>1_Ripple</vt:lpstr>
      <vt:lpstr>Document</vt:lpstr>
      <vt:lpstr>  Transformation of Medical Education in Canada</vt:lpstr>
      <vt:lpstr>Social Accountability Mandate World Health Organization </vt:lpstr>
      <vt:lpstr>Responsabilité sociale au Canada 2001</vt:lpstr>
      <vt:lpstr>PowerPoint Presentation</vt:lpstr>
      <vt:lpstr>“The Future of Medical Education in Canada” MD Recommendations</vt:lpstr>
      <vt:lpstr>“The Future of Medical Education in Canada” MD Recommendations</vt:lpstr>
      <vt:lpstr>Enabling Recommendations</vt:lpstr>
      <vt:lpstr>PowerPoint Presentation</vt:lpstr>
      <vt:lpstr>FMEC PG Recommendations </vt:lpstr>
      <vt:lpstr>FMEC PG Recommendations </vt:lpstr>
      <vt:lpstr>Physician Resource Planning Rec 1</vt:lpstr>
      <vt:lpstr>CanMEDS 2015 Royal College </vt:lpstr>
      <vt:lpstr>CanMEDS 2015 Competencies Rec 4 &amp; 8</vt:lpstr>
      <vt:lpstr>PowerPoint Presentation</vt:lpstr>
      <vt:lpstr>AFMC EPA Transition to Residency Rec 4 &amp; 5</vt:lpstr>
      <vt:lpstr>AFMC EPAs</vt:lpstr>
      <vt:lpstr>CBME, EPAs and Milestones -  How do they all relate?</vt:lpstr>
      <vt:lpstr>PowerPoint Presentation</vt:lpstr>
      <vt:lpstr>Accreditation Alignment Rec 10</vt:lpstr>
      <vt:lpstr>Conclusion</vt:lpstr>
      <vt:lpstr>Just Really Lucky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POWER POINT</dc:title>
  <dc:creator>Derek  Lamothe</dc:creator>
  <cp:lastModifiedBy>Geneviève Moineau</cp:lastModifiedBy>
  <cp:revision>51</cp:revision>
  <dcterms:created xsi:type="dcterms:W3CDTF">2015-11-16T14:20:42Z</dcterms:created>
  <dcterms:modified xsi:type="dcterms:W3CDTF">2016-06-17T13:57:15Z</dcterms:modified>
</cp:coreProperties>
</file>