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305" r:id="rId3"/>
    <p:sldId id="306" r:id="rId4"/>
    <p:sldId id="308" r:id="rId5"/>
    <p:sldId id="307" r:id="rId6"/>
    <p:sldId id="309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5787972"/>
            <a:ext cx="9147765" cy="1077115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s-MX" dirty="0"/>
              <a:t>Abril 2015</a:t>
            </a: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s-MX" dirty="0"/>
              <a:t>LVIII Reunión Nacional Ordinaria. Mérida, Yucatán, México</a:t>
            </a: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A712F9-FDA4-46C5-BDC2-7F3183B60E21}" type="slidenum">
              <a:rPr lang="es-MX" smtClean="0"/>
              <a:t>‹Nº›</a:t>
            </a:fld>
            <a:endParaRPr lang="es-MX"/>
          </a:p>
        </p:txBody>
      </p:sp>
      <p:pic>
        <p:nvPicPr>
          <p:cNvPr id="3" name="2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116632"/>
            <a:ext cx="636926" cy="643130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9" y="116632"/>
            <a:ext cx="836712" cy="7920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extLst/>
          </a:lstStyle>
          <a:p>
            <a:r>
              <a:rPr lang="es-MX" dirty="0"/>
              <a:t>Abril 2015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LVIII Reunión Nacional Ordinaria. Mérida, Yucatán, México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712F9-FDA4-46C5-BDC2-7F3183B60E21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116632"/>
            <a:ext cx="636926" cy="643130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9" y="116632"/>
            <a:ext cx="836712" cy="7920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 lang="es-MX" sz="1000" i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r>
              <a:rPr lang="es-MX" dirty="0"/>
              <a:t>Abril 2015</a:t>
            </a: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63888" y="6407944"/>
            <a:ext cx="3166865" cy="365125"/>
          </a:xfrm>
        </p:spPr>
        <p:txBody>
          <a:bodyPr/>
          <a:lstStyle>
            <a:lvl1pPr>
              <a:defRPr i="1">
                <a:solidFill>
                  <a:schemeClr val="bg1">
                    <a:lumMod val="50000"/>
                  </a:schemeClr>
                </a:solidFill>
              </a:defRPr>
            </a:lvl1pPr>
            <a:extLst/>
          </a:lstStyle>
          <a:p>
            <a:r>
              <a:rPr lang="es-MX" dirty="0"/>
              <a:t>LVIII Reunión Nacional Ordinaria. Mérida, Yucatán, México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712F9-FDA4-46C5-BDC2-7F3183B60E21}" type="slidenum">
              <a:rPr lang="es-MX" smtClean="0"/>
              <a:t>‹Nº›</a:t>
            </a:fld>
            <a:endParaRPr lang="es-MX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116632"/>
            <a:ext cx="636926" cy="643130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9" y="116632"/>
            <a:ext cx="836712" cy="792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extLst/>
          </a:lstStyle>
          <a:p>
            <a:r>
              <a:rPr lang="es-MX" dirty="0"/>
              <a:t>Abril 2015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LVIII Reunión Nacional Ordinaria. Mérida, Yucatán, México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712F9-FDA4-46C5-BDC2-7F3183B60E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extLst/>
          </a:lstStyle>
          <a:p>
            <a:r>
              <a:rPr lang="es-MX" dirty="0"/>
              <a:t>Abril 2015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LVIII Reunión Nacional Ordinaria. Mérida, Yucatán, México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712F9-FDA4-46C5-BDC2-7F3183B60E21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116632"/>
            <a:ext cx="636926" cy="643130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9" y="116632"/>
            <a:ext cx="836712" cy="792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simulacion">
    <p:bg>
      <p:bgPr>
        <a:solidFill>
          <a:schemeClr val="bg1">
            <a:lumMod val="75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s-MX" dirty="0"/>
              <a:t>Abril 2015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LVIII Reunión Nacional Ordinaria. Mérida, Yucatán, México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712F9-FDA4-46C5-BDC2-7F3183B60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349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extLst/>
          </a:lstStyle>
          <a:p>
            <a:r>
              <a:rPr lang="es-MX" dirty="0"/>
              <a:t>Abril 2015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LVIII Reunión Nacional Ordinaria. Mérida, Yucatán, México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712F9-FDA4-46C5-BDC2-7F3183B60E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extLst/>
          </a:lstStyle>
          <a:p>
            <a:r>
              <a:rPr lang="es-MX" dirty="0"/>
              <a:t>Abril 2015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LVIII Reunión Nacional Ordinaria. Mérida, Yucatán, México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712F9-FDA4-46C5-BDC2-7F3183B60E2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s-MX" dirty="0"/>
              <a:t>Abril 2015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/>
              <a:t>LVIII Reunión Nacional Ordinaria. Mérida, Yucatán, México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712F9-FDA4-46C5-BDC2-7F3183B60E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96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1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i="1">
                <a:solidFill>
                  <a:schemeClr val="bg1">
                    <a:lumMod val="50000"/>
                  </a:schemeClr>
                </a:solidFill>
              </a:defRPr>
            </a:lvl1pPr>
            <a:extLst/>
          </a:lstStyle>
          <a:p>
            <a:r>
              <a:rPr lang="es-MX" dirty="0"/>
              <a:t>Abril 2015</a:t>
            </a: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35896" y="6407944"/>
            <a:ext cx="309485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i="1">
                <a:solidFill>
                  <a:schemeClr val="bg1">
                    <a:lumMod val="50000"/>
                  </a:schemeClr>
                </a:solidFill>
              </a:defRPr>
            </a:lvl1pPr>
            <a:extLst/>
          </a:lstStyle>
          <a:p>
            <a:r>
              <a:rPr lang="es-MX" dirty="0"/>
              <a:t>LVIII Reunión Nacional Ordinaria. Mérida, Yucatán, México</a:t>
            </a: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A712F9-FDA4-46C5-BDC2-7F3183B60E21}" type="slidenum">
              <a:rPr lang="es-MX" smtClean="0"/>
              <a:t>‹Nº›</a:t>
            </a:fld>
            <a:endParaRPr lang="es-MX"/>
          </a:p>
        </p:txBody>
      </p:sp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116632"/>
            <a:ext cx="636926" cy="643130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9" y="116632"/>
            <a:ext cx="836712" cy="7920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80" r:id="rId3"/>
    <p:sldLayoutId id="2147483682" r:id="rId4"/>
    <p:sldLayoutId id="2147483683" r:id="rId5"/>
    <p:sldLayoutId id="2147483687" r:id="rId6"/>
    <p:sldLayoutId id="2147483685" r:id="rId7"/>
    <p:sldLayoutId id="2147483686" r:id="rId8"/>
    <p:sldLayoutId id="2147483661" r:id="rId9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Novedades en tecnologías de la información aplicadas a la medicina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4437112"/>
            <a:ext cx="7772400" cy="1199704"/>
          </a:xfrm>
        </p:spPr>
        <p:txBody>
          <a:bodyPr/>
          <a:lstStyle/>
          <a:p>
            <a:r>
              <a:rPr lang="es-MX" sz="1600" dirty="0"/>
              <a:t>M.C. Rocío Vargas Bravo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244" t="21937" r="6649" b="33955"/>
          <a:stretch/>
        </p:blipFill>
        <p:spPr>
          <a:xfrm>
            <a:off x="0" y="6162871"/>
            <a:ext cx="1451591" cy="695129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41" y="0"/>
            <a:ext cx="1428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89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327" y="1606866"/>
            <a:ext cx="6419056" cy="4090459"/>
          </a:xfrm>
        </p:spPr>
        <p:txBody>
          <a:bodyPr>
            <a:normAutofit/>
          </a:bodyPr>
          <a:lstStyle/>
          <a:p>
            <a:r>
              <a:rPr lang="es-MX" sz="2400" dirty="0"/>
              <a:t>Herramientas que facilitan la comunicación y el proceso de transmisión de información por medios electrónicos, con el propósito de mejorar el bienestar de los individuos</a:t>
            </a:r>
          </a:p>
          <a:p>
            <a:endParaRPr lang="es-MX" sz="2400" dirty="0"/>
          </a:p>
          <a:p>
            <a:endParaRPr lang="es-MX" sz="2400" dirty="0"/>
          </a:p>
          <a:p>
            <a:r>
              <a:rPr lang="es-MX" sz="2400" dirty="0"/>
              <a:t>Un medio para alcanzar una serie de objetivos del sistema</a:t>
            </a:r>
          </a:p>
          <a:p>
            <a:endParaRPr lang="es-MX" sz="2400" dirty="0"/>
          </a:p>
          <a:p>
            <a:endParaRPr lang="es-MX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es-MX" dirty="0"/>
              <a:t>Introducción – </a:t>
            </a:r>
            <a:r>
              <a:rPr lang="es-MX" sz="2800" dirty="0"/>
              <a:t>Definición</a:t>
            </a:r>
            <a:r>
              <a:rPr lang="es-MX" dirty="0"/>
              <a:t>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7596336" y="6453336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OMS, 2007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1" y="0"/>
            <a:ext cx="1428750" cy="9525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244" t="21937" r="6649" b="33955"/>
          <a:stretch/>
        </p:blipFill>
        <p:spPr>
          <a:xfrm>
            <a:off x="0" y="6162871"/>
            <a:ext cx="1451591" cy="695129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026" name="Picture 2" descr="http://www.omicrono.com/wp-content/uploads/2015/12/origina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142" y="2780928"/>
            <a:ext cx="3023468" cy="174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50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/>
              <a:t>Representa motivación para favorecer experiencias positivas</a:t>
            </a:r>
          </a:p>
          <a:p>
            <a:endParaRPr lang="es-MX" sz="2400" dirty="0"/>
          </a:p>
          <a:p>
            <a:r>
              <a:rPr lang="es-MX" sz="2400" dirty="0"/>
              <a:t>Asegura un crecimiento en la productividad y gradualmente en el número de empleos</a:t>
            </a:r>
          </a:p>
          <a:p>
            <a:endParaRPr lang="es-MX" sz="2400" dirty="0"/>
          </a:p>
          <a:p>
            <a:r>
              <a:rPr lang="es-MX" sz="2400" dirty="0"/>
              <a:t>Mejora las posibilidades de potenciar la calidad de vida</a:t>
            </a:r>
          </a:p>
          <a:p>
            <a:pPr marL="109728" indent="0">
              <a:buNone/>
            </a:pPr>
            <a:endParaRPr lang="es-MX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es-MX" dirty="0"/>
              <a:t>Introducción – </a:t>
            </a:r>
            <a:r>
              <a:rPr lang="es-MX" sz="2800" dirty="0"/>
              <a:t>Beneficios (1)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1" y="0"/>
            <a:ext cx="1428750" cy="9525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244" t="21937" r="6649" b="33955"/>
          <a:stretch/>
        </p:blipFill>
        <p:spPr>
          <a:xfrm>
            <a:off x="0" y="6162871"/>
            <a:ext cx="1451591" cy="695129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652723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2400" dirty="0"/>
          </a:p>
          <a:p>
            <a:r>
              <a:rPr lang="es-MX" sz="2400" dirty="0"/>
              <a:t>Constituyen instrumentos útiles para lograr una educación continuada y un aprendizaje significativo</a:t>
            </a:r>
          </a:p>
          <a:p>
            <a:endParaRPr lang="es-MX" sz="2400" dirty="0"/>
          </a:p>
          <a:p>
            <a:endParaRPr lang="es-MX" sz="2400" dirty="0"/>
          </a:p>
          <a:p>
            <a:r>
              <a:rPr lang="es-MX" sz="2400" dirty="0"/>
              <a:t>Acceso a información actualizada </a:t>
            </a:r>
          </a:p>
          <a:p>
            <a:endParaRPr lang="es-MX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es-MX" dirty="0"/>
              <a:t>Introducción – </a:t>
            </a:r>
            <a:r>
              <a:rPr lang="es-MX" sz="2800" dirty="0"/>
              <a:t>Beneficios (2)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1" y="0"/>
            <a:ext cx="1428750" cy="9525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244" t="21937" r="6649" b="33955"/>
          <a:stretch/>
        </p:blipFill>
        <p:spPr>
          <a:xfrm>
            <a:off x="0" y="6162871"/>
            <a:ext cx="1451591" cy="695129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86682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199" y="1481328"/>
            <a:ext cx="8421757" cy="4525963"/>
          </a:xfrm>
        </p:spPr>
        <p:txBody>
          <a:bodyPr>
            <a:noAutofit/>
          </a:bodyPr>
          <a:lstStyle/>
          <a:p>
            <a:r>
              <a:rPr lang="es-MX" sz="2400" dirty="0"/>
              <a:t>Poseer conocimientos básicos de computación</a:t>
            </a:r>
          </a:p>
          <a:p>
            <a:endParaRPr lang="es-MX" sz="2400" dirty="0"/>
          </a:p>
          <a:p>
            <a:r>
              <a:rPr lang="es-MX" sz="2400" dirty="0"/>
              <a:t>Introducirse tempranamente en la informática médica aplicada </a:t>
            </a:r>
          </a:p>
          <a:p>
            <a:endParaRPr lang="es-MX" sz="2400" dirty="0"/>
          </a:p>
          <a:p>
            <a:r>
              <a:rPr lang="es-MX" sz="2400" dirty="0"/>
              <a:t>Actualización continua docente sobre las diferentes tecnologías</a:t>
            </a:r>
          </a:p>
          <a:p>
            <a:endParaRPr lang="es-MX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es-MX" dirty="0"/>
              <a:t>Retos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774167" y="6351453"/>
            <a:ext cx="3369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Schneider y </a:t>
            </a:r>
            <a:r>
              <a:rPr lang="es-MX" dirty="0" err="1"/>
              <a:t>Eisenberg</a:t>
            </a:r>
            <a:r>
              <a:rPr lang="es-MX" dirty="0"/>
              <a:t>, 2013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1" y="0"/>
            <a:ext cx="1428750" cy="9525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244" t="21937" r="6649" b="33955"/>
          <a:stretch/>
        </p:blipFill>
        <p:spPr>
          <a:xfrm>
            <a:off x="0" y="6162871"/>
            <a:ext cx="1451591" cy="695129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61003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199" y="1481328"/>
            <a:ext cx="8421757" cy="4525963"/>
          </a:xfrm>
        </p:spPr>
        <p:txBody>
          <a:bodyPr>
            <a:noAutofit/>
          </a:bodyPr>
          <a:lstStyle/>
          <a:p>
            <a:r>
              <a:rPr lang="es-MX" sz="2400" dirty="0"/>
              <a:t>Evaluación de softwares para evaluar su correcto uso</a:t>
            </a:r>
          </a:p>
          <a:p>
            <a:endParaRPr lang="es-MX" sz="2400" dirty="0"/>
          </a:p>
          <a:p>
            <a:r>
              <a:rPr lang="es-MX" sz="2400" dirty="0"/>
              <a:t>Incorporación de la investigación</a:t>
            </a:r>
          </a:p>
          <a:p>
            <a:endParaRPr lang="es-MX" sz="2400"/>
          </a:p>
          <a:p>
            <a:endParaRPr lang="es-MX" sz="2400" dirty="0"/>
          </a:p>
          <a:p>
            <a:r>
              <a:rPr lang="es-MX" sz="2400" dirty="0"/>
              <a:t>Transición de la organización docente "tradicional" a un modelo más "activo e interactivo", donde el estudiante constituye el principal actor del proceso enseñanza aprendizaje</a:t>
            </a:r>
          </a:p>
          <a:p>
            <a:endParaRPr lang="es-MX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es-MX" dirty="0"/>
              <a:t>Retos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774167" y="6351453"/>
            <a:ext cx="3369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Schneider y </a:t>
            </a:r>
            <a:r>
              <a:rPr lang="es-MX" dirty="0" err="1"/>
              <a:t>Eisenberg</a:t>
            </a:r>
            <a:r>
              <a:rPr lang="es-MX" dirty="0"/>
              <a:t>, 2013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1" y="0"/>
            <a:ext cx="1428750" cy="9525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244" t="21937" r="6649" b="33955"/>
          <a:stretch/>
        </p:blipFill>
        <p:spPr>
          <a:xfrm>
            <a:off x="0" y="6162871"/>
            <a:ext cx="1451591" cy="695129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857484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Simulacion AMFEM</Template>
  <TotalTime>404</TotalTime>
  <Words>184</Words>
  <Application>Microsoft Office PowerPoint</Application>
  <PresentationFormat>Presentación en pantalla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Lucida Sans Unicode</vt:lpstr>
      <vt:lpstr>Verdana</vt:lpstr>
      <vt:lpstr>Wingdings 2</vt:lpstr>
      <vt:lpstr>Wingdings 3</vt:lpstr>
      <vt:lpstr>Concurrencia</vt:lpstr>
      <vt:lpstr>Novedades en tecnologías de la información aplicadas a la medicina</vt:lpstr>
      <vt:lpstr>Introducción – Definición </vt:lpstr>
      <vt:lpstr>Introducción – Beneficios (1)</vt:lpstr>
      <vt:lpstr>Introducción – Beneficios (2)</vt:lpstr>
      <vt:lpstr>Retos</vt:lpstr>
      <vt:lpstr>Retos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 Vargas Bravo</dc:creator>
  <cp:lastModifiedBy>Juan José Domínguez Robert</cp:lastModifiedBy>
  <cp:revision>45</cp:revision>
  <dcterms:created xsi:type="dcterms:W3CDTF">2016-05-31T15:42:35Z</dcterms:created>
  <dcterms:modified xsi:type="dcterms:W3CDTF">2016-06-17T21:58:20Z</dcterms:modified>
</cp:coreProperties>
</file>