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97" autoAdjust="0"/>
    <p:restoredTop sz="94660"/>
  </p:normalViewPr>
  <p:slideViewPr>
    <p:cSldViewPr>
      <p:cViewPr varScale="1">
        <p:scale>
          <a:sx n="72" d="100"/>
          <a:sy n="72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111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44E28-A956-486E-B6F1-5C85B5CDB677}" type="datetimeFigureOut">
              <a:rPr lang="es-MX" smtClean="0"/>
              <a:t>17/06/2016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B0C27-477F-4497-BCB6-1AC46D92B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642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2130425"/>
            <a:ext cx="6643734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14546" y="38576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8ABF0-9FE4-4EA5-B1F3-B18D0A6CB5A3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 descr="http://www.amfem.edu.mx/templates/amfem_v1/images/logo.pn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6632"/>
            <a:ext cx="2736304" cy="96758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55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5984" y="274638"/>
            <a:ext cx="5214974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85786" y="1600200"/>
            <a:ext cx="7901014" cy="452596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2F32-B7D4-4E82-80E9-B56C46CCD1E2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8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8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41702" y="1714488"/>
            <a:ext cx="1945098" cy="44116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85786" y="1714488"/>
            <a:ext cx="5691214" cy="44116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2BF0-C5FB-4262-8D4B-56B9BE98E028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8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96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simulacion">
    <p:bg>
      <p:bgPr>
        <a:solidFill>
          <a:srgbClr val="BFBFBF">
            <a:alpha val="4509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dirty="0" smtClean="0"/>
            </a:lvl1pPr>
          </a:lstStyle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F9C5A-6F8E-4A2D-8362-98C683B3DC1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5312E-CAFB-4B98-B57C-720559A73746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28860" y="274638"/>
            <a:ext cx="5072098" cy="1143000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1600200"/>
            <a:ext cx="7972452" cy="4525963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D639-12CB-40CD-AFF6-61CB00285D0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8 Imagen" descr="LOGO_SECCIÃ“N_SIMULACIÃ“N_AMFEM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79776" y="0"/>
            <a:ext cx="1428728" cy="1442644"/>
          </a:xfrm>
          <a:prstGeom prst="rect">
            <a:avLst/>
          </a:prstGeom>
        </p:spPr>
      </p:pic>
      <p:pic>
        <p:nvPicPr>
          <p:cNvPr id="10" name="Imagen 9" descr="http://www.amfem.edu.mx/templates/amfem_v1/images/logo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2736304" cy="96758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21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3041" y="4406900"/>
            <a:ext cx="685167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43041" y="2906713"/>
            <a:ext cx="685167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9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5984" y="274638"/>
            <a:ext cx="5214974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14348" y="16430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05348" y="16430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0" name="9 Imagen" descr="LOGO_SECCIÃ“N_SIMULACIÃ“N_AMFEM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744" y="4214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55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868" y="274638"/>
            <a:ext cx="407196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F650-C16F-4CAD-8873-38D0F0D6CF5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28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3108" y="274638"/>
            <a:ext cx="535785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7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9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E9B32-DEE4-4FFD-9BCF-5FC07E8E8423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6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91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164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86182" y="1643050"/>
            <a:ext cx="4900618" cy="448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14348" y="2786058"/>
            <a:ext cx="3008313" cy="3340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F5A6C-F314-4DFE-842A-D294D8C9681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0" name="9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62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4 Marcador de contenido" descr="Fondo sin lo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2" descr="http://www.amfem.edu.mx/vallarta2014/wp-content/uploads/2013/04/logotransparente-300x28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26" y="0"/>
            <a:ext cx="1643074" cy="155544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3108" y="4800600"/>
            <a:ext cx="51355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43108" y="612775"/>
            <a:ext cx="51355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43108" y="5367338"/>
            <a:ext cx="51355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0" name="9 Imagen" descr="LOGO_SECCIÃ“N_SIMULACIÃ“N_AMFEM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3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 sin logos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024732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MX"/>
              <a:t>Abril 2015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MX"/>
              <a:t>LVIII Reunión Nacional Ordinaria. Mérida, Yucatán, México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70F21-D955-4563-8AA2-2A03389670E5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8 Imagen" descr="LOGO_SECCIÃ“N_SIMULACIÃ“N_AMFEM_FINAL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715272" y="0"/>
            <a:ext cx="1428728" cy="14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7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01" r:id="rId12"/>
    <p:sldLayoutId id="214748369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51720" y="2319015"/>
            <a:ext cx="6643734" cy="14700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3600" b="1" dirty="0"/>
              <a:t>NOVEDADES EN TECNOLOGÍAS DE LA INFORMACIÓN APLICADAS A LA MEDICINA</a:t>
            </a:r>
          </a:p>
        </p:txBody>
      </p:sp>
      <p:sp>
        <p:nvSpPr>
          <p:cNvPr id="7171" name="2 Subtítulo"/>
          <p:cNvSpPr>
            <a:spLocks noGrp="1"/>
          </p:cNvSpPr>
          <p:nvPr>
            <p:ph type="subTitle" idx="1"/>
          </p:nvPr>
        </p:nvSpPr>
        <p:spPr>
          <a:xfrm>
            <a:off x="1005230" y="5301208"/>
            <a:ext cx="8031266" cy="864096"/>
          </a:xfrm>
        </p:spPr>
        <p:txBody>
          <a:bodyPr>
            <a:noAutofit/>
          </a:bodyPr>
          <a:lstStyle/>
          <a:p>
            <a:pPr marR="0" algn="r">
              <a:spcBef>
                <a:spcPts val="0"/>
              </a:spcBef>
            </a:pPr>
            <a:r>
              <a:rPr lang="es-MX" sz="2400" dirty="0">
                <a:solidFill>
                  <a:schemeClr val="tx2"/>
                </a:solidFill>
              </a:rPr>
              <a:t>Dr. Juan Pablo García Acosta</a:t>
            </a:r>
          </a:p>
          <a:p>
            <a:pPr marR="0" algn="r"/>
            <a:endParaRPr lang="es-MX" sz="2400" dirty="0">
              <a:solidFill>
                <a:schemeClr val="tx2"/>
              </a:solidFill>
            </a:endParaRPr>
          </a:p>
          <a:p>
            <a:pPr marR="0" algn="r"/>
            <a:endParaRPr lang="es-MX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1052736"/>
            <a:ext cx="8250140" cy="1143000"/>
          </a:xfrm>
        </p:spPr>
        <p:txBody>
          <a:bodyPr>
            <a:normAutofit/>
          </a:bodyPr>
          <a:lstStyle/>
          <a:p>
            <a:r>
              <a:rPr lang="es-MX" sz="3200" dirty="0"/>
              <a:t>Laboratorio de simulación en salud pública</a:t>
            </a:r>
          </a:p>
        </p:txBody>
      </p:sp>
      <p:sp>
        <p:nvSpPr>
          <p:cNvPr id="3" name="Marcador de contenido 3"/>
          <p:cNvSpPr>
            <a:spLocks noGrp="1"/>
          </p:cNvSpPr>
          <p:nvPr>
            <p:ph idx="1"/>
          </p:nvPr>
        </p:nvSpPr>
        <p:spPr>
          <a:xfrm>
            <a:off x="714348" y="2060848"/>
            <a:ext cx="8106124" cy="460851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9600" dirty="0"/>
              <a:t>Sala situacional de salud pública</a:t>
            </a:r>
          </a:p>
          <a:p>
            <a:pPr marL="0" indent="0">
              <a:buNone/>
            </a:pPr>
            <a:endParaRPr lang="es-MX" sz="9600" dirty="0"/>
          </a:p>
          <a:p>
            <a:r>
              <a:rPr lang="es-MX" sz="9600" dirty="0"/>
              <a:t>Evaluación</a:t>
            </a:r>
          </a:p>
          <a:p>
            <a:pPr marL="0" indent="0">
              <a:buNone/>
            </a:pPr>
            <a:endParaRPr lang="es-MX" sz="9600" dirty="0"/>
          </a:p>
          <a:p>
            <a:pPr marL="0" indent="0">
              <a:buNone/>
            </a:pPr>
            <a:r>
              <a:rPr lang="es-MX" sz="9600" dirty="0"/>
              <a:t>Lista de cotejo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9600" dirty="0"/>
              <a:t>Capacidad de análisis y síntesis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9600" dirty="0"/>
              <a:t>Habilidades para la comunicación efectiva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9600" dirty="0"/>
              <a:t>Aplicación de conocimientos y funciones esenciales de salud pública para la gestión y toma de decisiones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9600" dirty="0"/>
              <a:t>Trabajo en equipo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9600" dirty="0"/>
              <a:t>Búsqueda de información (Uso de </a:t>
            </a:r>
            <a:r>
              <a:rPr lang="es-MX" sz="9600" dirty="0" err="1"/>
              <a:t>TIC’s</a:t>
            </a:r>
            <a:r>
              <a:rPr lang="es-MX" sz="9600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9600" dirty="0"/>
              <a:t>Procesamiento de información (Uso de </a:t>
            </a:r>
            <a:r>
              <a:rPr lang="es-MX" sz="9600" dirty="0" err="1"/>
              <a:t>TIC’s</a:t>
            </a:r>
            <a:r>
              <a:rPr lang="es-MX" sz="9600" dirty="0"/>
              <a:t>)</a:t>
            </a:r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67882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547664" y="1412776"/>
            <a:ext cx="6552728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Laboratorio de simulación en salud pública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920028" y="3184376"/>
            <a:ext cx="7972452" cy="3556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Sala situacional de salud pública</a:t>
            </a:r>
          </a:p>
          <a:p>
            <a:pPr marL="0" indent="0" algn="just">
              <a:buNone/>
            </a:pPr>
            <a:r>
              <a:rPr lang="es-MX" sz="2200" dirty="0">
                <a:latin typeface="CG Times"/>
              </a:rPr>
              <a:t>La Sala Situacional, es un espacio de trabajo matricial, en donde se conjugan diferentes saberes para la identificación y estudio de situaciones de salud coyunturales o no, el análisis de los factores que los determinan, las soluciones más viables y factibles de acuerdo con el contexto local y el monitoreo y evaluación de los resultados obtenidos después de la aplicación de las decisiones tomadas”.</a:t>
            </a:r>
          </a:p>
          <a:p>
            <a:pPr marL="0" indent="0" algn="r">
              <a:buNone/>
            </a:pPr>
            <a:r>
              <a:rPr lang="es-MX" sz="2200" dirty="0">
                <a:latin typeface="CG Times"/>
              </a:rPr>
              <a:t>Gustavo </a:t>
            </a:r>
            <a:r>
              <a:rPr lang="es-MX" sz="2200" dirty="0" err="1">
                <a:latin typeface="CG Times"/>
              </a:rPr>
              <a:t>Bergonzolli</a:t>
            </a:r>
            <a:r>
              <a:rPr lang="es-MX" sz="2200" dirty="0">
                <a:latin typeface="CG Times"/>
              </a:rPr>
              <a:t> - OPS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alud.gob.mx/unidades/dgcs/sala_noticias/galeria/2014-05-14a/140514%20Consejo%20Interno%20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0" y="2636912"/>
            <a:ext cx="633670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981016" y="1484784"/>
            <a:ext cx="5543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s-MX" sz="3200" dirty="0">
                <a:latin typeface="+mn-lt"/>
              </a:rPr>
              <a:t>Sala situacional de salud pública</a:t>
            </a:r>
          </a:p>
        </p:txBody>
      </p:sp>
    </p:spTree>
    <p:extLst>
      <p:ext uri="{BB962C8B-B14F-4D97-AF65-F5344CB8AC3E}">
        <p14:creationId xmlns:p14="http://schemas.microsoft.com/office/powerpoint/2010/main" val="192080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1412776"/>
            <a:ext cx="8250140" cy="1143000"/>
          </a:xfrm>
        </p:spPr>
        <p:txBody>
          <a:bodyPr>
            <a:normAutofit/>
          </a:bodyPr>
          <a:lstStyle/>
          <a:p>
            <a:r>
              <a:rPr lang="es-MX" sz="3200" dirty="0"/>
              <a:t>Laboratorio de simulación en salud pública</a:t>
            </a:r>
          </a:p>
        </p:txBody>
      </p:sp>
      <p:sp>
        <p:nvSpPr>
          <p:cNvPr id="3" name="Marcador de contenido 3"/>
          <p:cNvSpPr>
            <a:spLocks noGrp="1"/>
          </p:cNvSpPr>
          <p:nvPr>
            <p:ph idx="1"/>
          </p:nvPr>
        </p:nvSpPr>
        <p:spPr>
          <a:xfrm>
            <a:off x="920028" y="2968352"/>
            <a:ext cx="7972452" cy="3124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Sala situacional de salud pública</a:t>
            </a:r>
          </a:p>
          <a:p>
            <a:r>
              <a:rPr lang="es-MX" sz="2400" dirty="0"/>
              <a:t>Contenidos teóricos</a:t>
            </a:r>
          </a:p>
          <a:p>
            <a:pPr marL="0" indent="0">
              <a:buNone/>
            </a:pPr>
            <a:r>
              <a:rPr lang="es-MX" sz="2400" dirty="0"/>
              <a:t>Atención primaria a la salud, el método epidemiológico, las políticas en el sistema de salud y la gerencia de la salud pública, de conformidad con la legislación en salud vigente, para la mejora de la salud individual y colectiva</a:t>
            </a:r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3826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1349896"/>
            <a:ext cx="8250140" cy="1143000"/>
          </a:xfrm>
        </p:spPr>
        <p:txBody>
          <a:bodyPr>
            <a:normAutofit/>
          </a:bodyPr>
          <a:lstStyle/>
          <a:p>
            <a:r>
              <a:rPr lang="es-MX" sz="3200" dirty="0"/>
              <a:t>Laboratorio de simulación en salud pública</a:t>
            </a:r>
          </a:p>
        </p:txBody>
      </p:sp>
      <p:sp>
        <p:nvSpPr>
          <p:cNvPr id="3" name="Marcador de contenido 3"/>
          <p:cNvSpPr>
            <a:spLocks noGrp="1"/>
          </p:cNvSpPr>
          <p:nvPr>
            <p:ph idx="1"/>
          </p:nvPr>
        </p:nvSpPr>
        <p:spPr>
          <a:xfrm>
            <a:off x="848020" y="2824336"/>
            <a:ext cx="7972452" cy="3340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Sala situacional de salud pública</a:t>
            </a:r>
          </a:p>
          <a:p>
            <a:pPr marL="0" indent="0">
              <a:buNone/>
            </a:pPr>
            <a:endParaRPr lang="es-MX" sz="2400" dirty="0"/>
          </a:p>
          <a:p>
            <a:r>
              <a:rPr lang="es-MX" sz="2400" dirty="0"/>
              <a:t>Competencia</a:t>
            </a:r>
          </a:p>
          <a:p>
            <a:pPr marL="0" indent="0">
              <a:buNone/>
            </a:pPr>
            <a:r>
              <a:rPr lang="es-MX" sz="2400" dirty="0"/>
              <a:t>Capacidad de análisis y síntesis, habilidades para la comunicación efectiva, aplicación de conocimientos y funciones esenciales de salud pública para la gestión y toma de decisiones, trabajo en equipo, búsqueda de información.</a:t>
            </a:r>
          </a:p>
        </p:txBody>
      </p:sp>
    </p:spTree>
    <p:extLst>
      <p:ext uri="{BB962C8B-B14F-4D97-AF65-F5344CB8AC3E}">
        <p14:creationId xmlns:p14="http://schemas.microsoft.com/office/powerpoint/2010/main" val="368901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3"/>
          <p:cNvSpPr>
            <a:spLocks noGrp="1"/>
          </p:cNvSpPr>
          <p:nvPr>
            <p:ph idx="1"/>
          </p:nvPr>
        </p:nvSpPr>
        <p:spPr>
          <a:xfrm>
            <a:off x="714348" y="2032249"/>
            <a:ext cx="7972452" cy="17567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Sala situacional de salud pública</a:t>
            </a:r>
          </a:p>
          <a:p>
            <a:r>
              <a:rPr lang="es-MX" sz="2400" dirty="0"/>
              <a:t>Nombre de la práctica</a:t>
            </a:r>
          </a:p>
          <a:p>
            <a:pPr marL="0" indent="0">
              <a:buNone/>
            </a:pPr>
            <a:r>
              <a:rPr lang="es-MX" sz="2400" dirty="0"/>
              <a:t>Brote de dengue en una localidad del Estado de…</a:t>
            </a:r>
          </a:p>
        </p:txBody>
      </p:sp>
      <p:pic>
        <p:nvPicPr>
          <p:cNvPr id="4" name="Picture 2" descr="http://i2.cdn.turner.com/cnnnext/dam/assets/150731180818-aedes-aegypti-exlarge-1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933057"/>
            <a:ext cx="5136505" cy="2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714348" y="1052736"/>
            <a:ext cx="8250140" cy="1143000"/>
          </a:xfrm>
        </p:spPr>
        <p:txBody>
          <a:bodyPr>
            <a:normAutofit/>
          </a:bodyPr>
          <a:lstStyle/>
          <a:p>
            <a:r>
              <a:rPr lang="es-MX" sz="3200" dirty="0"/>
              <a:t>Laboratorio de simulación en salud pública</a:t>
            </a:r>
          </a:p>
        </p:txBody>
      </p:sp>
    </p:spTree>
    <p:extLst>
      <p:ext uri="{BB962C8B-B14F-4D97-AF65-F5344CB8AC3E}">
        <p14:creationId xmlns:p14="http://schemas.microsoft.com/office/powerpoint/2010/main" val="2988984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989856"/>
            <a:ext cx="8250140" cy="1143000"/>
          </a:xfrm>
        </p:spPr>
        <p:txBody>
          <a:bodyPr>
            <a:normAutofit/>
          </a:bodyPr>
          <a:lstStyle/>
          <a:p>
            <a:r>
              <a:rPr lang="es-MX" sz="3200" dirty="0"/>
              <a:t>Laboratorio de simulación en salud pública</a:t>
            </a:r>
          </a:p>
        </p:txBody>
      </p:sp>
      <p:sp>
        <p:nvSpPr>
          <p:cNvPr id="3" name="Marcador de contenido 3"/>
          <p:cNvSpPr>
            <a:spLocks noGrp="1"/>
          </p:cNvSpPr>
          <p:nvPr>
            <p:ph idx="1"/>
          </p:nvPr>
        </p:nvSpPr>
        <p:spPr>
          <a:xfrm>
            <a:off x="714348" y="2032249"/>
            <a:ext cx="7972452" cy="4637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Sala situacional de salud pública</a:t>
            </a:r>
          </a:p>
          <a:p>
            <a:r>
              <a:rPr lang="es-MX" sz="2400" dirty="0"/>
              <a:t>Organización</a:t>
            </a:r>
          </a:p>
          <a:p>
            <a:pPr marL="0" indent="0" algn="just">
              <a:buNone/>
            </a:pPr>
            <a:r>
              <a:rPr lang="es-MX" sz="2400" dirty="0"/>
              <a:t>El grupo se divide en equipos de 8 integrantes. Cada integrante llevará una bitácora en la que registrará las acciones realizadas desde el papel que desempeña. Cada uno se caracterizará según su rol a desempeñar</a:t>
            </a:r>
          </a:p>
          <a:p>
            <a:pPr marL="0" indent="0" algn="just">
              <a:buNone/>
            </a:pPr>
            <a:endParaRPr lang="es-MX" sz="2400" dirty="0"/>
          </a:p>
          <a:p>
            <a:pPr algn="just"/>
            <a:r>
              <a:rPr lang="es-MX" sz="2400" dirty="0"/>
              <a:t>Roles a desempeñar</a:t>
            </a:r>
          </a:p>
          <a:p>
            <a:pPr marL="0" indent="0" algn="just">
              <a:buNone/>
            </a:pPr>
            <a:r>
              <a:rPr lang="es-MX" sz="2400" dirty="0"/>
              <a:t>Gobernador, Secretario de Salud, Jefe de Jurisdicción Sanitaria, Director de Unidad de Salud, líder comunitario, titular de medios de comunicación,  experto en dengue, epidemiólogo</a:t>
            </a:r>
          </a:p>
        </p:txBody>
      </p:sp>
    </p:spTree>
    <p:extLst>
      <p:ext uri="{BB962C8B-B14F-4D97-AF65-F5344CB8AC3E}">
        <p14:creationId xmlns:p14="http://schemas.microsoft.com/office/powerpoint/2010/main" val="31927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980728"/>
            <a:ext cx="8250140" cy="1143000"/>
          </a:xfrm>
        </p:spPr>
        <p:txBody>
          <a:bodyPr>
            <a:normAutofit/>
          </a:bodyPr>
          <a:lstStyle/>
          <a:p>
            <a:r>
              <a:rPr lang="es-MX" sz="3200" dirty="0"/>
              <a:t>Laboratorio de simulación en salud pública</a:t>
            </a:r>
          </a:p>
        </p:txBody>
      </p:sp>
      <p:sp>
        <p:nvSpPr>
          <p:cNvPr id="3" name="Marcador de contenido 3"/>
          <p:cNvSpPr>
            <a:spLocks noGrp="1"/>
          </p:cNvSpPr>
          <p:nvPr>
            <p:ph idx="1"/>
          </p:nvPr>
        </p:nvSpPr>
        <p:spPr>
          <a:xfrm>
            <a:off x="714348" y="2032248"/>
            <a:ext cx="7972452" cy="4637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800" dirty="0"/>
              <a:t>Sala situacional de salud pública</a:t>
            </a:r>
          </a:p>
          <a:p>
            <a:pPr algn="just"/>
            <a:r>
              <a:rPr lang="es-MX" sz="2400" dirty="0"/>
              <a:t>Consideraciones previas del escenario</a:t>
            </a:r>
          </a:p>
          <a:p>
            <a:pPr marL="0" indent="0" algn="just">
              <a:buNone/>
            </a:pPr>
            <a:r>
              <a:rPr lang="es-MX" sz="2400" dirty="0"/>
              <a:t>El facilitador instruirá a cada participante respecto a las funciones de cada uno, desde el rol a desempeñar</a:t>
            </a:r>
          </a:p>
          <a:p>
            <a:pPr marL="0" indent="0" algn="just">
              <a:buNone/>
            </a:pPr>
            <a:r>
              <a:rPr lang="es-MX" sz="2400" dirty="0"/>
              <a:t>El facilitador preparará información demográfica y epidemiológica como tamaño poblacional, número de casos, número de muertes, canal endémico, etc.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Descripción del escenario</a:t>
            </a:r>
          </a:p>
          <a:p>
            <a:pPr marL="0" indent="0" algn="just">
              <a:buNone/>
            </a:pPr>
            <a:r>
              <a:rPr lang="es-MX" sz="2400" dirty="0"/>
              <a:t>Se presenta un número inusual de casos de dengue en una localidad, mismo que es detectado por el Jefe de la Jurisdicción Sanitaria…</a:t>
            </a:r>
          </a:p>
          <a:p>
            <a:pPr marL="0" indent="0">
              <a:buNone/>
            </a:pPr>
            <a:endParaRPr lang="es-MX" sz="2400" dirty="0"/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884375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1052736"/>
            <a:ext cx="8250140" cy="1143000"/>
          </a:xfrm>
        </p:spPr>
        <p:txBody>
          <a:bodyPr>
            <a:normAutofit/>
          </a:bodyPr>
          <a:lstStyle/>
          <a:p>
            <a:r>
              <a:rPr lang="es-MX" sz="3200" dirty="0"/>
              <a:t>Laboratorio de simulación en salud pública</a:t>
            </a:r>
          </a:p>
        </p:txBody>
      </p:sp>
      <p:sp>
        <p:nvSpPr>
          <p:cNvPr id="3" name="Marcador de contenido 3"/>
          <p:cNvSpPr>
            <a:spLocks noGrp="1"/>
          </p:cNvSpPr>
          <p:nvPr>
            <p:ph idx="1"/>
          </p:nvPr>
        </p:nvSpPr>
        <p:spPr>
          <a:xfrm>
            <a:off x="714348" y="2176264"/>
            <a:ext cx="5153796" cy="2836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Sala situacional de salud pública</a:t>
            </a:r>
          </a:p>
          <a:p>
            <a:pPr marL="0" indent="0">
              <a:buNone/>
            </a:pPr>
            <a:endParaRPr lang="es-MX" sz="2800" dirty="0"/>
          </a:p>
          <a:p>
            <a:r>
              <a:rPr lang="es-MX" sz="2400" dirty="0"/>
              <a:t>Distribución del tiempo</a:t>
            </a:r>
          </a:p>
          <a:p>
            <a:pPr marL="0" indent="0">
              <a:buNone/>
            </a:pPr>
            <a:r>
              <a:rPr lang="es-MX" sz="2400" dirty="0" err="1"/>
              <a:t>Briefing</a:t>
            </a:r>
            <a:r>
              <a:rPr lang="es-MX" sz="2400" dirty="0"/>
              <a:t>: 15 minutos</a:t>
            </a:r>
          </a:p>
          <a:p>
            <a:pPr marL="0" indent="0">
              <a:buNone/>
            </a:pPr>
            <a:r>
              <a:rPr lang="es-MX" sz="2400" dirty="0"/>
              <a:t>Ejercicio: 45 minutos</a:t>
            </a:r>
          </a:p>
          <a:p>
            <a:pPr marL="0" indent="0">
              <a:buNone/>
            </a:pPr>
            <a:r>
              <a:rPr lang="es-MX" sz="2400" dirty="0" err="1"/>
              <a:t>Debriefing</a:t>
            </a:r>
            <a:r>
              <a:rPr lang="es-MX" sz="2400" dirty="0"/>
              <a:t>: 90 minutos</a:t>
            </a:r>
          </a:p>
          <a:p>
            <a:pPr marL="0" indent="0">
              <a:buNone/>
            </a:pPr>
            <a:endParaRPr lang="es-MX" sz="2400" dirty="0"/>
          </a:p>
        </p:txBody>
      </p:sp>
      <p:pic>
        <p:nvPicPr>
          <p:cNvPr id="4" name="Picture 2" descr="https://encrypted-tbn0.gstatic.com/images?q=tbn:ANd9GcQ5l5bTt_wF4Se9r4kPFAa4HyZ9-yx3VmolXwdTSV6_9GGxi_t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52936"/>
            <a:ext cx="417646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08850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Simulación AMFEM con log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Simulación AMFEM con logos</Template>
  <TotalTime>550</TotalTime>
  <Words>490</Words>
  <Application>Microsoft Office PowerPoint</Application>
  <PresentationFormat>Presentación en pantalla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CG Times</vt:lpstr>
      <vt:lpstr>Lucida Sans Unicode</vt:lpstr>
      <vt:lpstr>Wingdings</vt:lpstr>
      <vt:lpstr>Plantilla Simulación AMFEM con logos</vt:lpstr>
      <vt:lpstr>NOVEDADES EN TECNOLOGÍAS DE LA INFORMACIÓN APLICADAS A LA MEDICINA</vt:lpstr>
      <vt:lpstr>Laboratorio de simulación en salud pública</vt:lpstr>
      <vt:lpstr>Presentación de PowerPoint</vt:lpstr>
      <vt:lpstr>Laboratorio de simulación en salud pública</vt:lpstr>
      <vt:lpstr>Laboratorio de simulación en salud pública</vt:lpstr>
      <vt:lpstr>Laboratorio de simulación en salud pública</vt:lpstr>
      <vt:lpstr>Laboratorio de simulación en salud pública</vt:lpstr>
      <vt:lpstr>Laboratorio de simulación en salud pública</vt:lpstr>
      <vt:lpstr>Laboratorio de simulación en salud pública</vt:lpstr>
      <vt:lpstr>Laboratorio de simulación en salud 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Dr. Juan Pablo</dc:creator>
  <cp:lastModifiedBy>Juan José Domínguez Robert</cp:lastModifiedBy>
  <cp:revision>99</cp:revision>
  <dcterms:created xsi:type="dcterms:W3CDTF">2015-04-15T02:57:55Z</dcterms:created>
  <dcterms:modified xsi:type="dcterms:W3CDTF">2016-06-17T21:57:21Z</dcterms:modified>
</cp:coreProperties>
</file>