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3" r:id="rId4"/>
    <p:sldId id="317" r:id="rId5"/>
    <p:sldId id="318" r:id="rId6"/>
    <p:sldId id="319" r:id="rId7"/>
    <p:sldId id="320" r:id="rId8"/>
    <p:sldId id="3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4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068DC83-4358-4069-9A04-36F684952B41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1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97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73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066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881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BB5-8E37-492B-8843-1477E0364CB8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E38-DB3A-4089-B386-FFD9F1943ECB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356-1F59-4D89-9F54-28C9F76813D7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8F21-3C02-407D-A180-361657C962A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FB26-DB44-4B23-8E2C-73FCFB6E6A5C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1B2-E24B-4D01-B1F3-1C91DA614AC9}" type="datetime1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829-4D67-4482-B952-BBD9DCA0A419}" type="datetime1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990D-3D92-40C3-8F0D-2F9DF871B3E2}" type="datetime1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35C0-D298-4C67-8022-2A6AB1B2BA62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9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8098-106E-436A-B7C8-8017C782259C}" type="datetime1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619435-DEBC-444A-913E-FBD2C4CF0E59}" type="datetime1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B29C50-D6F1-4DB6-9B68-F4CD3996E9C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59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648" userDrawn="1">
          <p15:clr>
            <a:srgbClr val="F26B43"/>
          </p15:clr>
        </p15:guide>
        <p15:guide id="5" orient="horz" pos="3528" userDrawn="1">
          <p15:clr>
            <a:srgbClr val="F26B43"/>
          </p15:clr>
        </p15:guide>
        <p15:guide id="6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Carlos o. Aguilar ortega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Nacional de Tecnología Educativa, Ciencias de la Salud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Corporativo Universidad del Valle de México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3381"/>
            <a:ext cx="2560108" cy="48764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685800" y="5303518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en-US" sz="2800" b="0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Apple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Distinguished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303519"/>
            <a:ext cx="814509" cy="9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5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Novedades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aplicadas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Carlos O. Aguilar Ortega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Nacional de Tecnología Educativa, Ciencias de la Salud</a:t>
            </a:r>
          </a:p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Corporativo Universidad del Valle de México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3381"/>
            <a:ext cx="2560108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4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Justificación</a:t>
            </a:r>
            <a:r>
              <a:rPr lang="en-US" dirty="0"/>
              <a:t> del </a:t>
            </a:r>
            <a:r>
              <a:rPr lang="en-US" dirty="0" err="1"/>
              <a:t>uso</a:t>
            </a:r>
            <a:r>
              <a:rPr lang="en-US" dirty="0"/>
              <a:t> de las </a:t>
            </a:r>
            <a:r>
              <a:rPr lang="en-US" dirty="0" err="1"/>
              <a:t>tecnologías</a:t>
            </a:r>
            <a:r>
              <a:rPr lang="en-US" dirty="0"/>
              <a:t> </a:t>
            </a:r>
            <a:r>
              <a:rPr lang="en-US" dirty="0" err="1"/>
              <a:t>aplicadas</a:t>
            </a:r>
            <a:r>
              <a:rPr lang="en-US" dirty="0"/>
              <a:t> a la </a:t>
            </a:r>
            <a:r>
              <a:rPr lang="en-US" dirty="0" err="1"/>
              <a:t>medicina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40" y="1975128"/>
            <a:ext cx="5434920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5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aplicaciones</a:t>
            </a:r>
            <a:r>
              <a:rPr lang="en-US" dirty="0"/>
              <a:t> de las tics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educativos</a:t>
            </a:r>
            <a:r>
              <a:rPr lang="en-US" dirty="0"/>
              <a:t> de </a:t>
            </a:r>
            <a:r>
              <a:rPr lang="en-US" dirty="0" err="1"/>
              <a:t>salud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87" y="2065867"/>
            <a:ext cx="63722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133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¿Como </a:t>
            </a:r>
            <a:r>
              <a:rPr lang="en-US" dirty="0" err="1"/>
              <a:t>introducir</a:t>
            </a:r>
            <a:r>
              <a:rPr lang="en-US" dirty="0"/>
              <a:t> las tics a un Sistema curricular?</a:t>
            </a:r>
            <a:endParaRPr lang="es-MX" dirty="0"/>
          </a:p>
        </p:txBody>
      </p:sp>
      <p:sp>
        <p:nvSpPr>
          <p:cNvPr id="3" name="Rectangle 2"/>
          <p:cNvSpPr/>
          <p:nvPr/>
        </p:nvSpPr>
        <p:spPr>
          <a:xfrm>
            <a:off x="685801" y="1772374"/>
            <a:ext cx="1112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Integración curricular de </a:t>
            </a:r>
            <a:r>
              <a:rPr lang="es-MX" dirty="0" err="1"/>
              <a:t>TICs</a:t>
            </a:r>
            <a:r>
              <a:rPr lang="es-MX" dirty="0"/>
              <a:t> es el proceso de hacerlas enteramente parte del </a:t>
            </a:r>
            <a:r>
              <a:rPr lang="es-MX" dirty="0" err="1"/>
              <a:t>curriculum</a:t>
            </a:r>
            <a:r>
              <a:rPr lang="es-MX" dirty="0"/>
              <a:t>, como parte de un todo, permeándolas con los principios educativos y la didáctica que conforman el engranaje del aprender. Ello fundamentalmente implica un uso armónico y funcional para un propósito del aprender específico en un dominio o una disciplina curricular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7" y="3430587"/>
            <a:ext cx="1992173" cy="1865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7" y="5295900"/>
            <a:ext cx="199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La </a:t>
            </a:r>
            <a:r>
              <a:rPr lang="es-MX" sz="1200" u="sng" dirty="0"/>
              <a:t>forma anidada </a:t>
            </a:r>
            <a:r>
              <a:rPr lang="es-MX" sz="1200" dirty="0"/>
              <a:t>implica que en una asignatura el profesor estimula el trabajo de distintas habilidades, de pensamiento, social y de contenido específico, utilizando las </a:t>
            </a:r>
            <a:r>
              <a:rPr lang="es-MX" sz="1200" dirty="0" err="1"/>
              <a:t>TICs</a:t>
            </a:r>
            <a:r>
              <a:rPr lang="es-MX" sz="1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0956" y="6581001"/>
            <a:ext cx="141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/>
              <a:t>Fogarty</a:t>
            </a:r>
            <a:r>
              <a:rPr lang="es-MX" sz="1200" dirty="0"/>
              <a:t>, 1991, 1993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79" y="3430587"/>
            <a:ext cx="1883120" cy="1865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6560" y="5388232"/>
            <a:ext cx="1981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La </a:t>
            </a:r>
            <a:r>
              <a:rPr lang="es-MX" sz="1200" u="sng" dirty="0"/>
              <a:t>forma tejida</a:t>
            </a:r>
            <a:r>
              <a:rPr lang="es-MX" sz="1200" dirty="0"/>
              <a:t> implica que un tema relevante es tejido </a:t>
            </a:r>
            <a:r>
              <a:rPr lang="es-MX" sz="1200" dirty="0" err="1"/>
              <a:t>conotros</a:t>
            </a:r>
            <a:r>
              <a:rPr lang="es-MX" sz="1200" dirty="0"/>
              <a:t> contenidos y disciplinas, los aprendices utilizan el tema para examinar conceptos e ideas con el apoyo de las </a:t>
            </a:r>
            <a:r>
              <a:rPr lang="es-MX" sz="1200" dirty="0" err="1"/>
              <a:t>TICs</a:t>
            </a:r>
            <a:r>
              <a:rPr lang="es-MX" sz="12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1" y="3430587"/>
            <a:ext cx="1992174" cy="18653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5546" y="5295900"/>
            <a:ext cx="1944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La forma enroscada implica enroscar habilidades sociales, de pensamiento, inteligencias múltiples, tecnología y de estudio a través de varias disciplinas.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105" y="3430587"/>
            <a:ext cx="1829698" cy="18653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53899" y="5295899"/>
            <a:ext cx="1898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La forma integrada implica unir asignaturas en la búsqueda de superposiciones de conceptos e ideas, utilizado las </a:t>
            </a:r>
            <a:r>
              <a:rPr lang="es-MX" sz="1200" dirty="0" err="1"/>
              <a:t>TICs</a:t>
            </a:r>
            <a:endParaRPr lang="es-MX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073" y="3430588"/>
            <a:ext cx="1834149" cy="18653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32807" y="5295899"/>
            <a:ext cx="1858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En la forma inmersa las asignaturas son parte del </a:t>
            </a:r>
            <a:r>
              <a:rPr lang="es-MX" sz="1200" dirty="0" err="1"/>
              <a:t>expertise</a:t>
            </a:r>
            <a:r>
              <a:rPr lang="es-MX" sz="1200" dirty="0"/>
              <a:t> del aprendiz, filtrando el contenido con el apoyo de las </a:t>
            </a:r>
            <a:r>
              <a:rPr lang="es-MX" sz="1200" dirty="0" err="1"/>
              <a:t>TICs</a:t>
            </a:r>
            <a:r>
              <a:rPr lang="es-MX" sz="1200" dirty="0"/>
              <a:t> y llegando a estar inmerso en su propia experiencia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6439" y="3430587"/>
            <a:ext cx="1935790" cy="18653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891156" y="5388232"/>
            <a:ext cx="2264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la forma en red el aprendiz realiza un filtrado de su aprendizaje y genera conexiones internas que lo llevan a interacciones con redes externas de expertos en áreas relacionadas, utilizando las </a:t>
            </a:r>
            <a:r>
              <a:rPr lang="es-MX" sz="1200" dirty="0" err="1"/>
              <a:t>TICs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82831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Limitaciones</a:t>
            </a:r>
            <a:r>
              <a:rPr lang="en-US" dirty="0"/>
              <a:t> del </a:t>
            </a:r>
            <a:r>
              <a:rPr lang="en-US" dirty="0" err="1"/>
              <a:t>uso</a:t>
            </a:r>
            <a:r>
              <a:rPr lang="en-US" dirty="0"/>
              <a:t> de tics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escuelas</a:t>
            </a:r>
            <a:r>
              <a:rPr lang="en-US" dirty="0"/>
              <a:t> y </a:t>
            </a:r>
            <a:r>
              <a:rPr lang="en-US" dirty="0" err="1"/>
              <a:t>facultades</a:t>
            </a:r>
            <a:r>
              <a:rPr lang="en-US" dirty="0"/>
              <a:t> de </a:t>
            </a:r>
            <a:r>
              <a:rPr lang="en-US" dirty="0" err="1"/>
              <a:t>medicina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80" y="2151697"/>
            <a:ext cx="92487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1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136" y="2602147"/>
            <a:ext cx="8624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s-MX" sz="1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drcarlosmx</a:t>
            </a:r>
            <a:endParaRPr lang="es-MX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3" y="1945531"/>
            <a:ext cx="3252223" cy="32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CC2096-6844-4B95-B463-E84303707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335</Words>
  <Application>Microsoft Office PowerPoint</Application>
  <PresentationFormat>Panorámica</PresentationFormat>
  <Paragraphs>22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Dr. Carlos o. Aguilar ortega</vt:lpstr>
      <vt:lpstr>Novedades en tecnologías de la información aplicadas a la medicina</vt:lpstr>
      <vt:lpstr>Justificación del uso de las tecnologías aplicadas a la medicina</vt:lpstr>
      <vt:lpstr>Principales aplicaciones de las tics en los sistemas educativos de salud</vt:lpstr>
      <vt:lpstr>¿Como introducir las tics a un Sistema curricular?</vt:lpstr>
      <vt:lpstr>Limitaciones del uso de tics en escuelas y facultades de medicina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2016-06-13T23:10:34Z</dcterms:created>
  <dcterms:modified xsi:type="dcterms:W3CDTF">2016-06-17T22:01:28Z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TC034606119991</vt:lpwstr>
  </property>
</Properties>
</file>