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256" r:id="rId3"/>
    <p:sldId id="257" r:id="rId4"/>
    <p:sldId id="264" r:id="rId5"/>
    <p:sldId id="265" r:id="rId6"/>
    <p:sldId id="266" r:id="rId7"/>
    <p:sldId id="267" r:id="rId8"/>
    <p:sldId id="268" r:id="rId9"/>
    <p:sldId id="263" r:id="rId10"/>
    <p:sldId id="273" r:id="rId11"/>
    <p:sldId id="272" r:id="rId12"/>
    <p:sldId id="258" r:id="rId13"/>
    <p:sldId id="259" r:id="rId14"/>
    <p:sldId id="260" r:id="rId15"/>
    <p:sldId id="269" r:id="rId16"/>
    <p:sldId id="261" r:id="rId17"/>
    <p:sldId id="270" r:id="rId18"/>
    <p:sldId id="271" r:id="rId1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35.jpeg"/><Relationship Id="rId9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C41058-68BA-4919-914E-E2C41DE89625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8AA837C4-151F-4B2E-9A8B-EAF24C0488B5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MX" dirty="0" smtClean="0"/>
            <a:t> </a:t>
          </a:r>
          <a:endParaRPr lang="es-MX" dirty="0"/>
        </a:p>
      </dgm:t>
    </dgm:pt>
    <dgm:pt modelId="{C6A83A7C-54B5-4D80-A900-6002FD38EFD9}" type="parTrans" cxnId="{D1F4B48E-CA11-489F-8C8F-1381C1F2A731}">
      <dgm:prSet/>
      <dgm:spPr/>
      <dgm:t>
        <a:bodyPr/>
        <a:lstStyle/>
        <a:p>
          <a:endParaRPr lang="es-MX"/>
        </a:p>
      </dgm:t>
    </dgm:pt>
    <dgm:pt modelId="{57F9AA8E-4EAD-4F79-88AB-262CC95BFAA6}" type="sibTrans" cxnId="{D1F4B48E-CA11-489F-8C8F-1381C1F2A731}">
      <dgm:prSet/>
      <dgm:spPr/>
      <dgm:t>
        <a:bodyPr/>
        <a:lstStyle/>
        <a:p>
          <a:endParaRPr lang="es-MX"/>
        </a:p>
      </dgm:t>
    </dgm:pt>
    <dgm:pt modelId="{49EF88C8-973F-4753-92E0-8242B2B3595E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s-MX" dirty="0" smtClean="0"/>
            <a:t> </a:t>
          </a:r>
          <a:endParaRPr lang="es-MX" dirty="0"/>
        </a:p>
      </dgm:t>
    </dgm:pt>
    <dgm:pt modelId="{08AD3554-9972-40DA-B2EB-C8BC02CDF91D}" type="parTrans" cxnId="{D59D7919-8C4B-43A1-BF41-71FE8AC8C275}">
      <dgm:prSet/>
      <dgm:spPr/>
      <dgm:t>
        <a:bodyPr/>
        <a:lstStyle/>
        <a:p>
          <a:endParaRPr lang="es-MX" dirty="0"/>
        </a:p>
      </dgm:t>
    </dgm:pt>
    <dgm:pt modelId="{56849439-9AB8-4D03-BF58-2A74FCC6E17B}" type="sibTrans" cxnId="{D59D7919-8C4B-43A1-BF41-71FE8AC8C275}">
      <dgm:prSet/>
      <dgm:spPr/>
      <dgm:t>
        <a:bodyPr/>
        <a:lstStyle/>
        <a:p>
          <a:endParaRPr lang="es-MX"/>
        </a:p>
      </dgm:t>
    </dgm:pt>
    <dgm:pt modelId="{430857F7-98EC-41E9-9FA0-69F7E627AEE7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s-MX" dirty="0" smtClean="0"/>
            <a:t> </a:t>
          </a:r>
          <a:endParaRPr lang="es-MX" dirty="0"/>
        </a:p>
      </dgm:t>
    </dgm:pt>
    <dgm:pt modelId="{FEE0B5E9-AE4F-4490-9057-2A8FD14075FB}" type="parTrans" cxnId="{BD693560-974C-480A-980F-E32341C49FFB}">
      <dgm:prSet/>
      <dgm:spPr/>
      <dgm:t>
        <a:bodyPr/>
        <a:lstStyle/>
        <a:p>
          <a:endParaRPr lang="es-MX" dirty="0"/>
        </a:p>
      </dgm:t>
    </dgm:pt>
    <dgm:pt modelId="{11EF0980-D3FA-4ACC-B979-E84E5DADCAC0}" type="sibTrans" cxnId="{BD693560-974C-480A-980F-E32341C49FFB}">
      <dgm:prSet/>
      <dgm:spPr/>
      <dgm:t>
        <a:bodyPr/>
        <a:lstStyle/>
        <a:p>
          <a:endParaRPr lang="es-MX"/>
        </a:p>
      </dgm:t>
    </dgm:pt>
    <dgm:pt modelId="{C2F2B85C-879A-4A50-A2F1-1D725D645E1A}">
      <dgm:prSet phldrT="[Text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es-MX" dirty="0" smtClean="0"/>
            <a:t>   </a:t>
          </a:r>
          <a:endParaRPr lang="es-MX" dirty="0"/>
        </a:p>
      </dgm:t>
    </dgm:pt>
    <dgm:pt modelId="{FF27318E-4CC5-4F62-8109-0C0E7F6B51C5}" type="parTrans" cxnId="{BADE67E0-DD7A-4B70-BDE8-3F81EB8A7B0F}">
      <dgm:prSet/>
      <dgm:spPr/>
      <dgm:t>
        <a:bodyPr/>
        <a:lstStyle/>
        <a:p>
          <a:endParaRPr lang="es-MX" dirty="0"/>
        </a:p>
      </dgm:t>
    </dgm:pt>
    <dgm:pt modelId="{303C9208-62A7-402D-B4A1-D7063DB47C69}" type="sibTrans" cxnId="{BADE67E0-DD7A-4B70-BDE8-3F81EB8A7B0F}">
      <dgm:prSet/>
      <dgm:spPr/>
      <dgm:t>
        <a:bodyPr/>
        <a:lstStyle/>
        <a:p>
          <a:endParaRPr lang="es-MX"/>
        </a:p>
      </dgm:t>
    </dgm:pt>
    <dgm:pt modelId="{196362E1-029B-4197-8FB7-9709B5246D85}">
      <dgm:prSet phldrT="[Text]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r>
            <a:rPr lang="es-MX" dirty="0" smtClean="0"/>
            <a:t> </a:t>
          </a:r>
          <a:endParaRPr lang="es-MX" dirty="0"/>
        </a:p>
      </dgm:t>
    </dgm:pt>
    <dgm:pt modelId="{5480B1C4-261F-4669-9C03-FE6EADCE2AC3}" type="parTrans" cxnId="{F9F191FC-9329-4462-9AA8-BCA64DA7139D}">
      <dgm:prSet/>
      <dgm:spPr/>
      <dgm:t>
        <a:bodyPr/>
        <a:lstStyle/>
        <a:p>
          <a:endParaRPr lang="es-MX" dirty="0"/>
        </a:p>
      </dgm:t>
    </dgm:pt>
    <dgm:pt modelId="{69AA3BBF-ACFB-481C-8C95-6F8CE0E6174D}" type="sibTrans" cxnId="{F9F191FC-9329-4462-9AA8-BCA64DA7139D}">
      <dgm:prSet/>
      <dgm:spPr/>
      <dgm:t>
        <a:bodyPr/>
        <a:lstStyle/>
        <a:p>
          <a:endParaRPr lang="es-MX"/>
        </a:p>
      </dgm:t>
    </dgm:pt>
    <dgm:pt modelId="{A4C4D65F-91FA-45B6-960B-0AD9B90B30A6}">
      <dgm:prSet phldrT="[Text]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MX" dirty="0"/>
        </a:p>
      </dgm:t>
    </dgm:pt>
    <dgm:pt modelId="{4510651E-69B7-48ED-9045-9C4B4EA071E8}" type="parTrans" cxnId="{60306047-2F66-4D8A-8E94-4AE164392131}">
      <dgm:prSet/>
      <dgm:spPr/>
      <dgm:t>
        <a:bodyPr/>
        <a:lstStyle/>
        <a:p>
          <a:endParaRPr lang="es-MX" dirty="0"/>
        </a:p>
      </dgm:t>
    </dgm:pt>
    <dgm:pt modelId="{CF37CDED-A9B3-4029-BF91-56F29FCE35C1}" type="sibTrans" cxnId="{60306047-2F66-4D8A-8E94-4AE164392131}">
      <dgm:prSet/>
      <dgm:spPr/>
      <dgm:t>
        <a:bodyPr/>
        <a:lstStyle/>
        <a:p>
          <a:endParaRPr lang="es-MX"/>
        </a:p>
      </dgm:t>
    </dgm:pt>
    <dgm:pt modelId="{13DB25C4-1E24-41FB-9870-325D65D475D7}">
      <dgm:prSet phldrT="[Text]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s-MX" dirty="0"/>
        </a:p>
      </dgm:t>
    </dgm:pt>
    <dgm:pt modelId="{8F020B7C-B894-493C-A675-CF40FBA3E7AE}" type="parTrans" cxnId="{E1C3D9BB-E9A9-4C39-A5C0-557CB4D4C721}">
      <dgm:prSet/>
      <dgm:spPr/>
      <dgm:t>
        <a:bodyPr/>
        <a:lstStyle/>
        <a:p>
          <a:endParaRPr lang="es-MX" dirty="0"/>
        </a:p>
      </dgm:t>
    </dgm:pt>
    <dgm:pt modelId="{006FA529-985E-42BA-9A7C-F28A07FE06B0}" type="sibTrans" cxnId="{E1C3D9BB-E9A9-4C39-A5C0-557CB4D4C721}">
      <dgm:prSet/>
      <dgm:spPr/>
      <dgm:t>
        <a:bodyPr/>
        <a:lstStyle/>
        <a:p>
          <a:endParaRPr lang="es-MX"/>
        </a:p>
      </dgm:t>
    </dgm:pt>
    <dgm:pt modelId="{8E1E44CF-AF29-4BF8-B0D7-6C7E3896CFCA}">
      <dgm:prSet phldrT="[Text]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es-MX" dirty="0"/>
        </a:p>
      </dgm:t>
    </dgm:pt>
    <dgm:pt modelId="{78C1D901-3DD7-4F49-B99B-401CD5962C41}" type="parTrans" cxnId="{1E991A6C-4CEC-417A-B112-4963A01D7F15}">
      <dgm:prSet/>
      <dgm:spPr/>
      <dgm:t>
        <a:bodyPr/>
        <a:lstStyle/>
        <a:p>
          <a:endParaRPr lang="en-US"/>
        </a:p>
      </dgm:t>
    </dgm:pt>
    <dgm:pt modelId="{BB58692E-A026-4E42-A269-7CCCDA610E52}" type="sibTrans" cxnId="{1E991A6C-4CEC-417A-B112-4963A01D7F15}">
      <dgm:prSet/>
      <dgm:spPr/>
      <dgm:t>
        <a:bodyPr/>
        <a:lstStyle/>
        <a:p>
          <a:endParaRPr lang="en-US"/>
        </a:p>
      </dgm:t>
    </dgm:pt>
    <dgm:pt modelId="{A3B37CAA-F701-4AF9-8D42-CBA0EC3C34F9}">
      <dgm:prSet/>
      <dgm:spPr/>
      <dgm:t>
        <a:bodyPr/>
        <a:lstStyle/>
        <a:p>
          <a:endParaRPr lang="en-US"/>
        </a:p>
      </dgm:t>
    </dgm:pt>
    <dgm:pt modelId="{AEF27FDA-0E76-4B1F-840B-EB74F634F86E}" type="parTrans" cxnId="{0AE0C3DC-FDB9-4CB1-8D96-710B849EC12B}">
      <dgm:prSet/>
      <dgm:spPr/>
      <dgm:t>
        <a:bodyPr/>
        <a:lstStyle/>
        <a:p>
          <a:endParaRPr lang="en-US"/>
        </a:p>
      </dgm:t>
    </dgm:pt>
    <dgm:pt modelId="{1E8A216D-2CFE-4BCD-9E90-22CADCE5CD1A}" type="sibTrans" cxnId="{0AE0C3DC-FDB9-4CB1-8D96-710B849EC12B}">
      <dgm:prSet/>
      <dgm:spPr/>
      <dgm:t>
        <a:bodyPr/>
        <a:lstStyle/>
        <a:p>
          <a:endParaRPr lang="en-US"/>
        </a:p>
      </dgm:t>
    </dgm:pt>
    <dgm:pt modelId="{1EC4E9FE-731A-4E03-8F7D-20031FF3D5F7}">
      <dgm:prSet/>
      <dgm:spPr/>
      <dgm:t>
        <a:bodyPr/>
        <a:lstStyle/>
        <a:p>
          <a:endParaRPr lang="en-US"/>
        </a:p>
      </dgm:t>
    </dgm:pt>
    <dgm:pt modelId="{77FBEAB9-7B46-4ED0-86BB-D901C94ED4DD}" type="parTrans" cxnId="{83BF8814-0B47-4D65-BBA2-79722B7B3C52}">
      <dgm:prSet/>
      <dgm:spPr/>
      <dgm:t>
        <a:bodyPr/>
        <a:lstStyle/>
        <a:p>
          <a:endParaRPr lang="en-US"/>
        </a:p>
      </dgm:t>
    </dgm:pt>
    <dgm:pt modelId="{71F5C440-23B0-4AB3-A9D4-0E440A44EBFF}" type="sibTrans" cxnId="{83BF8814-0B47-4D65-BBA2-79722B7B3C52}">
      <dgm:prSet/>
      <dgm:spPr/>
      <dgm:t>
        <a:bodyPr/>
        <a:lstStyle/>
        <a:p>
          <a:endParaRPr lang="en-US"/>
        </a:p>
      </dgm:t>
    </dgm:pt>
    <dgm:pt modelId="{F438D6ED-6476-4DE9-8915-C885A053F97A}">
      <dgm:prSet/>
      <dgm:spPr/>
      <dgm:t>
        <a:bodyPr/>
        <a:lstStyle/>
        <a:p>
          <a:endParaRPr lang="en-US"/>
        </a:p>
      </dgm:t>
    </dgm:pt>
    <dgm:pt modelId="{CCFE1058-DFDB-4131-AB44-D28D2C31CA36}" type="parTrans" cxnId="{3183BA09-DE41-4CD4-A4D8-A85D1A2AEE1E}">
      <dgm:prSet/>
      <dgm:spPr/>
      <dgm:t>
        <a:bodyPr/>
        <a:lstStyle/>
        <a:p>
          <a:endParaRPr lang="en-US"/>
        </a:p>
      </dgm:t>
    </dgm:pt>
    <dgm:pt modelId="{3AB068AB-B21C-4684-B1C0-88CD904D4405}" type="sibTrans" cxnId="{3183BA09-DE41-4CD4-A4D8-A85D1A2AEE1E}">
      <dgm:prSet/>
      <dgm:spPr/>
      <dgm:t>
        <a:bodyPr/>
        <a:lstStyle/>
        <a:p>
          <a:endParaRPr lang="en-US"/>
        </a:p>
      </dgm:t>
    </dgm:pt>
    <dgm:pt modelId="{CAF17416-FB7E-4A07-BC58-F7E5F02C5EE9}">
      <dgm:prSet/>
      <dgm:spPr/>
      <dgm:t>
        <a:bodyPr/>
        <a:lstStyle/>
        <a:p>
          <a:endParaRPr lang="en-US"/>
        </a:p>
      </dgm:t>
    </dgm:pt>
    <dgm:pt modelId="{04D053D6-1AF0-40C3-9C13-25BE5D1421DB}" type="parTrans" cxnId="{01FA46F7-99D1-4311-B654-F3EE15156765}">
      <dgm:prSet/>
      <dgm:spPr/>
      <dgm:t>
        <a:bodyPr/>
        <a:lstStyle/>
        <a:p>
          <a:endParaRPr lang="en-US"/>
        </a:p>
      </dgm:t>
    </dgm:pt>
    <dgm:pt modelId="{75E883A3-DF4F-424D-BD1A-593B66DC7786}" type="sibTrans" cxnId="{01FA46F7-99D1-4311-B654-F3EE15156765}">
      <dgm:prSet/>
      <dgm:spPr/>
      <dgm:t>
        <a:bodyPr/>
        <a:lstStyle/>
        <a:p>
          <a:endParaRPr lang="en-US"/>
        </a:p>
      </dgm:t>
    </dgm:pt>
    <dgm:pt modelId="{36AD9065-81B1-4347-BED5-E767539CFBEF}">
      <dgm:prSet/>
      <dgm:spPr/>
      <dgm:t>
        <a:bodyPr/>
        <a:lstStyle/>
        <a:p>
          <a:endParaRPr lang="en-US"/>
        </a:p>
      </dgm:t>
    </dgm:pt>
    <dgm:pt modelId="{883F84B7-F138-4E47-BA75-201BA4ABAAC3}" type="parTrans" cxnId="{2DA173F5-B599-4A05-8EC2-365C1559475C}">
      <dgm:prSet/>
      <dgm:spPr/>
      <dgm:t>
        <a:bodyPr/>
        <a:lstStyle/>
        <a:p>
          <a:endParaRPr lang="en-US"/>
        </a:p>
      </dgm:t>
    </dgm:pt>
    <dgm:pt modelId="{B921AA01-5EB0-45B1-83D1-B92827F32B6B}" type="sibTrans" cxnId="{2DA173F5-B599-4A05-8EC2-365C1559475C}">
      <dgm:prSet/>
      <dgm:spPr/>
      <dgm:t>
        <a:bodyPr/>
        <a:lstStyle/>
        <a:p>
          <a:endParaRPr lang="en-US"/>
        </a:p>
      </dgm:t>
    </dgm:pt>
    <dgm:pt modelId="{9E0A4CBD-E156-45CF-9024-3012AE5A596C}">
      <dgm:prSet/>
      <dgm:spPr>
        <a:blipFill dpi="0" rotWithShape="0">
          <a:blip xmlns:r="http://schemas.openxmlformats.org/officeDocument/2006/relationships" r:embed="rId9"/>
          <a:srcRect/>
          <a:tile tx="0" ty="0" sx="100000" sy="100000" flip="none" algn="tl"/>
        </a:blipFill>
      </dgm:spPr>
      <dgm:t>
        <a:bodyPr/>
        <a:lstStyle/>
        <a:p>
          <a:endParaRPr lang="en-US"/>
        </a:p>
      </dgm:t>
    </dgm:pt>
    <dgm:pt modelId="{2C9AB73F-239C-4BBF-AEAB-2053D29C575D}" type="parTrans" cxnId="{A0622878-559C-4308-8FB2-8A9276CFEFEF}">
      <dgm:prSet/>
      <dgm:spPr/>
      <dgm:t>
        <a:bodyPr/>
        <a:lstStyle/>
        <a:p>
          <a:endParaRPr lang="en-US"/>
        </a:p>
      </dgm:t>
    </dgm:pt>
    <dgm:pt modelId="{277D864B-4D0A-4B53-8E2C-D0B6880DE641}" type="sibTrans" cxnId="{A0622878-559C-4308-8FB2-8A9276CFEFEF}">
      <dgm:prSet/>
      <dgm:spPr/>
      <dgm:t>
        <a:bodyPr/>
        <a:lstStyle/>
        <a:p>
          <a:endParaRPr lang="en-US"/>
        </a:p>
      </dgm:t>
    </dgm:pt>
    <dgm:pt modelId="{F46945A9-20F1-4355-BB4B-7F24790FA605}" type="pres">
      <dgm:prSet presAssocID="{25C41058-68BA-4919-914E-E2C41DE89625}" presName="cycle" presStyleCnt="0">
        <dgm:presLayoutVars>
          <dgm:chMax val="1"/>
          <dgm:dir val="rev"/>
          <dgm:animLvl val="ctr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0D3D273C-BFC1-4077-A4B5-993DEB18E401}" type="pres">
      <dgm:prSet presAssocID="{8AA837C4-151F-4B2E-9A8B-EAF24C0488B5}" presName="centerShape" presStyleLbl="node0" presStyleIdx="0" presStyleCnt="1" custScaleX="111768" custScaleY="106639" custLinFactNeighborY="-2234"/>
      <dgm:spPr/>
      <dgm:t>
        <a:bodyPr/>
        <a:lstStyle/>
        <a:p>
          <a:endParaRPr lang="es-MX"/>
        </a:p>
      </dgm:t>
    </dgm:pt>
    <dgm:pt modelId="{E9138A10-6872-43F9-B64A-754136E39801}" type="pres">
      <dgm:prSet presAssocID="{08AD3554-9972-40DA-B2EB-C8BC02CDF91D}" presName="Name9" presStyleLbl="parChTrans1D2" presStyleIdx="0" presStyleCnt="8"/>
      <dgm:spPr/>
      <dgm:t>
        <a:bodyPr/>
        <a:lstStyle/>
        <a:p>
          <a:endParaRPr lang="es-MX"/>
        </a:p>
      </dgm:t>
    </dgm:pt>
    <dgm:pt modelId="{1F3B44A4-E96B-43A6-A70E-06D743BCFA0B}" type="pres">
      <dgm:prSet presAssocID="{08AD3554-9972-40DA-B2EB-C8BC02CDF91D}" presName="connTx" presStyleLbl="parChTrans1D2" presStyleIdx="0" presStyleCnt="8"/>
      <dgm:spPr/>
      <dgm:t>
        <a:bodyPr/>
        <a:lstStyle/>
        <a:p>
          <a:endParaRPr lang="es-MX"/>
        </a:p>
      </dgm:t>
    </dgm:pt>
    <dgm:pt modelId="{2C48EC6B-4A83-4F98-9EEF-0DB42A0C8311}" type="pres">
      <dgm:prSet presAssocID="{49EF88C8-973F-4753-92E0-8242B2B3595E}" presName="node" presStyleLbl="node1" presStyleIdx="0" presStyleCnt="8" custRadScaleRad="102430" custRadScaleInc="-2733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5CC43EC-0A50-4782-A533-C92BFE0FD1D6}" type="pres">
      <dgm:prSet presAssocID="{FF27318E-4CC5-4F62-8109-0C0E7F6B51C5}" presName="Name9" presStyleLbl="parChTrans1D2" presStyleIdx="1" presStyleCnt="8"/>
      <dgm:spPr/>
      <dgm:t>
        <a:bodyPr/>
        <a:lstStyle/>
        <a:p>
          <a:endParaRPr lang="es-MX"/>
        </a:p>
      </dgm:t>
    </dgm:pt>
    <dgm:pt modelId="{E7EE5AA9-7A95-46D2-98E2-E28D5CD0BA72}" type="pres">
      <dgm:prSet presAssocID="{FF27318E-4CC5-4F62-8109-0C0E7F6B51C5}" presName="connTx" presStyleLbl="parChTrans1D2" presStyleIdx="1" presStyleCnt="8"/>
      <dgm:spPr/>
      <dgm:t>
        <a:bodyPr/>
        <a:lstStyle/>
        <a:p>
          <a:endParaRPr lang="es-MX"/>
        </a:p>
      </dgm:t>
    </dgm:pt>
    <dgm:pt modelId="{591CB994-5740-4105-B1F8-7A16144061E7}" type="pres">
      <dgm:prSet presAssocID="{C2F2B85C-879A-4A50-A2F1-1D725D645E1A}" presName="node" presStyleLbl="node1" presStyleIdx="1" presStyleCnt="8" custRadScaleRad="120208" custRadScaleInc="-2133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7A7C259-74D2-424D-81D7-1BFAB3FE6BE0}" type="pres">
      <dgm:prSet presAssocID="{2C9AB73F-239C-4BBF-AEAB-2053D29C575D}" presName="Name9" presStyleLbl="parChTrans1D2" presStyleIdx="2" presStyleCnt="8"/>
      <dgm:spPr/>
      <dgm:t>
        <a:bodyPr/>
        <a:lstStyle/>
        <a:p>
          <a:endParaRPr lang="es-MX"/>
        </a:p>
      </dgm:t>
    </dgm:pt>
    <dgm:pt modelId="{104A5D8A-F8AE-44F2-B6B0-9CEFE84EE464}" type="pres">
      <dgm:prSet presAssocID="{2C9AB73F-239C-4BBF-AEAB-2053D29C575D}" presName="connTx" presStyleLbl="parChTrans1D2" presStyleIdx="2" presStyleCnt="8"/>
      <dgm:spPr/>
      <dgm:t>
        <a:bodyPr/>
        <a:lstStyle/>
        <a:p>
          <a:endParaRPr lang="es-MX"/>
        </a:p>
      </dgm:t>
    </dgm:pt>
    <dgm:pt modelId="{9E9E8CDB-3E3B-4AAA-825A-7E035682CE8E}" type="pres">
      <dgm:prSet presAssocID="{9E0A4CBD-E156-45CF-9024-3012AE5A596C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7678CD-E057-4EA6-BAF9-116CF7B2870A}" type="pres">
      <dgm:prSet presAssocID="{FEE0B5E9-AE4F-4490-9057-2A8FD14075FB}" presName="Name9" presStyleLbl="parChTrans1D2" presStyleIdx="3" presStyleCnt="8"/>
      <dgm:spPr/>
      <dgm:t>
        <a:bodyPr/>
        <a:lstStyle/>
        <a:p>
          <a:endParaRPr lang="es-MX"/>
        </a:p>
      </dgm:t>
    </dgm:pt>
    <dgm:pt modelId="{FCB35C6F-103A-4E85-84C0-3A379A6168DF}" type="pres">
      <dgm:prSet presAssocID="{FEE0B5E9-AE4F-4490-9057-2A8FD14075FB}" presName="connTx" presStyleLbl="parChTrans1D2" presStyleIdx="3" presStyleCnt="8"/>
      <dgm:spPr/>
      <dgm:t>
        <a:bodyPr/>
        <a:lstStyle/>
        <a:p>
          <a:endParaRPr lang="es-MX"/>
        </a:p>
      </dgm:t>
    </dgm:pt>
    <dgm:pt modelId="{7E5CE715-24A6-40C9-B7A0-B929370D7020}" type="pres">
      <dgm:prSet presAssocID="{430857F7-98EC-41E9-9FA0-69F7E627AEE7}" presName="node" presStyleLbl="node1" presStyleIdx="3" presStyleCnt="8" custRadScaleRad="115421" custRadScaleInc="4252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CA4D7CA-877B-4E8D-BE7D-B8F665322146}" type="pres">
      <dgm:prSet presAssocID="{5480B1C4-261F-4669-9C03-FE6EADCE2AC3}" presName="Name9" presStyleLbl="parChTrans1D2" presStyleIdx="4" presStyleCnt="8"/>
      <dgm:spPr/>
      <dgm:t>
        <a:bodyPr/>
        <a:lstStyle/>
        <a:p>
          <a:endParaRPr lang="es-MX"/>
        </a:p>
      </dgm:t>
    </dgm:pt>
    <dgm:pt modelId="{120660B4-5564-4645-B908-28C7F02CB34E}" type="pres">
      <dgm:prSet presAssocID="{5480B1C4-261F-4669-9C03-FE6EADCE2AC3}" presName="connTx" presStyleLbl="parChTrans1D2" presStyleIdx="4" presStyleCnt="8"/>
      <dgm:spPr/>
      <dgm:t>
        <a:bodyPr/>
        <a:lstStyle/>
        <a:p>
          <a:endParaRPr lang="es-MX"/>
        </a:p>
      </dgm:t>
    </dgm:pt>
    <dgm:pt modelId="{65079A27-63A4-448A-8065-A82A019709A2}" type="pres">
      <dgm:prSet presAssocID="{196362E1-029B-4197-8FB7-9709B5246D85}" presName="node" presStyleLbl="node1" presStyleIdx="4" presStyleCnt="8" custRadScaleRad="102057" custRadScaleInc="4783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1B95FDD-E515-4105-879D-4BB49730DC76}" type="pres">
      <dgm:prSet presAssocID="{8F020B7C-B894-493C-A675-CF40FBA3E7AE}" presName="Name9" presStyleLbl="parChTrans1D2" presStyleIdx="5" presStyleCnt="8"/>
      <dgm:spPr/>
      <dgm:t>
        <a:bodyPr/>
        <a:lstStyle/>
        <a:p>
          <a:endParaRPr lang="es-MX"/>
        </a:p>
      </dgm:t>
    </dgm:pt>
    <dgm:pt modelId="{B44EBC3D-1B15-40C6-BF78-54B8E4BF913F}" type="pres">
      <dgm:prSet presAssocID="{8F020B7C-B894-493C-A675-CF40FBA3E7AE}" presName="connTx" presStyleLbl="parChTrans1D2" presStyleIdx="5" presStyleCnt="8"/>
      <dgm:spPr/>
      <dgm:t>
        <a:bodyPr/>
        <a:lstStyle/>
        <a:p>
          <a:endParaRPr lang="es-MX"/>
        </a:p>
      </dgm:t>
    </dgm:pt>
    <dgm:pt modelId="{AB757396-A8B7-4207-AE1F-2AE097D8F6EC}" type="pres">
      <dgm:prSet presAssocID="{13DB25C4-1E24-41FB-9870-325D65D475D7}" presName="node" presStyleLbl="node1" presStyleIdx="5" presStyleCnt="8" custRadScaleRad="103639" custRadScaleInc="2475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89FA35B-65F5-4860-80F0-667FC3E6975E}" type="pres">
      <dgm:prSet presAssocID="{78C1D901-3DD7-4F49-B99B-401CD5962C41}" presName="Name9" presStyleLbl="parChTrans1D2" presStyleIdx="6" presStyleCnt="8"/>
      <dgm:spPr/>
      <dgm:t>
        <a:bodyPr/>
        <a:lstStyle/>
        <a:p>
          <a:endParaRPr lang="en-US"/>
        </a:p>
      </dgm:t>
    </dgm:pt>
    <dgm:pt modelId="{5D51C91C-3AEF-4B3A-AC5F-2CE84F695967}" type="pres">
      <dgm:prSet presAssocID="{78C1D901-3DD7-4F49-B99B-401CD5962C41}" presName="connTx" presStyleLbl="parChTrans1D2" presStyleIdx="6" presStyleCnt="8"/>
      <dgm:spPr/>
      <dgm:t>
        <a:bodyPr/>
        <a:lstStyle/>
        <a:p>
          <a:endParaRPr lang="en-US"/>
        </a:p>
      </dgm:t>
    </dgm:pt>
    <dgm:pt modelId="{ADF79AB1-FFFC-4C9D-92A5-C571D2BC3542}" type="pres">
      <dgm:prSet presAssocID="{8E1E44CF-AF29-4BF8-B0D7-6C7E3896CFCA}" presName="node" presStyleLbl="node1" presStyleIdx="6" presStyleCnt="8" custRadScaleRad="98164" custRadScaleInc="-20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4E8FD8-2757-4C03-9D65-E06D65E64963}" type="pres">
      <dgm:prSet presAssocID="{4510651E-69B7-48ED-9045-9C4B4EA071E8}" presName="Name9" presStyleLbl="parChTrans1D2" presStyleIdx="7" presStyleCnt="8"/>
      <dgm:spPr/>
      <dgm:t>
        <a:bodyPr/>
        <a:lstStyle/>
        <a:p>
          <a:endParaRPr lang="es-MX"/>
        </a:p>
      </dgm:t>
    </dgm:pt>
    <dgm:pt modelId="{97623D86-C208-4B7B-919D-F13FC9585435}" type="pres">
      <dgm:prSet presAssocID="{4510651E-69B7-48ED-9045-9C4B4EA071E8}" presName="connTx" presStyleLbl="parChTrans1D2" presStyleIdx="7" presStyleCnt="8"/>
      <dgm:spPr/>
      <dgm:t>
        <a:bodyPr/>
        <a:lstStyle/>
        <a:p>
          <a:endParaRPr lang="es-MX"/>
        </a:p>
      </dgm:t>
    </dgm:pt>
    <dgm:pt modelId="{C9F0EBFB-0885-4892-8A26-50FA815A270E}" type="pres">
      <dgm:prSet presAssocID="{A4C4D65F-91FA-45B6-960B-0AD9B90B30A6}" presName="node" presStyleLbl="node1" presStyleIdx="7" presStyleCnt="8" custRadScaleRad="98701" custRadScaleInc="-1409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D1F4B48E-CA11-489F-8C8F-1381C1F2A731}" srcId="{25C41058-68BA-4919-914E-E2C41DE89625}" destId="{8AA837C4-151F-4B2E-9A8B-EAF24C0488B5}" srcOrd="0" destOrd="0" parTransId="{C6A83A7C-54B5-4D80-A900-6002FD38EFD9}" sibTransId="{57F9AA8E-4EAD-4F79-88AB-262CC95BFAA6}"/>
    <dgm:cxn modelId="{09490EE1-A088-49B5-8658-A31C503AF94F}" type="presOf" srcId="{FF27318E-4CC5-4F62-8109-0C0E7F6B51C5}" destId="{E7EE5AA9-7A95-46D2-98E2-E28D5CD0BA72}" srcOrd="1" destOrd="0" presId="urn:microsoft.com/office/officeart/2005/8/layout/radial1"/>
    <dgm:cxn modelId="{83E876C8-FF35-475E-ACDF-33DED45615E2}" type="presOf" srcId="{08AD3554-9972-40DA-B2EB-C8BC02CDF91D}" destId="{1F3B44A4-E96B-43A6-A70E-06D743BCFA0B}" srcOrd="1" destOrd="0" presId="urn:microsoft.com/office/officeart/2005/8/layout/radial1"/>
    <dgm:cxn modelId="{EFCE2B08-D7E8-4D7D-905F-AEC7B31B2097}" type="presOf" srcId="{A4C4D65F-91FA-45B6-960B-0AD9B90B30A6}" destId="{C9F0EBFB-0885-4892-8A26-50FA815A270E}" srcOrd="0" destOrd="0" presId="urn:microsoft.com/office/officeart/2005/8/layout/radial1"/>
    <dgm:cxn modelId="{E1C3D9BB-E9A9-4C39-A5C0-557CB4D4C721}" srcId="{8AA837C4-151F-4B2E-9A8B-EAF24C0488B5}" destId="{13DB25C4-1E24-41FB-9870-325D65D475D7}" srcOrd="5" destOrd="0" parTransId="{8F020B7C-B894-493C-A675-CF40FBA3E7AE}" sibTransId="{006FA529-985E-42BA-9A7C-F28A07FE06B0}"/>
    <dgm:cxn modelId="{8235625F-A4DF-4D67-96B1-B456E7F3FDBA}" type="presOf" srcId="{C2F2B85C-879A-4A50-A2F1-1D725D645E1A}" destId="{591CB994-5740-4105-B1F8-7A16144061E7}" srcOrd="0" destOrd="0" presId="urn:microsoft.com/office/officeart/2005/8/layout/radial1"/>
    <dgm:cxn modelId="{850B0CC9-942E-49E0-AAB6-9A6025C15A0A}" type="presOf" srcId="{A3B37CAA-F701-4AF9-8D42-CBA0EC3C34F9}" destId="{591CB994-5740-4105-B1F8-7A16144061E7}" srcOrd="0" destOrd="1" presId="urn:microsoft.com/office/officeart/2005/8/layout/radial1"/>
    <dgm:cxn modelId="{AEE8635E-7A3C-4BEA-A56B-9ECFB4965816}" type="presOf" srcId="{8F020B7C-B894-493C-A675-CF40FBA3E7AE}" destId="{B44EBC3D-1B15-40C6-BF78-54B8E4BF913F}" srcOrd="1" destOrd="0" presId="urn:microsoft.com/office/officeart/2005/8/layout/radial1"/>
    <dgm:cxn modelId="{C73E6D4A-C9AE-4848-91D2-DCF9236D85A1}" type="presOf" srcId="{78C1D901-3DD7-4F49-B99B-401CD5962C41}" destId="{5D51C91C-3AEF-4B3A-AC5F-2CE84F695967}" srcOrd="1" destOrd="0" presId="urn:microsoft.com/office/officeart/2005/8/layout/radial1"/>
    <dgm:cxn modelId="{1E991A6C-4CEC-417A-B112-4963A01D7F15}" srcId="{8AA837C4-151F-4B2E-9A8B-EAF24C0488B5}" destId="{8E1E44CF-AF29-4BF8-B0D7-6C7E3896CFCA}" srcOrd="6" destOrd="0" parTransId="{78C1D901-3DD7-4F49-B99B-401CD5962C41}" sibTransId="{BB58692E-A026-4E42-A269-7CCCDA610E52}"/>
    <dgm:cxn modelId="{F0B60E49-990F-4A27-B760-F612AE32ED6F}" type="presOf" srcId="{49EF88C8-973F-4753-92E0-8242B2B3595E}" destId="{2C48EC6B-4A83-4F98-9EEF-0DB42A0C8311}" srcOrd="0" destOrd="0" presId="urn:microsoft.com/office/officeart/2005/8/layout/radial1"/>
    <dgm:cxn modelId="{01FA46F7-99D1-4311-B654-F3EE15156765}" srcId="{C2F2B85C-879A-4A50-A2F1-1D725D645E1A}" destId="{CAF17416-FB7E-4A07-BC58-F7E5F02C5EE9}" srcOrd="3" destOrd="0" parTransId="{04D053D6-1AF0-40C3-9C13-25BE5D1421DB}" sibTransId="{75E883A3-DF4F-424D-BD1A-593B66DC7786}"/>
    <dgm:cxn modelId="{B87357AA-49BA-44DC-8B58-A11DA1718C23}" type="presOf" srcId="{36AD9065-81B1-4347-BED5-E767539CFBEF}" destId="{591CB994-5740-4105-B1F8-7A16144061E7}" srcOrd="0" destOrd="5" presId="urn:microsoft.com/office/officeart/2005/8/layout/radial1"/>
    <dgm:cxn modelId="{D59D7919-8C4B-43A1-BF41-71FE8AC8C275}" srcId="{8AA837C4-151F-4B2E-9A8B-EAF24C0488B5}" destId="{49EF88C8-973F-4753-92E0-8242B2B3595E}" srcOrd="0" destOrd="0" parTransId="{08AD3554-9972-40DA-B2EB-C8BC02CDF91D}" sibTransId="{56849439-9AB8-4D03-BF58-2A74FCC6E17B}"/>
    <dgm:cxn modelId="{BD693560-974C-480A-980F-E32341C49FFB}" srcId="{8AA837C4-151F-4B2E-9A8B-EAF24C0488B5}" destId="{430857F7-98EC-41E9-9FA0-69F7E627AEE7}" srcOrd="3" destOrd="0" parTransId="{FEE0B5E9-AE4F-4490-9057-2A8FD14075FB}" sibTransId="{11EF0980-D3FA-4ACC-B979-E84E5DADCAC0}"/>
    <dgm:cxn modelId="{B8F534DF-8CC4-4B6A-8089-BBB4CAAFE8C1}" type="presOf" srcId="{1EC4E9FE-731A-4E03-8F7D-20031FF3D5F7}" destId="{591CB994-5740-4105-B1F8-7A16144061E7}" srcOrd="0" destOrd="2" presId="urn:microsoft.com/office/officeart/2005/8/layout/radial1"/>
    <dgm:cxn modelId="{3183BA09-DE41-4CD4-A4D8-A85D1A2AEE1E}" srcId="{C2F2B85C-879A-4A50-A2F1-1D725D645E1A}" destId="{F438D6ED-6476-4DE9-8915-C885A053F97A}" srcOrd="2" destOrd="0" parTransId="{CCFE1058-DFDB-4131-AB44-D28D2C31CA36}" sibTransId="{3AB068AB-B21C-4684-B1C0-88CD904D4405}"/>
    <dgm:cxn modelId="{0ADBE749-3408-4470-939D-7E8BA4736583}" type="presOf" srcId="{FEE0B5E9-AE4F-4490-9057-2A8FD14075FB}" destId="{737678CD-E057-4EA6-BAF9-116CF7B2870A}" srcOrd="0" destOrd="0" presId="urn:microsoft.com/office/officeart/2005/8/layout/radial1"/>
    <dgm:cxn modelId="{1D0AC80A-A639-4644-9FDB-8D83F2B17CC1}" type="presOf" srcId="{08AD3554-9972-40DA-B2EB-C8BC02CDF91D}" destId="{E9138A10-6872-43F9-B64A-754136E39801}" srcOrd="0" destOrd="0" presId="urn:microsoft.com/office/officeart/2005/8/layout/radial1"/>
    <dgm:cxn modelId="{358CA367-DEEE-4A21-BD51-FB553C6782D3}" type="presOf" srcId="{25C41058-68BA-4919-914E-E2C41DE89625}" destId="{F46945A9-20F1-4355-BB4B-7F24790FA605}" srcOrd="0" destOrd="0" presId="urn:microsoft.com/office/officeart/2005/8/layout/radial1"/>
    <dgm:cxn modelId="{8848C77D-75B2-4AE8-AE62-38E3D8F5D2AF}" type="presOf" srcId="{196362E1-029B-4197-8FB7-9709B5246D85}" destId="{65079A27-63A4-448A-8065-A82A019709A2}" srcOrd="0" destOrd="0" presId="urn:microsoft.com/office/officeart/2005/8/layout/radial1"/>
    <dgm:cxn modelId="{17BE1D05-B292-4965-A507-1F4B64740399}" type="presOf" srcId="{5480B1C4-261F-4669-9C03-FE6EADCE2AC3}" destId="{8CA4D7CA-877B-4E8D-BE7D-B8F665322146}" srcOrd="0" destOrd="0" presId="urn:microsoft.com/office/officeart/2005/8/layout/radial1"/>
    <dgm:cxn modelId="{945DA7B3-D14A-485E-96A7-BD36180D2543}" type="presOf" srcId="{5480B1C4-261F-4669-9C03-FE6EADCE2AC3}" destId="{120660B4-5564-4645-B908-28C7F02CB34E}" srcOrd="1" destOrd="0" presId="urn:microsoft.com/office/officeart/2005/8/layout/radial1"/>
    <dgm:cxn modelId="{41DBC4AE-0B48-4284-BB59-71769D9D9832}" type="presOf" srcId="{78C1D901-3DD7-4F49-B99B-401CD5962C41}" destId="{789FA35B-65F5-4860-80F0-667FC3E6975E}" srcOrd="0" destOrd="0" presId="urn:microsoft.com/office/officeart/2005/8/layout/radial1"/>
    <dgm:cxn modelId="{663671AF-799A-400C-86CF-04190969DED2}" type="presOf" srcId="{2C9AB73F-239C-4BBF-AEAB-2053D29C575D}" destId="{104A5D8A-F8AE-44F2-B6B0-9CEFE84EE464}" srcOrd="1" destOrd="0" presId="urn:microsoft.com/office/officeart/2005/8/layout/radial1"/>
    <dgm:cxn modelId="{C1963A62-F4D7-4993-BD48-6D92D88A200E}" type="presOf" srcId="{9E0A4CBD-E156-45CF-9024-3012AE5A596C}" destId="{9E9E8CDB-3E3B-4AAA-825A-7E035682CE8E}" srcOrd="0" destOrd="0" presId="urn:microsoft.com/office/officeart/2005/8/layout/radial1"/>
    <dgm:cxn modelId="{4276CC05-DB2C-4950-A2B9-400D090CDF03}" type="presOf" srcId="{8AA837C4-151F-4B2E-9A8B-EAF24C0488B5}" destId="{0D3D273C-BFC1-4077-A4B5-993DEB18E401}" srcOrd="0" destOrd="0" presId="urn:microsoft.com/office/officeart/2005/8/layout/radial1"/>
    <dgm:cxn modelId="{512B00FB-725E-40CD-AEA6-B1B8E5CB9214}" type="presOf" srcId="{430857F7-98EC-41E9-9FA0-69F7E627AEE7}" destId="{7E5CE715-24A6-40C9-B7A0-B929370D7020}" srcOrd="0" destOrd="0" presId="urn:microsoft.com/office/officeart/2005/8/layout/radial1"/>
    <dgm:cxn modelId="{39A163A0-CE35-4342-9A89-4A083FE2E243}" type="presOf" srcId="{13DB25C4-1E24-41FB-9870-325D65D475D7}" destId="{AB757396-A8B7-4207-AE1F-2AE097D8F6EC}" srcOrd="0" destOrd="0" presId="urn:microsoft.com/office/officeart/2005/8/layout/radial1"/>
    <dgm:cxn modelId="{60306047-2F66-4D8A-8E94-4AE164392131}" srcId="{8AA837C4-151F-4B2E-9A8B-EAF24C0488B5}" destId="{A4C4D65F-91FA-45B6-960B-0AD9B90B30A6}" srcOrd="7" destOrd="0" parTransId="{4510651E-69B7-48ED-9045-9C4B4EA071E8}" sibTransId="{CF37CDED-A9B3-4029-BF91-56F29FCE35C1}"/>
    <dgm:cxn modelId="{2DA173F5-B599-4A05-8EC2-365C1559475C}" srcId="{C2F2B85C-879A-4A50-A2F1-1D725D645E1A}" destId="{36AD9065-81B1-4347-BED5-E767539CFBEF}" srcOrd="4" destOrd="0" parTransId="{883F84B7-F138-4E47-BA75-201BA4ABAAC3}" sibTransId="{B921AA01-5EB0-45B1-83D1-B92827F32B6B}"/>
    <dgm:cxn modelId="{D755827B-CC50-44ED-96AC-32F858B93A44}" type="presOf" srcId="{CAF17416-FB7E-4A07-BC58-F7E5F02C5EE9}" destId="{591CB994-5740-4105-B1F8-7A16144061E7}" srcOrd="0" destOrd="4" presId="urn:microsoft.com/office/officeart/2005/8/layout/radial1"/>
    <dgm:cxn modelId="{88D13D83-9655-4628-9185-0F5787617165}" type="presOf" srcId="{4510651E-69B7-48ED-9045-9C4B4EA071E8}" destId="{97623D86-C208-4B7B-919D-F13FC9585435}" srcOrd="1" destOrd="0" presId="urn:microsoft.com/office/officeart/2005/8/layout/radial1"/>
    <dgm:cxn modelId="{83BF8814-0B47-4D65-BBA2-79722B7B3C52}" srcId="{C2F2B85C-879A-4A50-A2F1-1D725D645E1A}" destId="{1EC4E9FE-731A-4E03-8F7D-20031FF3D5F7}" srcOrd="1" destOrd="0" parTransId="{77FBEAB9-7B46-4ED0-86BB-D901C94ED4DD}" sibTransId="{71F5C440-23B0-4AB3-A9D4-0E440A44EBFF}"/>
    <dgm:cxn modelId="{0107D2AD-BC0C-4B3C-A7A8-462AE6D9919C}" type="presOf" srcId="{2C9AB73F-239C-4BBF-AEAB-2053D29C575D}" destId="{47A7C259-74D2-424D-81D7-1BFAB3FE6BE0}" srcOrd="0" destOrd="0" presId="urn:microsoft.com/office/officeart/2005/8/layout/radial1"/>
    <dgm:cxn modelId="{D87B934C-4922-46A1-9DDA-27117A43185B}" type="presOf" srcId="{8F020B7C-B894-493C-A675-CF40FBA3E7AE}" destId="{91B95FDD-E515-4105-879D-4BB49730DC76}" srcOrd="0" destOrd="0" presId="urn:microsoft.com/office/officeart/2005/8/layout/radial1"/>
    <dgm:cxn modelId="{A0622878-559C-4308-8FB2-8A9276CFEFEF}" srcId="{8AA837C4-151F-4B2E-9A8B-EAF24C0488B5}" destId="{9E0A4CBD-E156-45CF-9024-3012AE5A596C}" srcOrd="2" destOrd="0" parTransId="{2C9AB73F-239C-4BBF-AEAB-2053D29C575D}" sibTransId="{277D864B-4D0A-4B53-8E2C-D0B6880DE641}"/>
    <dgm:cxn modelId="{0AE0C3DC-FDB9-4CB1-8D96-710B849EC12B}" srcId="{C2F2B85C-879A-4A50-A2F1-1D725D645E1A}" destId="{A3B37CAA-F701-4AF9-8D42-CBA0EC3C34F9}" srcOrd="0" destOrd="0" parTransId="{AEF27FDA-0E76-4B1F-840B-EB74F634F86E}" sibTransId="{1E8A216D-2CFE-4BCD-9E90-22CADCE5CD1A}"/>
    <dgm:cxn modelId="{AF7D3993-49C0-47F8-9D4B-869155CE5910}" type="presOf" srcId="{FEE0B5E9-AE4F-4490-9057-2A8FD14075FB}" destId="{FCB35C6F-103A-4E85-84C0-3A379A6168DF}" srcOrd="1" destOrd="0" presId="urn:microsoft.com/office/officeart/2005/8/layout/radial1"/>
    <dgm:cxn modelId="{BADE67E0-DD7A-4B70-BDE8-3F81EB8A7B0F}" srcId="{8AA837C4-151F-4B2E-9A8B-EAF24C0488B5}" destId="{C2F2B85C-879A-4A50-A2F1-1D725D645E1A}" srcOrd="1" destOrd="0" parTransId="{FF27318E-4CC5-4F62-8109-0C0E7F6B51C5}" sibTransId="{303C9208-62A7-402D-B4A1-D7063DB47C69}"/>
    <dgm:cxn modelId="{00F1AFBF-0838-497A-BFBC-7081FD0846C0}" type="presOf" srcId="{FF27318E-4CC5-4F62-8109-0C0E7F6B51C5}" destId="{E5CC43EC-0A50-4782-A533-C92BFE0FD1D6}" srcOrd="0" destOrd="0" presId="urn:microsoft.com/office/officeart/2005/8/layout/radial1"/>
    <dgm:cxn modelId="{4AA8AA1D-28E9-4CB3-A154-0334285CD856}" type="presOf" srcId="{4510651E-69B7-48ED-9045-9C4B4EA071E8}" destId="{804E8FD8-2757-4C03-9D65-E06D65E64963}" srcOrd="0" destOrd="0" presId="urn:microsoft.com/office/officeart/2005/8/layout/radial1"/>
    <dgm:cxn modelId="{6FFECF98-F72B-4F7A-950A-E5700073EF3E}" type="presOf" srcId="{8E1E44CF-AF29-4BF8-B0D7-6C7E3896CFCA}" destId="{ADF79AB1-FFFC-4C9D-92A5-C571D2BC3542}" srcOrd="0" destOrd="0" presId="urn:microsoft.com/office/officeart/2005/8/layout/radial1"/>
    <dgm:cxn modelId="{F9F191FC-9329-4462-9AA8-BCA64DA7139D}" srcId="{8AA837C4-151F-4B2E-9A8B-EAF24C0488B5}" destId="{196362E1-029B-4197-8FB7-9709B5246D85}" srcOrd="4" destOrd="0" parTransId="{5480B1C4-261F-4669-9C03-FE6EADCE2AC3}" sibTransId="{69AA3BBF-ACFB-481C-8C95-6F8CE0E6174D}"/>
    <dgm:cxn modelId="{2ADC22C4-718D-4AB7-9540-5D21DCEE6A9E}" type="presOf" srcId="{F438D6ED-6476-4DE9-8915-C885A053F97A}" destId="{591CB994-5740-4105-B1F8-7A16144061E7}" srcOrd="0" destOrd="3" presId="urn:microsoft.com/office/officeart/2005/8/layout/radial1"/>
    <dgm:cxn modelId="{FE7D45A7-0E7B-4FAE-BCD1-9E7D9DC699EA}" type="presParOf" srcId="{F46945A9-20F1-4355-BB4B-7F24790FA605}" destId="{0D3D273C-BFC1-4077-A4B5-993DEB18E401}" srcOrd="0" destOrd="0" presId="urn:microsoft.com/office/officeart/2005/8/layout/radial1"/>
    <dgm:cxn modelId="{195B38CF-DC76-4769-9A55-EAD31ECC14C6}" type="presParOf" srcId="{F46945A9-20F1-4355-BB4B-7F24790FA605}" destId="{E9138A10-6872-43F9-B64A-754136E39801}" srcOrd="1" destOrd="0" presId="urn:microsoft.com/office/officeart/2005/8/layout/radial1"/>
    <dgm:cxn modelId="{F23479B7-0088-47C8-9293-116106595FF7}" type="presParOf" srcId="{E9138A10-6872-43F9-B64A-754136E39801}" destId="{1F3B44A4-E96B-43A6-A70E-06D743BCFA0B}" srcOrd="0" destOrd="0" presId="urn:microsoft.com/office/officeart/2005/8/layout/radial1"/>
    <dgm:cxn modelId="{362751DE-EBA2-4FF8-BA44-526D8AFF2122}" type="presParOf" srcId="{F46945A9-20F1-4355-BB4B-7F24790FA605}" destId="{2C48EC6B-4A83-4F98-9EEF-0DB42A0C8311}" srcOrd="2" destOrd="0" presId="urn:microsoft.com/office/officeart/2005/8/layout/radial1"/>
    <dgm:cxn modelId="{217965F2-08F7-45F6-B00F-0DD174CB907A}" type="presParOf" srcId="{F46945A9-20F1-4355-BB4B-7F24790FA605}" destId="{E5CC43EC-0A50-4782-A533-C92BFE0FD1D6}" srcOrd="3" destOrd="0" presId="urn:microsoft.com/office/officeart/2005/8/layout/radial1"/>
    <dgm:cxn modelId="{D7464EEC-1D9B-41B9-9821-72B018BFD985}" type="presParOf" srcId="{E5CC43EC-0A50-4782-A533-C92BFE0FD1D6}" destId="{E7EE5AA9-7A95-46D2-98E2-E28D5CD0BA72}" srcOrd="0" destOrd="0" presId="urn:microsoft.com/office/officeart/2005/8/layout/radial1"/>
    <dgm:cxn modelId="{7EC8AF79-440D-4047-BF1B-7D6098543C2B}" type="presParOf" srcId="{F46945A9-20F1-4355-BB4B-7F24790FA605}" destId="{591CB994-5740-4105-B1F8-7A16144061E7}" srcOrd="4" destOrd="0" presId="urn:microsoft.com/office/officeart/2005/8/layout/radial1"/>
    <dgm:cxn modelId="{E753C5B2-BD0A-4690-929E-70920BCD25F5}" type="presParOf" srcId="{F46945A9-20F1-4355-BB4B-7F24790FA605}" destId="{47A7C259-74D2-424D-81D7-1BFAB3FE6BE0}" srcOrd="5" destOrd="0" presId="urn:microsoft.com/office/officeart/2005/8/layout/radial1"/>
    <dgm:cxn modelId="{F6F0A2F6-9B8C-4971-AB40-5F1D3820B49B}" type="presParOf" srcId="{47A7C259-74D2-424D-81D7-1BFAB3FE6BE0}" destId="{104A5D8A-F8AE-44F2-B6B0-9CEFE84EE464}" srcOrd="0" destOrd="0" presId="urn:microsoft.com/office/officeart/2005/8/layout/radial1"/>
    <dgm:cxn modelId="{949CDA30-76A0-4C62-BAFC-741C3021EFA2}" type="presParOf" srcId="{F46945A9-20F1-4355-BB4B-7F24790FA605}" destId="{9E9E8CDB-3E3B-4AAA-825A-7E035682CE8E}" srcOrd="6" destOrd="0" presId="urn:microsoft.com/office/officeart/2005/8/layout/radial1"/>
    <dgm:cxn modelId="{2B4FB16B-4B74-4AE4-ADBB-67A74D0CFE80}" type="presParOf" srcId="{F46945A9-20F1-4355-BB4B-7F24790FA605}" destId="{737678CD-E057-4EA6-BAF9-116CF7B2870A}" srcOrd="7" destOrd="0" presId="urn:microsoft.com/office/officeart/2005/8/layout/radial1"/>
    <dgm:cxn modelId="{99146A4F-FE1A-4400-AE72-80D0CFA5DDDA}" type="presParOf" srcId="{737678CD-E057-4EA6-BAF9-116CF7B2870A}" destId="{FCB35C6F-103A-4E85-84C0-3A379A6168DF}" srcOrd="0" destOrd="0" presId="urn:microsoft.com/office/officeart/2005/8/layout/radial1"/>
    <dgm:cxn modelId="{C31EBCD9-08AD-429C-8A6F-147657814430}" type="presParOf" srcId="{F46945A9-20F1-4355-BB4B-7F24790FA605}" destId="{7E5CE715-24A6-40C9-B7A0-B929370D7020}" srcOrd="8" destOrd="0" presId="urn:microsoft.com/office/officeart/2005/8/layout/radial1"/>
    <dgm:cxn modelId="{A5242C9E-F37F-4552-8885-CFE59160FE9F}" type="presParOf" srcId="{F46945A9-20F1-4355-BB4B-7F24790FA605}" destId="{8CA4D7CA-877B-4E8D-BE7D-B8F665322146}" srcOrd="9" destOrd="0" presId="urn:microsoft.com/office/officeart/2005/8/layout/radial1"/>
    <dgm:cxn modelId="{FC151B40-54B8-414F-AF03-2E70FE50FC4D}" type="presParOf" srcId="{8CA4D7CA-877B-4E8D-BE7D-B8F665322146}" destId="{120660B4-5564-4645-B908-28C7F02CB34E}" srcOrd="0" destOrd="0" presId="urn:microsoft.com/office/officeart/2005/8/layout/radial1"/>
    <dgm:cxn modelId="{E3FBD94B-49F0-4C7E-BD9F-AF087D91D29F}" type="presParOf" srcId="{F46945A9-20F1-4355-BB4B-7F24790FA605}" destId="{65079A27-63A4-448A-8065-A82A019709A2}" srcOrd="10" destOrd="0" presId="urn:microsoft.com/office/officeart/2005/8/layout/radial1"/>
    <dgm:cxn modelId="{CF95DD4D-A4BF-4B78-8579-69B052F03698}" type="presParOf" srcId="{F46945A9-20F1-4355-BB4B-7F24790FA605}" destId="{91B95FDD-E515-4105-879D-4BB49730DC76}" srcOrd="11" destOrd="0" presId="urn:microsoft.com/office/officeart/2005/8/layout/radial1"/>
    <dgm:cxn modelId="{AAE1A4A2-71F9-441C-8CB1-25710D1CE29A}" type="presParOf" srcId="{91B95FDD-E515-4105-879D-4BB49730DC76}" destId="{B44EBC3D-1B15-40C6-BF78-54B8E4BF913F}" srcOrd="0" destOrd="0" presId="urn:microsoft.com/office/officeart/2005/8/layout/radial1"/>
    <dgm:cxn modelId="{5D0B1F65-B234-406C-AF14-66B8A5312F2F}" type="presParOf" srcId="{F46945A9-20F1-4355-BB4B-7F24790FA605}" destId="{AB757396-A8B7-4207-AE1F-2AE097D8F6EC}" srcOrd="12" destOrd="0" presId="urn:microsoft.com/office/officeart/2005/8/layout/radial1"/>
    <dgm:cxn modelId="{89373C07-9F0F-4C72-9DC6-B70A6DF83D6C}" type="presParOf" srcId="{F46945A9-20F1-4355-BB4B-7F24790FA605}" destId="{789FA35B-65F5-4860-80F0-667FC3E6975E}" srcOrd="13" destOrd="0" presId="urn:microsoft.com/office/officeart/2005/8/layout/radial1"/>
    <dgm:cxn modelId="{1BD183E6-1366-4D10-857C-E832C05E9C37}" type="presParOf" srcId="{789FA35B-65F5-4860-80F0-667FC3E6975E}" destId="{5D51C91C-3AEF-4B3A-AC5F-2CE84F695967}" srcOrd="0" destOrd="0" presId="urn:microsoft.com/office/officeart/2005/8/layout/radial1"/>
    <dgm:cxn modelId="{1453FE96-6196-4620-94F6-339E2188989F}" type="presParOf" srcId="{F46945A9-20F1-4355-BB4B-7F24790FA605}" destId="{ADF79AB1-FFFC-4C9D-92A5-C571D2BC3542}" srcOrd="14" destOrd="0" presId="urn:microsoft.com/office/officeart/2005/8/layout/radial1"/>
    <dgm:cxn modelId="{21276279-BC06-46B2-9EB2-81D5D56D24DC}" type="presParOf" srcId="{F46945A9-20F1-4355-BB4B-7F24790FA605}" destId="{804E8FD8-2757-4C03-9D65-E06D65E64963}" srcOrd="15" destOrd="0" presId="urn:microsoft.com/office/officeart/2005/8/layout/radial1"/>
    <dgm:cxn modelId="{32C831E8-521E-4C5E-BEEA-C4B954505BDE}" type="presParOf" srcId="{804E8FD8-2757-4C03-9D65-E06D65E64963}" destId="{97623D86-C208-4B7B-919D-F13FC9585435}" srcOrd="0" destOrd="0" presId="urn:microsoft.com/office/officeart/2005/8/layout/radial1"/>
    <dgm:cxn modelId="{7FE8551F-3DDB-4DF4-8BF8-8B68B11E6C9A}" type="presParOf" srcId="{F46945A9-20F1-4355-BB4B-7F24790FA605}" destId="{C9F0EBFB-0885-4892-8A26-50FA815A270E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3D273C-BFC1-4077-A4B5-993DEB18E401}">
      <dsp:nvSpPr>
        <dsp:cNvPr id="0" name=""/>
        <dsp:cNvSpPr/>
      </dsp:nvSpPr>
      <dsp:spPr>
        <a:xfrm>
          <a:off x="1597211" y="1262967"/>
          <a:ext cx="877543" cy="83727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800" kern="1200" dirty="0" smtClean="0"/>
            <a:t> </a:t>
          </a:r>
          <a:endParaRPr lang="es-MX" sz="3800" kern="1200" dirty="0"/>
        </a:p>
      </dsp:txBody>
      <dsp:txXfrm>
        <a:off x="1725724" y="1385583"/>
        <a:ext cx="620517" cy="592040"/>
      </dsp:txXfrm>
    </dsp:sp>
    <dsp:sp modelId="{E9138A10-6872-43F9-B64A-754136E39801}">
      <dsp:nvSpPr>
        <dsp:cNvPr id="0" name=""/>
        <dsp:cNvSpPr/>
      </dsp:nvSpPr>
      <dsp:spPr>
        <a:xfrm rot="15810618">
          <a:off x="1718233" y="1006668"/>
          <a:ext cx="485893" cy="34707"/>
        </a:xfrm>
        <a:custGeom>
          <a:avLst/>
          <a:gdLst/>
          <a:ahLst/>
          <a:cxnLst/>
          <a:rect l="0" t="0" r="0" b="0"/>
          <a:pathLst>
            <a:path>
              <a:moveTo>
                <a:pt x="0" y="17353"/>
              </a:moveTo>
              <a:lnTo>
                <a:pt x="485893" y="173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 dirty="0"/>
        </a:p>
      </dsp:txBody>
      <dsp:txXfrm rot="10800000">
        <a:off x="1949033" y="1011874"/>
        <a:ext cx="24294" cy="24294"/>
      </dsp:txXfrm>
    </dsp:sp>
    <dsp:sp modelId="{2C48EC6B-4A83-4F98-9EEF-0DB42A0C8311}">
      <dsp:nvSpPr>
        <dsp:cNvPr id="0" name=""/>
        <dsp:cNvSpPr/>
      </dsp:nvSpPr>
      <dsp:spPr>
        <a:xfrm>
          <a:off x="1496777" y="0"/>
          <a:ext cx="785147" cy="78514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700" kern="1200" dirty="0" smtClean="0"/>
            <a:t> </a:t>
          </a:r>
          <a:endParaRPr lang="es-MX" sz="700" kern="1200" dirty="0"/>
        </a:p>
      </dsp:txBody>
      <dsp:txXfrm>
        <a:off x="1611759" y="114982"/>
        <a:ext cx="555183" cy="555183"/>
      </dsp:txXfrm>
    </dsp:sp>
    <dsp:sp modelId="{E5CC43EC-0A50-4782-A533-C92BFE0FD1D6}">
      <dsp:nvSpPr>
        <dsp:cNvPr id="0" name=""/>
        <dsp:cNvSpPr/>
      </dsp:nvSpPr>
      <dsp:spPr>
        <a:xfrm rot="13111997">
          <a:off x="1035207" y="1163919"/>
          <a:ext cx="745044" cy="34707"/>
        </a:xfrm>
        <a:custGeom>
          <a:avLst/>
          <a:gdLst/>
          <a:ahLst/>
          <a:cxnLst/>
          <a:rect l="0" t="0" r="0" b="0"/>
          <a:pathLst>
            <a:path>
              <a:moveTo>
                <a:pt x="0" y="17353"/>
              </a:moveTo>
              <a:lnTo>
                <a:pt x="745044" y="173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 dirty="0"/>
        </a:p>
      </dsp:txBody>
      <dsp:txXfrm rot="10800000">
        <a:off x="1389103" y="1162646"/>
        <a:ext cx="37252" cy="37252"/>
      </dsp:txXfrm>
    </dsp:sp>
    <dsp:sp modelId="{591CB994-5740-4105-B1F8-7A16144061E7}">
      <dsp:nvSpPr>
        <dsp:cNvPr id="0" name=""/>
        <dsp:cNvSpPr/>
      </dsp:nvSpPr>
      <dsp:spPr>
        <a:xfrm>
          <a:off x="416662" y="312068"/>
          <a:ext cx="785147" cy="78514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700" kern="1200" dirty="0" smtClean="0"/>
            <a:t>   </a:t>
          </a:r>
          <a:endParaRPr lang="es-MX" sz="700" kern="1200" dirty="0"/>
        </a:p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500" kern="1200"/>
        </a:p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500" kern="1200"/>
        </a:p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500" kern="1200"/>
        </a:p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500" kern="1200"/>
        </a:p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500" kern="1200"/>
        </a:p>
      </dsp:txBody>
      <dsp:txXfrm>
        <a:off x="531644" y="427050"/>
        <a:ext cx="555183" cy="555183"/>
      </dsp:txXfrm>
    </dsp:sp>
    <dsp:sp modelId="{47A7C259-74D2-424D-81D7-1BFAB3FE6BE0}">
      <dsp:nvSpPr>
        <dsp:cNvPr id="0" name=""/>
        <dsp:cNvSpPr/>
      </dsp:nvSpPr>
      <dsp:spPr>
        <a:xfrm rot="10646504">
          <a:off x="1091808" y="1695129"/>
          <a:ext cx="506135" cy="34707"/>
        </a:xfrm>
        <a:custGeom>
          <a:avLst/>
          <a:gdLst/>
          <a:ahLst/>
          <a:cxnLst/>
          <a:rect l="0" t="0" r="0" b="0"/>
          <a:pathLst>
            <a:path>
              <a:moveTo>
                <a:pt x="0" y="17353"/>
              </a:moveTo>
              <a:lnTo>
                <a:pt x="506135" y="173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1332222" y="1699829"/>
        <a:ext cx="25306" cy="25306"/>
      </dsp:txXfrm>
    </dsp:sp>
    <dsp:sp modelId="{9E9E8CDB-3E3B-4AAA-825A-7E035682CE8E}">
      <dsp:nvSpPr>
        <dsp:cNvPr id="0" name=""/>
        <dsp:cNvSpPr/>
      </dsp:nvSpPr>
      <dsp:spPr>
        <a:xfrm>
          <a:off x="307305" y="1348727"/>
          <a:ext cx="785147" cy="785147"/>
        </a:xfrm>
        <a:prstGeom prst="ellipse">
          <a:avLst/>
        </a:prstGeom>
        <a:blipFill dpi="0" rotWithShape="0">
          <a:blip xmlns:r="http://schemas.openxmlformats.org/officeDocument/2006/relationships" r:embed="rId4"/>
          <a:srcRect/>
          <a:tile tx="0" ty="0" sx="100000" sy="100000" flip="none" algn="tl"/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422287" y="1463709"/>
        <a:ext cx="555183" cy="555183"/>
      </dsp:txXfrm>
    </dsp:sp>
    <dsp:sp modelId="{737678CD-E057-4EA6-BAF9-116CF7B2870A}">
      <dsp:nvSpPr>
        <dsp:cNvPr id="0" name=""/>
        <dsp:cNvSpPr/>
      </dsp:nvSpPr>
      <dsp:spPr>
        <a:xfrm rot="8568069">
          <a:off x="1015447" y="2152756"/>
          <a:ext cx="753850" cy="34707"/>
        </a:xfrm>
        <a:custGeom>
          <a:avLst/>
          <a:gdLst/>
          <a:ahLst/>
          <a:cxnLst/>
          <a:rect l="0" t="0" r="0" b="0"/>
          <a:pathLst>
            <a:path>
              <a:moveTo>
                <a:pt x="0" y="17353"/>
              </a:moveTo>
              <a:lnTo>
                <a:pt x="753850" y="173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 dirty="0"/>
        </a:p>
      </dsp:txBody>
      <dsp:txXfrm rot="10800000">
        <a:off x="1373526" y="2151264"/>
        <a:ext cx="37692" cy="37692"/>
      </dsp:txXfrm>
    </dsp:sp>
    <dsp:sp modelId="{7E5CE715-24A6-40C9-B7A0-B929370D7020}">
      <dsp:nvSpPr>
        <dsp:cNvPr id="0" name=""/>
        <dsp:cNvSpPr/>
      </dsp:nvSpPr>
      <dsp:spPr>
        <a:xfrm>
          <a:off x="386861" y="2242762"/>
          <a:ext cx="785147" cy="785147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700" kern="1200" dirty="0" smtClean="0"/>
            <a:t> </a:t>
          </a:r>
          <a:endParaRPr lang="es-MX" sz="700" kern="1200" dirty="0"/>
        </a:p>
      </dsp:txBody>
      <dsp:txXfrm>
        <a:off x="501843" y="2357744"/>
        <a:ext cx="555183" cy="555183"/>
      </dsp:txXfrm>
    </dsp:sp>
    <dsp:sp modelId="{8CA4D7CA-877B-4E8D-BE7D-B8F665322146}">
      <dsp:nvSpPr>
        <dsp:cNvPr id="0" name=""/>
        <dsp:cNvSpPr/>
      </dsp:nvSpPr>
      <dsp:spPr>
        <a:xfrm rot="6018826">
          <a:off x="1601041" y="2377017"/>
          <a:ext cx="610465" cy="34707"/>
        </a:xfrm>
        <a:custGeom>
          <a:avLst/>
          <a:gdLst/>
          <a:ahLst/>
          <a:cxnLst/>
          <a:rect l="0" t="0" r="0" b="0"/>
          <a:pathLst>
            <a:path>
              <a:moveTo>
                <a:pt x="0" y="17353"/>
              </a:moveTo>
              <a:lnTo>
                <a:pt x="610465" y="173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 dirty="0"/>
        </a:p>
      </dsp:txBody>
      <dsp:txXfrm rot="10800000">
        <a:off x="1891012" y="2379109"/>
        <a:ext cx="30523" cy="30523"/>
      </dsp:txXfrm>
    </dsp:sp>
    <dsp:sp modelId="{65079A27-63A4-448A-8065-A82A019709A2}">
      <dsp:nvSpPr>
        <dsp:cNvPr id="0" name=""/>
        <dsp:cNvSpPr/>
      </dsp:nvSpPr>
      <dsp:spPr>
        <a:xfrm>
          <a:off x="1388766" y="2688328"/>
          <a:ext cx="785147" cy="785147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700" kern="1200" dirty="0" smtClean="0"/>
            <a:t> </a:t>
          </a:r>
          <a:endParaRPr lang="es-MX" sz="700" kern="1200" dirty="0"/>
        </a:p>
      </dsp:txBody>
      <dsp:txXfrm>
        <a:off x="1503748" y="2803310"/>
        <a:ext cx="555183" cy="555183"/>
      </dsp:txXfrm>
    </dsp:sp>
    <dsp:sp modelId="{91B95FDD-E515-4105-879D-4BB49730DC76}">
      <dsp:nvSpPr>
        <dsp:cNvPr id="0" name=""/>
        <dsp:cNvSpPr/>
      </dsp:nvSpPr>
      <dsp:spPr>
        <a:xfrm rot="3125294">
          <a:off x="2179536" y="2242033"/>
          <a:ext cx="612855" cy="34707"/>
        </a:xfrm>
        <a:custGeom>
          <a:avLst/>
          <a:gdLst/>
          <a:ahLst/>
          <a:cxnLst/>
          <a:rect l="0" t="0" r="0" b="0"/>
          <a:pathLst>
            <a:path>
              <a:moveTo>
                <a:pt x="0" y="17353"/>
              </a:moveTo>
              <a:lnTo>
                <a:pt x="612855" y="173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 dirty="0"/>
        </a:p>
      </dsp:txBody>
      <dsp:txXfrm>
        <a:off x="2470643" y="2244065"/>
        <a:ext cx="30642" cy="30642"/>
      </dsp:txXfrm>
    </dsp:sp>
    <dsp:sp modelId="{AB757396-A8B7-4207-AE1F-2AE097D8F6EC}">
      <dsp:nvSpPr>
        <dsp:cNvPr id="0" name=""/>
        <dsp:cNvSpPr/>
      </dsp:nvSpPr>
      <dsp:spPr>
        <a:xfrm>
          <a:off x="2522890" y="2418296"/>
          <a:ext cx="785147" cy="785147"/>
        </a:xfrm>
        <a:prstGeom prst="ellipse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700" kern="1200" dirty="0"/>
        </a:p>
      </dsp:txBody>
      <dsp:txXfrm>
        <a:off x="2637872" y="2533278"/>
        <a:ext cx="555183" cy="555183"/>
      </dsp:txXfrm>
    </dsp:sp>
    <dsp:sp modelId="{789FA35B-65F5-4860-80F0-667FC3E6975E}">
      <dsp:nvSpPr>
        <dsp:cNvPr id="0" name=""/>
        <dsp:cNvSpPr/>
      </dsp:nvSpPr>
      <dsp:spPr>
        <a:xfrm rot="128768">
          <a:off x="2474247" y="1689689"/>
          <a:ext cx="481136" cy="34707"/>
        </a:xfrm>
        <a:custGeom>
          <a:avLst/>
          <a:gdLst/>
          <a:ahLst/>
          <a:cxnLst/>
          <a:rect l="0" t="0" r="0" b="0"/>
          <a:pathLst>
            <a:path>
              <a:moveTo>
                <a:pt x="0" y="17353"/>
              </a:moveTo>
              <a:lnTo>
                <a:pt x="481136" y="173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702787" y="1695014"/>
        <a:ext cx="24056" cy="24056"/>
      </dsp:txXfrm>
    </dsp:sp>
    <dsp:sp modelId="{ADF79AB1-FFFC-4C9D-92A5-C571D2BC3542}">
      <dsp:nvSpPr>
        <dsp:cNvPr id="0" name=""/>
        <dsp:cNvSpPr/>
      </dsp:nvSpPr>
      <dsp:spPr>
        <a:xfrm>
          <a:off x="2954940" y="1338179"/>
          <a:ext cx="785147" cy="785147"/>
        </a:xfrm>
        <a:prstGeom prst="ellipse">
          <a:avLst/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700" kern="1200" dirty="0"/>
        </a:p>
      </dsp:txBody>
      <dsp:txXfrm>
        <a:off x="3069922" y="1453161"/>
        <a:ext cx="555183" cy="555183"/>
      </dsp:txXfrm>
    </dsp:sp>
    <dsp:sp modelId="{804E8FD8-2757-4C03-9D65-E06D65E64963}">
      <dsp:nvSpPr>
        <dsp:cNvPr id="0" name=""/>
        <dsp:cNvSpPr/>
      </dsp:nvSpPr>
      <dsp:spPr>
        <a:xfrm rot="18817103">
          <a:off x="2260673" y="1189998"/>
          <a:ext cx="454448" cy="34707"/>
        </a:xfrm>
        <a:custGeom>
          <a:avLst/>
          <a:gdLst/>
          <a:ahLst/>
          <a:cxnLst/>
          <a:rect l="0" t="0" r="0" b="0"/>
          <a:pathLst>
            <a:path>
              <a:moveTo>
                <a:pt x="0" y="17353"/>
              </a:moveTo>
              <a:lnTo>
                <a:pt x="454448" y="173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 dirty="0"/>
        </a:p>
      </dsp:txBody>
      <dsp:txXfrm>
        <a:off x="2476536" y="1195990"/>
        <a:ext cx="22722" cy="22722"/>
      </dsp:txXfrm>
    </dsp:sp>
    <dsp:sp modelId="{C9F0EBFB-0885-4892-8A26-50FA815A270E}">
      <dsp:nvSpPr>
        <dsp:cNvPr id="0" name=""/>
        <dsp:cNvSpPr/>
      </dsp:nvSpPr>
      <dsp:spPr>
        <a:xfrm>
          <a:off x="2522892" y="366075"/>
          <a:ext cx="785147" cy="785147"/>
        </a:xfrm>
        <a:prstGeom prst="ellipse">
          <a:avLst/>
        </a:prstGeom>
        <a:blipFill rotWithShape="0">
          <a:blip xmlns:r="http://schemas.openxmlformats.org/officeDocument/2006/relationships" r:embed="rId9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700" kern="1200" dirty="0"/>
        </a:p>
      </dsp:txBody>
      <dsp:txXfrm>
        <a:off x="2637874" y="481057"/>
        <a:ext cx="555183" cy="5551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015CA5-F292-426D-9BD3-454D24BBF922}" type="datetimeFigureOut">
              <a:rPr lang="es-MX" smtClean="0"/>
              <a:t>17/06/2016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0F5FE-8206-4751-95A3-FF28E740EC3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9118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7388"/>
            <a:ext cx="4568825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4301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5DE22F0-C921-4AFB-AF81-1B15DA5C4353}" type="slidenum">
              <a:rPr lang="en-US" altLang="ko-KR">
                <a:solidFill>
                  <a:prstClr val="black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en-US" altLang="ko-KR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224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BAA8CB-93AE-4942-8CCF-37228ECF0732}" type="slidenum">
              <a:rPr lang="es-MX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5929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0510C-1138-4FB4-ADAA-C37091352F2F}" type="datetimeFigureOut">
              <a:rPr lang="es-MX" smtClean="0"/>
              <a:t>17/06/2016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F5B5-DCF8-49F7-B790-B91D7B9F16FD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85" y="-104613"/>
            <a:ext cx="9283485" cy="696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30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0510C-1138-4FB4-ADAA-C37091352F2F}" type="datetimeFigureOut">
              <a:rPr lang="es-MX" smtClean="0"/>
              <a:t>17/06/2016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F5B5-DCF8-49F7-B790-B91D7B9F16F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52043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0510C-1138-4FB4-ADAA-C37091352F2F}" type="datetimeFigureOut">
              <a:rPr lang="es-MX" smtClean="0"/>
              <a:t>17/06/2016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F5B5-DCF8-49F7-B790-B91D7B9F16F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4879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Calibri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D75D8B-3261-46BE-A862-1ED1B76A73A8}" type="slidenum">
              <a:rPr lang="en-US" altLang="es-MX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altLang="es-MX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183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62000"/>
            <a:ext cx="685621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52697" y="762000"/>
            <a:ext cx="2193989" cy="5334001"/>
          </a:xfrm>
          <a:prstGeom prst="rect">
            <a:avLst/>
          </a:prstGeom>
          <a:solidFill>
            <a:srgbClr val="C3C3C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386" y="1298448"/>
            <a:ext cx="5486400" cy="3255264"/>
          </a:xfrm>
        </p:spPr>
        <p:txBody>
          <a:bodyPr anchor="b">
            <a:normAutofit/>
          </a:bodyPr>
          <a:lstStyle>
            <a:lvl1pPr algn="l">
              <a:defRPr sz="5400" spc="-1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11" y="4670246"/>
            <a:ext cx="54864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36628-3AEF-45EC-990A-9D3768C5B116}" type="datetimeFigureOut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6/17/2016</a:t>
            </a:fld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40E76-F0B7-4D4A-95FF-5827F61797BF}" type="slidenum">
              <a:rPr lang="en-US" smtClean="0">
                <a:solidFill>
                  <a:srgbClr val="40BAD2"/>
                </a:solidFill>
              </a:rPr>
              <a:pPr/>
              <a:t>‹Nº›</a:t>
            </a:fld>
            <a:endParaRPr lang="en-US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27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36628-3AEF-45EC-990A-9D3768C5B116}" type="datetimeFigureOut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6/17/2016</a:t>
            </a:fld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40E76-F0B7-4D4A-95FF-5827F61797BF}" type="slidenum">
              <a:rPr lang="en-US" smtClean="0">
                <a:solidFill>
                  <a:srgbClr val="40BAD2"/>
                </a:solidFill>
              </a:rPr>
              <a:pPr/>
              <a:t>‹Nº›</a:t>
            </a:fld>
            <a:endParaRPr lang="en-US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859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0934" y="1298448"/>
            <a:ext cx="5486400" cy="3255264"/>
          </a:xfrm>
        </p:spPr>
        <p:txBody>
          <a:bodyPr anchor="b">
            <a:normAutofit/>
          </a:bodyPr>
          <a:lstStyle>
            <a:lvl1pPr>
              <a:defRPr sz="54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4650" y="4672584"/>
            <a:ext cx="54864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0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36628-3AEF-45EC-990A-9D3768C5B116}" type="datetimeFigureOut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6/17/2016</a:t>
            </a:fld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40E76-F0B7-4D4A-95FF-5827F61797BF}" type="slidenum">
              <a:rPr lang="en-US" smtClean="0">
                <a:solidFill>
                  <a:srgbClr val="40BAD2"/>
                </a:solidFill>
              </a:rPr>
              <a:pPr/>
              <a:t>‹Nº›</a:t>
            </a:fld>
            <a:endParaRPr lang="en-US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809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00934" y="868680"/>
            <a:ext cx="2606040" cy="512064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3590" y="868680"/>
            <a:ext cx="2606040" cy="512064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36628-3AEF-45EC-990A-9D3768C5B116}" type="datetimeFigureOut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6/17/2016</a:t>
            </a:fld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40E76-F0B7-4D4A-95FF-5827F61797BF}" type="slidenum">
              <a:rPr lang="en-US" smtClean="0">
                <a:solidFill>
                  <a:srgbClr val="40BAD2"/>
                </a:solidFill>
              </a:rPr>
              <a:pPr/>
              <a:t>‹Nº›</a:t>
            </a:fld>
            <a:endParaRPr lang="en-US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996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0934" y="1023586"/>
            <a:ext cx="260604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9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00934" y="1930936"/>
            <a:ext cx="2606040" cy="402336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3847" y="1023587"/>
            <a:ext cx="260604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9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63847" y="1930936"/>
            <a:ext cx="2606040" cy="402336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36628-3AEF-45EC-990A-9D3768C5B116}" type="datetimeFigureOut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6/17/2016</a:t>
            </a:fld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40E76-F0B7-4D4A-95FF-5827F61797BF}" type="slidenum">
              <a:rPr lang="en-US" smtClean="0">
                <a:solidFill>
                  <a:srgbClr val="40BAD2"/>
                </a:solidFill>
              </a:rPr>
              <a:pPr/>
              <a:t>‹Nº›</a:t>
            </a:fld>
            <a:endParaRPr lang="en-US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438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36628-3AEF-45EC-990A-9D3768C5B116}" type="datetimeFigureOut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6/17/2016</a:t>
            </a:fld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40E76-F0B7-4D4A-95FF-5827F61797BF}" type="slidenum">
              <a:rPr lang="en-US" smtClean="0">
                <a:solidFill>
                  <a:srgbClr val="40BAD2"/>
                </a:solidFill>
              </a:rPr>
              <a:pPr/>
              <a:t>‹Nº›</a:t>
            </a:fld>
            <a:endParaRPr lang="en-US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25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36628-3AEF-45EC-990A-9D3768C5B116}" type="datetimeFigureOut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6/17/2016</a:t>
            </a:fld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40E76-F0B7-4D4A-95FF-5827F61797BF}" type="slidenum">
              <a:rPr lang="en-US" smtClean="0">
                <a:solidFill>
                  <a:srgbClr val="40BAD2"/>
                </a:solidFill>
              </a:rPr>
              <a:pPr/>
              <a:t>‹Nº›</a:t>
            </a:fld>
            <a:endParaRPr lang="en-US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32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0510C-1138-4FB4-ADAA-C37091352F2F}" type="datetimeFigureOut">
              <a:rPr lang="es-MX" smtClean="0"/>
              <a:t>17/06/2016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F5B5-DCF8-49F7-B790-B91D7B9F16F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49931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143000"/>
            <a:ext cx="2125980" cy="2194560"/>
          </a:xfrm>
        </p:spPr>
        <p:txBody>
          <a:bodyPr anchor="b">
            <a:normAutofit/>
          </a:bodyPr>
          <a:lstStyle>
            <a:lvl1pPr>
              <a:defRPr sz="28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0934" y="868680"/>
            <a:ext cx="54864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3337560"/>
            <a:ext cx="2125980" cy="256032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5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36628-3AEF-45EC-990A-9D3768C5B116}" type="datetimeFigureOut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6/17/2016</a:t>
            </a:fld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40E76-F0B7-4D4A-95FF-5827F61797BF}" type="slidenum">
              <a:rPr lang="en-US" smtClean="0">
                <a:solidFill>
                  <a:srgbClr val="40BAD2"/>
                </a:solidFill>
              </a:rPr>
              <a:pPr/>
              <a:t>‹Nº›</a:t>
            </a:fld>
            <a:endParaRPr lang="en-US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5824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143000"/>
            <a:ext cx="2125980" cy="21945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677983" y="767419"/>
            <a:ext cx="6086423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3340602"/>
            <a:ext cx="2125980" cy="256032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5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36628-3AEF-45EC-990A-9D3768C5B116}" type="datetimeFigureOut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6/17/2016</a:t>
            </a:fld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624326" y="6356351"/>
            <a:ext cx="4433638" cy="365125"/>
          </a:xfrm>
        </p:spPr>
        <p:txBody>
          <a:bodyPr/>
          <a:lstStyle/>
          <a:p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40E76-F0B7-4D4A-95FF-5827F61797BF}" type="slidenum">
              <a:rPr lang="en-US" smtClean="0">
                <a:solidFill>
                  <a:srgbClr val="40BAD2"/>
                </a:solidFill>
              </a:rPr>
              <a:pPr/>
              <a:t>‹Nº›</a:t>
            </a:fld>
            <a:endParaRPr lang="en-US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633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36628-3AEF-45EC-990A-9D3768C5B116}" type="datetimeFigureOut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6/17/2016</a:t>
            </a:fld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40E76-F0B7-4D4A-95FF-5827F61797BF}" type="slidenum">
              <a:rPr lang="en-US" smtClean="0">
                <a:solidFill>
                  <a:srgbClr val="40BAD2"/>
                </a:solidFill>
              </a:rPr>
              <a:pPr/>
              <a:t>‹Nº›</a:t>
            </a:fld>
            <a:endParaRPr lang="en-US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958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85750" y="990600"/>
            <a:ext cx="211455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00934" y="868680"/>
            <a:ext cx="5486400" cy="512064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36628-3AEF-45EC-990A-9D3768C5B116}" type="datetimeFigureOut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6/17/2016</a:t>
            </a:fld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40E76-F0B7-4D4A-95FF-5827F61797BF}" type="slidenum">
              <a:rPr lang="en-US" smtClean="0">
                <a:solidFill>
                  <a:srgbClr val="40BAD2"/>
                </a:solidFill>
              </a:rPr>
              <a:pPr/>
              <a:t>‹Nº›</a:t>
            </a:fld>
            <a:endParaRPr lang="en-US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116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0510C-1138-4FB4-ADAA-C37091352F2F}" type="datetimeFigureOut">
              <a:rPr lang="es-MX" smtClean="0"/>
              <a:t>17/06/2016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F5B5-DCF8-49F7-B790-B91D7B9F16F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3407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0510C-1138-4FB4-ADAA-C37091352F2F}" type="datetimeFigureOut">
              <a:rPr lang="es-MX" smtClean="0"/>
              <a:t>17/06/2016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F5B5-DCF8-49F7-B790-B91D7B9F16F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22674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0510C-1138-4FB4-ADAA-C37091352F2F}" type="datetimeFigureOut">
              <a:rPr lang="es-MX" smtClean="0"/>
              <a:t>17/06/2016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F5B5-DCF8-49F7-B790-B91D7B9F16F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7680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0510C-1138-4FB4-ADAA-C37091352F2F}" type="datetimeFigureOut">
              <a:rPr lang="es-MX" smtClean="0"/>
              <a:t>17/06/2016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F5B5-DCF8-49F7-B790-B91D7B9F16F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18815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0510C-1138-4FB4-ADAA-C37091352F2F}" type="datetimeFigureOut">
              <a:rPr lang="es-MX" smtClean="0"/>
              <a:t>17/06/2016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F5B5-DCF8-49F7-B790-B91D7B9F16F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2261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0510C-1138-4FB4-ADAA-C37091352F2F}" type="datetimeFigureOut">
              <a:rPr lang="es-MX" smtClean="0"/>
              <a:t>17/06/2016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F5B5-DCF8-49F7-B790-B91D7B9F16F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3295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0510C-1138-4FB4-ADAA-C37091352F2F}" type="datetimeFigureOut">
              <a:rPr lang="es-MX" smtClean="0"/>
              <a:t>17/06/2016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F5B5-DCF8-49F7-B790-B91D7B9F16F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0272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0510C-1138-4FB4-ADAA-C37091352F2F}" type="datetimeFigureOut">
              <a:rPr lang="es-MX" smtClean="0"/>
              <a:t>17/06/2016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6F5B5-DCF8-49F7-B790-B91D7B9F16FD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2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65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2582693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9689" y="1123838"/>
            <a:ext cx="221061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8861898" y="758952"/>
            <a:ext cx="288036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1951" y="864108"/>
            <a:ext cx="54864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A636628-3AEF-45EC-990A-9D3768C5B116}" type="datetimeFigureOut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6/17/2016</a:t>
            </a:fld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01951" y="6356351"/>
            <a:ext cx="4433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5602" y="6356351"/>
            <a:ext cx="11481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1"/>
                </a:solidFill>
              </a:defRPr>
            </a:lvl1pPr>
          </a:lstStyle>
          <a:p>
            <a:fld id="{11E40E76-F0B7-4D4A-95FF-5827F61797BF}" type="slidenum">
              <a:rPr lang="en-US" smtClean="0">
                <a:solidFill>
                  <a:srgbClr val="40BAD2"/>
                </a:solidFill>
              </a:rPr>
              <a:pPr/>
              <a:t>‹Nº›</a:t>
            </a:fld>
            <a:endParaRPr lang="en-US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194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19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7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47918" y="-121025"/>
            <a:ext cx="147918" cy="541916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TextBox 2"/>
          <p:cNvSpPr txBox="1"/>
          <p:nvPr/>
        </p:nvSpPr>
        <p:spPr>
          <a:xfrm>
            <a:off x="129994" y="1339403"/>
            <a:ext cx="67959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dirty="0" smtClean="0"/>
              <a:t>Innovación y </a:t>
            </a:r>
            <a:r>
              <a:rPr lang="es-MX" sz="4000" dirty="0"/>
              <a:t>Á</a:t>
            </a:r>
            <a:r>
              <a:rPr lang="es-MX" sz="4000" dirty="0" smtClean="0"/>
              <a:t>reas Emergentes </a:t>
            </a:r>
          </a:p>
          <a:p>
            <a:r>
              <a:rPr lang="es-MX" sz="4000" dirty="0" smtClean="0"/>
              <a:t>en Educación Médica</a:t>
            </a:r>
            <a:endParaRPr lang="es-MX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687639" y="2884867"/>
            <a:ext cx="38100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dirty="0" smtClean="0"/>
              <a:t>Dr. Jorge E. Valdez García</a:t>
            </a:r>
          </a:p>
          <a:p>
            <a:pPr algn="ctr"/>
            <a:r>
              <a:rPr lang="es-MX" sz="2800" dirty="0"/>
              <a:t>D</a:t>
            </a:r>
            <a:r>
              <a:rPr lang="es-MX" sz="2800" dirty="0" smtClean="0"/>
              <a:t>ecano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322382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51" b="2"/>
          <a:stretch>
            <a:fillRect/>
          </a:stretch>
        </p:blipFill>
        <p:spPr bwMode="auto">
          <a:xfrm>
            <a:off x="1482330" y="1291829"/>
            <a:ext cx="4525565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4" y="1002506"/>
            <a:ext cx="1737122" cy="47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6097192" y="4455319"/>
            <a:ext cx="1296590" cy="485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rgbClr val="000000"/>
                </a:solidFill>
              </a:rPr>
              <a:t>Education for</a:t>
            </a:r>
          </a:p>
          <a:p>
            <a:pPr algn="ctr">
              <a:defRPr/>
            </a:pPr>
            <a:r>
              <a:rPr lang="en-US" altLang="ko-KR" sz="1200" b="1" dirty="0">
                <a:solidFill>
                  <a:srgbClr val="000000"/>
                </a:solidFill>
              </a:rPr>
              <a:t>Competent</a:t>
            </a:r>
          </a:p>
          <a:p>
            <a:pPr algn="ctr">
              <a:defRPr/>
            </a:pPr>
            <a:r>
              <a:rPr lang="en-US" altLang="ko-KR" sz="1200" b="1" dirty="0">
                <a:solidFill>
                  <a:srgbClr val="000000"/>
                </a:solidFill>
              </a:rPr>
              <a:t>Physician</a:t>
            </a:r>
            <a:endParaRPr lang="ko-KR" altLang="en-US" sz="1200" b="1" dirty="0">
              <a:solidFill>
                <a:srgbClr val="000000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85889" y="4449366"/>
            <a:ext cx="1512094" cy="485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rgbClr val="000000"/>
                </a:solidFill>
              </a:rPr>
              <a:t>Education for</a:t>
            </a:r>
          </a:p>
          <a:p>
            <a:pPr algn="ctr">
              <a:defRPr/>
            </a:pPr>
            <a:r>
              <a:rPr lang="en-US" altLang="ko-KR" sz="1200" b="1" dirty="0">
                <a:solidFill>
                  <a:srgbClr val="000000"/>
                </a:solidFill>
              </a:rPr>
              <a:t>Excellent, scientific</a:t>
            </a:r>
          </a:p>
          <a:p>
            <a:pPr algn="ctr">
              <a:defRPr/>
            </a:pPr>
            <a:r>
              <a:rPr lang="en-US" altLang="ko-KR" sz="1200" b="1" dirty="0">
                <a:solidFill>
                  <a:srgbClr val="000000"/>
                </a:solidFill>
              </a:rPr>
              <a:t>Physician</a:t>
            </a:r>
            <a:endParaRPr lang="ko-KR" altLang="en-US" sz="1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0117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dirty="0"/>
              <a:t>2. ¿Hay nuevas profesiones de apoyo a la educación médica?</a:t>
            </a:r>
          </a:p>
        </p:txBody>
      </p:sp>
      <p:pic>
        <p:nvPicPr>
          <p:cNvPr id="1026" name="Picture 2" descr="http://previews.123rf.com/images/radiantskies/radiantskies1301/radiantskies130102090/17427679-Abstract-word-cloud-for-Medical-education-with-related-tags-and-terms-Stock-Ph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411" y="1845235"/>
            <a:ext cx="4326786" cy="384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30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3200" dirty="0"/>
              <a:t>3. ¿Cómo están trabajando las innovaciones en </a:t>
            </a:r>
            <a:r>
              <a:rPr lang="es-MX" sz="3200" dirty="0" smtClean="0"/>
              <a:t>nuestras escuelas </a:t>
            </a:r>
            <a:r>
              <a:rPr lang="es-MX" sz="3200" dirty="0"/>
              <a:t>de medicina?</a:t>
            </a:r>
          </a:p>
        </p:txBody>
      </p:sp>
      <p:pic>
        <p:nvPicPr>
          <p:cNvPr id="4" name="Picture 4" descr="http://ia-cocreationnetwork.com/wp-content/uploads/2015/04/The-Virtuous-Circle-of-a-Community-of-Practice-e1432131915812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5" t="3241" r="12103" b="15179"/>
          <a:stretch/>
        </p:blipFill>
        <p:spPr bwMode="auto">
          <a:xfrm>
            <a:off x="2338866" y="1526679"/>
            <a:ext cx="4744513" cy="392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468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38832" cy="1325563"/>
          </a:xfrm>
        </p:spPr>
        <p:txBody>
          <a:bodyPr>
            <a:noAutofit/>
          </a:bodyPr>
          <a:lstStyle/>
          <a:p>
            <a:r>
              <a:rPr lang="es-MX" sz="2800" dirty="0"/>
              <a:t>4. ¿Cómo promover y lograr la integración eficaz y eficiente </a:t>
            </a:r>
            <a:r>
              <a:rPr lang="es-MX" sz="2800" dirty="0" smtClean="0"/>
              <a:t>de los </a:t>
            </a:r>
            <a:r>
              <a:rPr lang="es-MX" sz="2800" dirty="0"/>
              <a:t>médicos con otros miembros del equipo de </a:t>
            </a:r>
            <a:r>
              <a:rPr lang="es-MX" sz="2800" dirty="0" smtClean="0"/>
              <a:t>profesionales de </a:t>
            </a:r>
            <a:r>
              <a:rPr lang="es-MX" sz="2800" dirty="0"/>
              <a:t>la salud?</a:t>
            </a:r>
          </a:p>
        </p:txBody>
      </p:sp>
      <p:pic>
        <p:nvPicPr>
          <p:cNvPr id="4" name="Picture 2" descr="http://www.jblearning.com/covers/large/14496733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351" y="1532585"/>
            <a:ext cx="3335688" cy="429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New Leadership&#10;Paradigm&#10;&#10;Traditional Leadership Mindset&#10;&#10;New Collective Leadership Mindset&#10;&#10;© 2013 Public Health Institute&#10;&#10; 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" t="22239" r="-226" b="1508"/>
          <a:stretch/>
        </p:blipFill>
        <p:spPr bwMode="auto">
          <a:xfrm>
            <a:off x="84192" y="2356833"/>
            <a:ext cx="4870715" cy="278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743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363" y="434662"/>
            <a:ext cx="5014913" cy="80367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MX" sz="3200" b="1" dirty="0"/>
              <a:t>Cuidado de la salud</a:t>
            </a:r>
            <a:br>
              <a:rPr lang="es-MX" sz="3200" b="1" dirty="0"/>
            </a:br>
            <a:r>
              <a:rPr lang="es-MX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Enfoque Interprofesional</a:t>
            </a:r>
            <a:endParaRPr lang="es-MX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13" name="Diagram 12"/>
          <p:cNvGraphicFramePr/>
          <p:nvPr>
            <p:extLst/>
          </p:nvPr>
        </p:nvGraphicFramePr>
        <p:xfrm>
          <a:off x="2552262" y="1944619"/>
          <a:ext cx="4071966" cy="3482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Oval 4"/>
          <p:cNvSpPr/>
          <p:nvPr/>
        </p:nvSpPr>
        <p:spPr>
          <a:xfrm>
            <a:off x="4697556" y="1646802"/>
            <a:ext cx="2196703" cy="59412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478" tIns="10478" rIns="10478" bIns="10478" spcCol="1270" anchor="ctr"/>
          <a:lstStyle/>
          <a:p>
            <a:pPr algn="r" defTabSz="733425">
              <a:lnSpc>
                <a:spcPct val="90000"/>
              </a:lnSpc>
              <a:spcAft>
                <a:spcPct val="35000"/>
              </a:spcAft>
              <a:defRPr/>
            </a:pPr>
            <a:r>
              <a:rPr lang="es-MX" sz="1200" dirty="0">
                <a:solidFill>
                  <a:schemeClr val="tx2"/>
                </a:solidFill>
              </a:rPr>
              <a:t> LNB atiende las necesidades nutricionales y de bienestar</a:t>
            </a:r>
          </a:p>
        </p:txBody>
      </p:sp>
      <p:sp>
        <p:nvSpPr>
          <p:cNvPr id="19" name="Oval 4"/>
          <p:cNvSpPr/>
          <p:nvPr/>
        </p:nvSpPr>
        <p:spPr>
          <a:xfrm>
            <a:off x="5868144" y="2456837"/>
            <a:ext cx="2052228" cy="59412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478" tIns="10478" rIns="10478" bIns="10478" spcCol="1270" anchor="ctr"/>
          <a:lstStyle/>
          <a:p>
            <a:pPr defTabSz="733425">
              <a:lnSpc>
                <a:spcPct val="90000"/>
              </a:lnSpc>
              <a:spcAft>
                <a:spcPct val="35000"/>
              </a:spcAft>
              <a:defRPr/>
            </a:pPr>
            <a:r>
              <a:rPr lang="es-MX" sz="1200" dirty="0">
                <a:solidFill>
                  <a:schemeClr val="tx2"/>
                </a:solidFill>
              </a:rPr>
              <a:t>MC diagnostica y realiza el tratamiento terapéutico de enfermedades</a:t>
            </a:r>
          </a:p>
        </p:txBody>
      </p:sp>
      <p:sp>
        <p:nvSpPr>
          <p:cNvPr id="21" name="Oval 4"/>
          <p:cNvSpPr/>
          <p:nvPr/>
        </p:nvSpPr>
        <p:spPr>
          <a:xfrm>
            <a:off x="6246186" y="3320989"/>
            <a:ext cx="1455948" cy="75485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478" tIns="10478" rIns="10478" bIns="10478" spcCol="1270" anchor="ctr"/>
          <a:lstStyle/>
          <a:p>
            <a:pPr defTabSz="733425">
              <a:lnSpc>
                <a:spcPct val="90000"/>
              </a:lnSpc>
              <a:spcAft>
                <a:spcPct val="35000"/>
              </a:spcAft>
              <a:defRPr/>
            </a:pPr>
            <a:r>
              <a:rPr lang="es-MX" sz="1200" dirty="0">
                <a:solidFill>
                  <a:schemeClr val="tx2"/>
                </a:solidFill>
              </a:rPr>
              <a:t>MO cuida la salud bucodental</a:t>
            </a:r>
          </a:p>
        </p:txBody>
      </p:sp>
      <p:sp>
        <p:nvSpPr>
          <p:cNvPr id="36" name="Oval 4"/>
          <p:cNvSpPr/>
          <p:nvPr/>
        </p:nvSpPr>
        <p:spPr>
          <a:xfrm>
            <a:off x="1817694" y="1970838"/>
            <a:ext cx="1134126" cy="85725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478" tIns="10478" rIns="10478" bIns="10478" spcCol="1270" anchor="ctr"/>
          <a:lstStyle/>
          <a:p>
            <a:pPr algn="r" defTabSz="733425">
              <a:lnSpc>
                <a:spcPct val="90000"/>
              </a:lnSpc>
              <a:defRPr/>
            </a:pPr>
            <a:r>
              <a:rPr lang="es-MX" sz="1200" dirty="0">
                <a:solidFill>
                  <a:schemeClr val="tx2"/>
                </a:solidFill>
              </a:rPr>
              <a:t> Md/</a:t>
            </a:r>
            <a:r>
              <a:rPr lang="es-MX" sz="1200" dirty="0" err="1">
                <a:solidFill>
                  <a:schemeClr val="tx2"/>
                </a:solidFill>
              </a:rPr>
              <a:t>PhD</a:t>
            </a:r>
            <a:r>
              <a:rPr lang="es-MX" sz="1200" dirty="0">
                <a:solidFill>
                  <a:schemeClr val="tx2"/>
                </a:solidFill>
              </a:rPr>
              <a:t> crea conocimiento </a:t>
            </a:r>
          </a:p>
          <a:p>
            <a:pPr algn="r" defTabSz="733425">
              <a:lnSpc>
                <a:spcPct val="90000"/>
              </a:lnSpc>
              <a:defRPr/>
            </a:pPr>
            <a:r>
              <a:rPr lang="es-MX" sz="1200" dirty="0">
                <a:solidFill>
                  <a:schemeClr val="tx2"/>
                </a:solidFill>
              </a:rPr>
              <a:t>para la salud</a:t>
            </a:r>
          </a:p>
        </p:txBody>
      </p:sp>
      <p:sp>
        <p:nvSpPr>
          <p:cNvPr id="26" name="Oval 4"/>
          <p:cNvSpPr/>
          <p:nvPr/>
        </p:nvSpPr>
        <p:spPr>
          <a:xfrm>
            <a:off x="3707904" y="5373216"/>
            <a:ext cx="1928813" cy="62753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478" tIns="10478" rIns="10478" bIns="10478" spcCol="1270" anchor="ctr"/>
          <a:lstStyle/>
          <a:p>
            <a:pPr algn="ctr" defTabSz="733425">
              <a:lnSpc>
                <a:spcPct val="90000"/>
              </a:lnSpc>
              <a:spcAft>
                <a:spcPct val="35000"/>
              </a:spcAft>
              <a:defRPr/>
            </a:pPr>
            <a:r>
              <a:rPr lang="es-MX" sz="1200" dirty="0">
                <a:solidFill>
                  <a:schemeClr val="tx2"/>
                </a:solidFill>
              </a:rPr>
              <a:t>IMD desarrolla la tecnología para diagnóstico y tratamiento </a:t>
            </a:r>
          </a:p>
        </p:txBody>
      </p:sp>
      <p:sp>
        <p:nvSpPr>
          <p:cNvPr id="33" name="Oval 4"/>
          <p:cNvSpPr/>
          <p:nvPr/>
        </p:nvSpPr>
        <p:spPr>
          <a:xfrm>
            <a:off x="5868144" y="4617132"/>
            <a:ext cx="2132856" cy="59406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478" tIns="10478" rIns="10478" bIns="10478" spcCol="1270" anchor="ctr"/>
          <a:lstStyle/>
          <a:p>
            <a:pPr defTabSz="733425">
              <a:lnSpc>
                <a:spcPct val="90000"/>
              </a:lnSpc>
              <a:defRPr/>
            </a:pPr>
            <a:r>
              <a:rPr lang="es-MX" sz="1200" dirty="0">
                <a:solidFill>
                  <a:schemeClr val="tx2"/>
                </a:solidFill>
              </a:rPr>
              <a:t>LAS administra los recursos y las regulaciones</a:t>
            </a:r>
          </a:p>
        </p:txBody>
      </p:sp>
      <p:sp>
        <p:nvSpPr>
          <p:cNvPr id="15" name="Oval 4"/>
          <p:cNvSpPr/>
          <p:nvPr/>
        </p:nvSpPr>
        <p:spPr>
          <a:xfrm>
            <a:off x="1655676" y="4293096"/>
            <a:ext cx="1248557" cy="85725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478" tIns="10478" rIns="10478" bIns="10478" spcCol="1270" anchor="ctr"/>
          <a:lstStyle/>
          <a:p>
            <a:pPr algn="r" defTabSz="733425">
              <a:defRPr/>
            </a:pPr>
            <a:r>
              <a:rPr lang="es-MX" sz="1200" dirty="0">
                <a:solidFill>
                  <a:schemeClr val="tx2"/>
                </a:solidFill>
              </a:rPr>
              <a:t> LCE administra  </a:t>
            </a:r>
          </a:p>
          <a:p>
            <a:pPr algn="r" defTabSz="733425">
              <a:defRPr/>
            </a:pPr>
            <a:r>
              <a:rPr lang="es-MX" sz="1200" dirty="0">
                <a:solidFill>
                  <a:schemeClr val="tx2"/>
                </a:solidFill>
              </a:rPr>
              <a:t>el tratamiento al paciente</a:t>
            </a:r>
          </a:p>
        </p:txBody>
      </p:sp>
      <p:sp>
        <p:nvSpPr>
          <p:cNvPr id="12" name="Oval 4"/>
          <p:cNvSpPr/>
          <p:nvPr/>
        </p:nvSpPr>
        <p:spPr>
          <a:xfrm>
            <a:off x="1493658" y="3320988"/>
            <a:ext cx="1350150" cy="85725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478" tIns="10478" rIns="10478" bIns="10478" spcCol="1270" anchor="ctr"/>
          <a:lstStyle/>
          <a:p>
            <a:pPr algn="r" defTabSz="733425">
              <a:defRPr/>
            </a:pPr>
            <a:r>
              <a:rPr lang="es-MX" sz="1200" dirty="0">
                <a:solidFill>
                  <a:schemeClr val="tx2"/>
                </a:solidFill>
              </a:rPr>
              <a:t> LPS interviene para lograr estilos de vida y conductas saludables</a:t>
            </a:r>
          </a:p>
          <a:p>
            <a:pPr algn="r" defTabSz="733425">
              <a:defRPr/>
            </a:pPr>
            <a:endParaRPr lang="es-MX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20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3200" dirty="0"/>
              <a:t>¿Cuáles son las mayores barreras para el uso de </a:t>
            </a:r>
            <a:r>
              <a:rPr lang="es-MX" sz="3200" dirty="0" smtClean="0"/>
              <a:t>las tecnologías </a:t>
            </a:r>
            <a:r>
              <a:rPr lang="es-MX" sz="3200" dirty="0"/>
              <a:t>en educación?</a:t>
            </a:r>
          </a:p>
        </p:txBody>
      </p:sp>
      <p:pic>
        <p:nvPicPr>
          <p:cNvPr id="3074" name="Picture 2" descr="http://www.dpbusinessmanagement.com/uploads/1/4/4/6/14462840/9641911_orig.jpg?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81069"/>
            <a:ext cx="3289908" cy="421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mage.slidesharecdn.com/7-150707083413-lva1-app6891/95/resistance-to-change-organizational-change-and-development-manu-melwin-joy-4-638.jpg?cb=14370597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056" y="1907920"/>
            <a:ext cx="4480819" cy="336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942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082" y="1697693"/>
            <a:ext cx="5486400" cy="3255264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Modelo de Internacionalización de</a:t>
            </a:r>
            <a:r>
              <a:rPr lang="es-MX" dirty="0"/>
              <a:t/>
            </a:r>
            <a:br>
              <a:rPr lang="es-MX" dirty="0"/>
            </a:br>
            <a:r>
              <a:rPr lang="es-MX" dirty="0" smtClean="0"/>
              <a:t>Carreras Profesionales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/>
              <a:t>Escuela de Medicina y Ciencias de la Salud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19557" y="244698"/>
            <a:ext cx="7886700" cy="9755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b="1" dirty="0" smtClean="0">
                <a:solidFill>
                  <a:schemeClr val="tx1"/>
                </a:solidFill>
              </a:rPr>
              <a:t>6. ¿La internacionalización de la educación médica es un área emergente?</a:t>
            </a:r>
            <a:endParaRPr lang="es-MX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62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6563" y="1933576"/>
            <a:ext cx="7772400" cy="1021556"/>
          </a:xfrm>
        </p:spPr>
        <p:txBody>
          <a:bodyPr/>
          <a:lstStyle/>
          <a:p>
            <a:pPr algn="ctr"/>
            <a:r>
              <a:rPr lang="es-MX" sz="4950" dirty="0"/>
              <a:t>GRACIAS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98488" y="2955133"/>
            <a:ext cx="7772400" cy="1125140"/>
          </a:xfrm>
        </p:spPr>
        <p:txBody>
          <a:bodyPr/>
          <a:lstStyle/>
          <a:p>
            <a:pPr algn="ctr"/>
            <a:r>
              <a:rPr lang="es-MX" dirty="0"/>
              <a:t>Jorge.valdez@itesm.mx</a:t>
            </a:r>
          </a:p>
        </p:txBody>
      </p:sp>
    </p:spTree>
    <p:extLst>
      <p:ext uri="{BB962C8B-B14F-4D97-AF65-F5344CB8AC3E}">
        <p14:creationId xmlns:p14="http://schemas.microsoft.com/office/powerpoint/2010/main" val="11304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3200" dirty="0"/>
              <a:t>1. </a:t>
            </a:r>
            <a:r>
              <a:rPr lang="es-MX" sz="3600" dirty="0"/>
              <a:t>¿Cuáles áreas son innovadoras o emergentes en la </a:t>
            </a:r>
            <a:r>
              <a:rPr lang="es-MX" sz="4000" dirty="0" smtClean="0"/>
              <a:t>educación médica</a:t>
            </a:r>
            <a:r>
              <a:rPr lang="es-MX" sz="3600" dirty="0" smtClean="0"/>
              <a:t> </a:t>
            </a:r>
            <a:r>
              <a:rPr lang="es-MX" sz="3600" dirty="0"/>
              <a:t>actual?</a:t>
            </a:r>
          </a:p>
        </p:txBody>
      </p:sp>
      <p:pic>
        <p:nvPicPr>
          <p:cNvPr id="2050" name="Picture 2" descr="http://keck.usc.edu/Education/Department_of_Medical_Education/~/media/KSOM/Education/Division%20of%20Medical%20Education/wordle5rev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336" y="1824563"/>
            <a:ext cx="5334000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07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0942" y="1411593"/>
            <a:ext cx="6231684" cy="3865274"/>
          </a:xfrm>
        </p:spPr>
      </p:pic>
      <p:sp>
        <p:nvSpPr>
          <p:cNvPr id="117763" name="Slide Number Placeholder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68524" indent="-218663" eaLnBrk="0" hangingPunct="0"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74652" indent="-174931" eaLnBrk="0" hangingPunct="0"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24513" indent="-174931" eaLnBrk="0" hangingPunct="0"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74374" indent="-174931" eaLnBrk="0" hangingPunct="0"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924235" indent="-174931" eaLnBrk="0" fontAlgn="base" hangingPunct="0">
              <a:spcBef>
                <a:spcPct val="0"/>
              </a:spcBef>
              <a:spcAft>
                <a:spcPct val="0"/>
              </a:spcAft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74096" indent="-174931" eaLnBrk="0" fontAlgn="base" hangingPunct="0">
              <a:spcBef>
                <a:spcPct val="0"/>
              </a:spcBef>
              <a:spcAft>
                <a:spcPct val="0"/>
              </a:spcAft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623957" indent="-174931" eaLnBrk="0" fontAlgn="base" hangingPunct="0">
              <a:spcBef>
                <a:spcPct val="0"/>
              </a:spcBef>
              <a:spcAft>
                <a:spcPct val="0"/>
              </a:spcAft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73818" indent="-174931" eaLnBrk="0" fontAlgn="base" hangingPunct="0">
              <a:spcBef>
                <a:spcPct val="0"/>
              </a:spcBef>
              <a:spcAft>
                <a:spcPct val="0"/>
              </a:spcAft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3441877-3F27-4928-9A4C-28D1376ED8DE}" type="slidenum">
              <a:rPr lang="en-US" altLang="es-MX" sz="1071">
                <a:solidFill>
                  <a:srgbClr val="000000"/>
                </a:solidFill>
              </a:rPr>
              <a:pPr eaLnBrk="1" hangingPunct="1"/>
              <a:t>3</a:t>
            </a:fld>
            <a:r>
              <a:rPr lang="en-US" altLang="es-MX" sz="1071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8" name="Title 1"/>
          <p:cNvSpPr txBox="1">
            <a:spLocks noGrp="1"/>
          </p:cNvSpPr>
          <p:nvPr>
            <p:ph type="title"/>
          </p:nvPr>
        </p:nvSpPr>
        <p:spPr>
          <a:xfrm>
            <a:off x="816077" y="698953"/>
            <a:ext cx="7065793" cy="480561"/>
          </a:xfrm>
        </p:spPr>
        <p:txBody>
          <a:bodyPr>
            <a:noAutofit/>
          </a:bodyPr>
          <a:lstStyle>
            <a:lvl1pPr algn="l" defTabSz="894256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4256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894256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894256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894256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645" algn="l" defTabSz="894256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3288" algn="l" defTabSz="894256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69923" algn="l" defTabSz="894256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6568" algn="l" defTabSz="894256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4400" dirty="0">
                <a:latin typeface="Maiandra GD" pitchFamily="34" charset="0"/>
              </a:rPr>
              <a:t>Educacion en el siglo XXI</a:t>
            </a:r>
          </a:p>
        </p:txBody>
      </p:sp>
    </p:spTree>
    <p:extLst>
      <p:ext uri="{BB962C8B-B14F-4D97-AF65-F5344CB8AC3E}">
        <p14:creationId xmlns:p14="http://schemas.microsoft.com/office/powerpoint/2010/main" val="109619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89" y="499386"/>
            <a:ext cx="6221036" cy="480561"/>
          </a:xfrm>
        </p:spPr>
        <p:txBody>
          <a:bodyPr>
            <a:noAutofit/>
          </a:bodyPr>
          <a:lstStyle/>
          <a:p>
            <a:pPr defTabSz="684307">
              <a:defRPr/>
            </a:pPr>
            <a:r>
              <a:rPr lang="es-MX" sz="3600" dirty="0">
                <a:solidFill>
                  <a:srgbClr val="002960"/>
                </a:solidFill>
                <a:latin typeface="Maiandra GD" pitchFamily="34" charset="0"/>
              </a:rPr>
              <a:t>Aprendizaje en el siglo XXI</a:t>
            </a:r>
            <a:endParaRPr lang="es-MX" sz="3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9875" y="2389125"/>
            <a:ext cx="3778055" cy="248185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0238" y="1635246"/>
            <a:ext cx="6593981" cy="3891032"/>
          </a:xfrm>
        </p:spPr>
        <p:txBody>
          <a:bodyPr>
            <a:normAutofit fontScale="85000" lnSpcReduction="20000"/>
          </a:bodyPr>
          <a:lstStyle/>
          <a:p>
            <a:pPr defTabSz="684307">
              <a:defRPr/>
            </a:pPr>
            <a:r>
              <a:rPr lang="es-MX" sz="3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¿Soy un “</a:t>
            </a:r>
            <a:r>
              <a:rPr lang="es-MX" sz="3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aprendiz</a:t>
            </a:r>
            <a:r>
              <a:rPr lang="es-MX" sz="3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” de este siglo?</a:t>
            </a:r>
          </a:p>
          <a:p>
            <a:pPr defTabSz="684307">
              <a:defRPr/>
            </a:pPr>
            <a:endParaRPr lang="es-MX" sz="2100" dirty="0"/>
          </a:p>
          <a:p>
            <a:pPr defTabSz="684307">
              <a:defRPr/>
            </a:pPr>
            <a:endParaRPr lang="es-MX" sz="1531" dirty="0"/>
          </a:p>
          <a:p>
            <a:pPr defTabSz="684307">
              <a:defRPr/>
            </a:pPr>
            <a:endParaRPr lang="es-MX" sz="1531" dirty="0"/>
          </a:p>
          <a:p>
            <a:pPr defTabSz="684307">
              <a:defRPr/>
            </a:pPr>
            <a:endParaRPr lang="es-MX" sz="1531" dirty="0"/>
          </a:p>
          <a:p>
            <a:pPr defTabSz="684307">
              <a:defRPr/>
            </a:pPr>
            <a:endParaRPr lang="es-MX" sz="1531" dirty="0"/>
          </a:p>
          <a:p>
            <a:pPr defTabSz="684307">
              <a:defRPr/>
            </a:pPr>
            <a:endParaRPr lang="es-MX" sz="1531" dirty="0"/>
          </a:p>
          <a:p>
            <a:pPr defTabSz="684307">
              <a:defRPr/>
            </a:pPr>
            <a:endParaRPr lang="es-MX" sz="1531" dirty="0"/>
          </a:p>
          <a:p>
            <a:pPr defTabSz="684307">
              <a:defRPr/>
            </a:pPr>
            <a:endParaRPr lang="es-MX" sz="1531" dirty="0"/>
          </a:p>
          <a:p>
            <a:pPr defTabSz="684307">
              <a:defRPr/>
            </a:pPr>
            <a:endParaRPr lang="es-MX" sz="1531" dirty="0"/>
          </a:p>
          <a:p>
            <a:pPr defTabSz="684307">
              <a:defRPr/>
            </a:pPr>
            <a:endParaRPr lang="es-MX" sz="1531" dirty="0"/>
          </a:p>
          <a:p>
            <a:pPr defTabSz="684307">
              <a:defRPr/>
            </a:pPr>
            <a:endParaRPr lang="es-MX" sz="2449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defTabSz="684307">
              <a:defRPr/>
            </a:pPr>
            <a:r>
              <a:rPr lang="es-MX" sz="2449" dirty="0">
                <a:solidFill>
                  <a:schemeClr val="tx2">
                    <a:lumMod val="75000"/>
                    <a:lumOff val="25000"/>
                  </a:schemeClr>
                </a:solidFill>
              </a:rPr>
              <a:t>¿Genero mis </a:t>
            </a:r>
            <a:r>
              <a:rPr lang="es-MX" sz="2449" b="1" u="sng" dirty="0">
                <a:solidFill>
                  <a:schemeClr val="tx2">
                    <a:lumMod val="75000"/>
                    <a:lumOff val="25000"/>
                  </a:schemeClr>
                </a:solidFill>
              </a:rPr>
              <a:t>espacios  personales de aprendizaje?</a:t>
            </a:r>
          </a:p>
        </p:txBody>
      </p:sp>
      <p:sp>
        <p:nvSpPr>
          <p:cNvPr id="122885" name="Slide Number Placeholder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68524" indent="-218663" eaLnBrk="0" hangingPunct="0"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74652" indent="-174931" eaLnBrk="0" hangingPunct="0"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24513" indent="-174931" eaLnBrk="0" hangingPunct="0"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74374" indent="-174931" eaLnBrk="0" hangingPunct="0"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924235" indent="-174931" eaLnBrk="0" fontAlgn="base" hangingPunct="0">
              <a:spcBef>
                <a:spcPct val="0"/>
              </a:spcBef>
              <a:spcAft>
                <a:spcPct val="0"/>
              </a:spcAft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74096" indent="-174931" eaLnBrk="0" fontAlgn="base" hangingPunct="0">
              <a:spcBef>
                <a:spcPct val="0"/>
              </a:spcBef>
              <a:spcAft>
                <a:spcPct val="0"/>
              </a:spcAft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623957" indent="-174931" eaLnBrk="0" fontAlgn="base" hangingPunct="0">
              <a:spcBef>
                <a:spcPct val="0"/>
              </a:spcBef>
              <a:spcAft>
                <a:spcPct val="0"/>
              </a:spcAft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73818" indent="-174931" eaLnBrk="0" fontAlgn="base" hangingPunct="0">
              <a:spcBef>
                <a:spcPct val="0"/>
              </a:spcBef>
              <a:spcAft>
                <a:spcPct val="0"/>
              </a:spcAft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93BDF69-2692-4204-ABF7-99D3CC55F809}" type="slidenum">
              <a:rPr lang="en-US" altLang="es-MX" sz="1071">
                <a:solidFill>
                  <a:srgbClr val="000000"/>
                </a:solidFill>
              </a:rPr>
              <a:pPr eaLnBrk="1" hangingPunct="1"/>
              <a:t>4</a:t>
            </a:fld>
            <a:r>
              <a:rPr lang="en-US" altLang="es-MX" sz="1071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593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6110" y="2209990"/>
            <a:ext cx="2255900" cy="720940"/>
          </a:xfrm>
        </p:spPr>
        <p:txBody>
          <a:bodyPr>
            <a:normAutofit fontScale="90000"/>
          </a:bodyPr>
          <a:lstStyle/>
          <a:p>
            <a:pPr defTabSz="684307">
              <a:defRPr/>
            </a:pPr>
            <a:r>
              <a:rPr lang="es-MX" sz="2143" dirty="0"/>
              <a:t>Espacios de </a:t>
            </a:r>
            <a:r>
              <a:rPr lang="es-MX" sz="2449" dirty="0"/>
              <a:t>Aprendizaje</a:t>
            </a:r>
          </a:p>
        </p:txBody>
      </p:sp>
      <p:sp>
        <p:nvSpPr>
          <p:cNvPr id="123907" name="Slide Number Placeholder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68524" indent="-218663" eaLnBrk="0" hangingPunct="0"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74652" indent="-174931" eaLnBrk="0" hangingPunct="0"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24513" indent="-174931" eaLnBrk="0" hangingPunct="0"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74374" indent="-174931" eaLnBrk="0" hangingPunct="0"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924235" indent="-174931" eaLnBrk="0" fontAlgn="base" hangingPunct="0">
              <a:spcBef>
                <a:spcPct val="0"/>
              </a:spcBef>
              <a:spcAft>
                <a:spcPct val="0"/>
              </a:spcAft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74096" indent="-174931" eaLnBrk="0" fontAlgn="base" hangingPunct="0">
              <a:spcBef>
                <a:spcPct val="0"/>
              </a:spcBef>
              <a:spcAft>
                <a:spcPct val="0"/>
              </a:spcAft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623957" indent="-174931" eaLnBrk="0" fontAlgn="base" hangingPunct="0">
              <a:spcBef>
                <a:spcPct val="0"/>
              </a:spcBef>
              <a:spcAft>
                <a:spcPct val="0"/>
              </a:spcAft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73818" indent="-174931" eaLnBrk="0" fontAlgn="base" hangingPunct="0">
              <a:spcBef>
                <a:spcPct val="0"/>
              </a:spcBef>
              <a:spcAft>
                <a:spcPct val="0"/>
              </a:spcAft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542D0D7-B59F-412D-87AC-356790B56153}" type="slidenum">
              <a:rPr lang="en-US" altLang="es-MX" sz="1071">
                <a:solidFill>
                  <a:srgbClr val="000000"/>
                </a:solidFill>
              </a:rPr>
              <a:pPr eaLnBrk="1" hangingPunct="1"/>
              <a:t>5</a:t>
            </a:fld>
            <a:r>
              <a:rPr lang="en-US" altLang="es-MX" sz="1071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8297" y="2319536"/>
            <a:ext cx="1887813" cy="1414037"/>
          </a:xfrm>
        </p:spPr>
      </p:pic>
      <p:sp>
        <p:nvSpPr>
          <p:cNvPr id="11" name="Curved Down Arrow 10"/>
          <p:cNvSpPr/>
          <p:nvPr/>
        </p:nvSpPr>
        <p:spPr bwMode="auto">
          <a:xfrm rot="20967895">
            <a:off x="2589326" y="507443"/>
            <a:ext cx="3908040" cy="1371519"/>
          </a:xfrm>
          <a:prstGeom prst="curvedDownArrow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extLst/>
        </p:spPr>
        <p:txBody>
          <a:bodyPr lIns="27548" tIns="69515" rIns="27548" bIns="69515" anchor="ctr"/>
          <a:lstStyle/>
          <a:p>
            <a:pPr algn="ctr" defTabSz="860075"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  <a:defRPr/>
            </a:pPr>
            <a:endParaRPr lang="es-MX" sz="918" b="1" dirty="0">
              <a:solidFill>
                <a:srgbClr val="808080"/>
              </a:solidFill>
            </a:endParaRPr>
          </a:p>
        </p:txBody>
      </p:sp>
      <p:sp>
        <p:nvSpPr>
          <p:cNvPr id="12" name="Curved Up Arrow 11"/>
          <p:cNvSpPr/>
          <p:nvPr/>
        </p:nvSpPr>
        <p:spPr bwMode="auto">
          <a:xfrm rot="1127167">
            <a:off x="1852651" y="4346182"/>
            <a:ext cx="2552314" cy="1281623"/>
          </a:xfrm>
          <a:prstGeom prst="curvedUpArrow">
            <a:avLst>
              <a:gd name="adj1" fmla="val 19430"/>
              <a:gd name="adj2" fmla="val 41878"/>
              <a:gd name="adj3" fmla="val 43700"/>
            </a:avLst>
          </a:prstGeom>
          <a:solidFill>
            <a:schemeClr val="bg2">
              <a:lumMod val="85000"/>
            </a:schemeClr>
          </a:solidFill>
          <a:ln>
            <a:noFill/>
          </a:ln>
          <a:effectLst/>
          <a:extLst/>
        </p:spPr>
        <p:txBody>
          <a:bodyPr lIns="27548" tIns="69515" rIns="27548" bIns="69515" anchor="ctr"/>
          <a:lstStyle/>
          <a:p>
            <a:pPr algn="ctr" defTabSz="860075"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  <a:defRPr/>
            </a:pPr>
            <a:endParaRPr lang="es-MX" sz="918" b="1" dirty="0">
              <a:solidFill>
                <a:srgbClr val="80808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428" y="1638019"/>
            <a:ext cx="1815639" cy="13295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917" y="2751948"/>
            <a:ext cx="1664441" cy="1112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422" y="3733573"/>
            <a:ext cx="2386013" cy="10787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571" y="4489675"/>
            <a:ext cx="1403703" cy="105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6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0427" y="749522"/>
            <a:ext cx="8154176" cy="67290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MX" sz="2800" b="1" dirty="0"/>
              <a:t>Es mas que un cambio de mobiliario. </a:t>
            </a:r>
            <a:r>
              <a:rPr lang="es-MX" sz="2800" b="1" dirty="0" smtClean="0"/>
              <a:t/>
            </a:r>
            <a:br>
              <a:rPr lang="es-MX" sz="2800" b="1" dirty="0" smtClean="0"/>
            </a:br>
            <a:r>
              <a:rPr lang="es-MX" sz="2800" b="1" dirty="0" smtClean="0"/>
              <a:t>Es </a:t>
            </a:r>
            <a:r>
              <a:rPr lang="es-MX" sz="2800" b="1" dirty="0"/>
              <a:t>un verdadero cambio de espacios de aprendizaje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66342" y="2435288"/>
            <a:ext cx="3029733" cy="2715097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753614" y="2291940"/>
            <a:ext cx="2719957" cy="2962918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68524" indent="-218663" eaLnBrk="0" hangingPunct="0"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74652" indent="-174931" eaLnBrk="0" hangingPunct="0"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24513" indent="-174931" eaLnBrk="0" hangingPunct="0"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74374" indent="-174931" eaLnBrk="0" hangingPunct="0"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924235" indent="-174931" eaLnBrk="0" fontAlgn="base" hangingPunct="0">
              <a:spcBef>
                <a:spcPct val="0"/>
              </a:spcBef>
              <a:spcAft>
                <a:spcPct val="0"/>
              </a:spcAft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74096" indent="-174931" eaLnBrk="0" fontAlgn="base" hangingPunct="0">
              <a:spcBef>
                <a:spcPct val="0"/>
              </a:spcBef>
              <a:spcAft>
                <a:spcPct val="0"/>
              </a:spcAft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623957" indent="-174931" eaLnBrk="0" fontAlgn="base" hangingPunct="0">
              <a:spcBef>
                <a:spcPct val="0"/>
              </a:spcBef>
              <a:spcAft>
                <a:spcPct val="0"/>
              </a:spcAft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73818" indent="-174931" eaLnBrk="0" fontAlgn="base" hangingPunct="0">
              <a:spcBef>
                <a:spcPct val="0"/>
              </a:spcBef>
              <a:spcAft>
                <a:spcPct val="0"/>
              </a:spcAft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23E7710-C368-4F9C-84E1-29745B6107CC}" type="slidenum">
              <a:rPr lang="en-US" altLang="es-MX" sz="1071">
                <a:solidFill>
                  <a:srgbClr val="000000"/>
                </a:solidFill>
              </a:rPr>
              <a:pPr eaLnBrk="1" hangingPunct="1"/>
              <a:t>6</a:t>
            </a:fld>
            <a:r>
              <a:rPr lang="en-US" altLang="es-MX" sz="1071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0458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68524" indent="-218663" eaLnBrk="0" hangingPunct="0"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74652" indent="-174931" eaLnBrk="0" hangingPunct="0"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24513" indent="-174931" eaLnBrk="0" hangingPunct="0"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74374" indent="-174931" eaLnBrk="0" hangingPunct="0"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924235" indent="-174931" eaLnBrk="0" fontAlgn="base" hangingPunct="0">
              <a:spcBef>
                <a:spcPct val="0"/>
              </a:spcBef>
              <a:spcAft>
                <a:spcPct val="0"/>
              </a:spcAft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74096" indent="-174931" eaLnBrk="0" fontAlgn="base" hangingPunct="0">
              <a:spcBef>
                <a:spcPct val="0"/>
              </a:spcBef>
              <a:spcAft>
                <a:spcPct val="0"/>
              </a:spcAft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623957" indent="-174931" eaLnBrk="0" fontAlgn="base" hangingPunct="0">
              <a:spcBef>
                <a:spcPct val="0"/>
              </a:spcBef>
              <a:spcAft>
                <a:spcPct val="0"/>
              </a:spcAft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73818" indent="-174931" eaLnBrk="0" fontAlgn="base" hangingPunct="0">
              <a:spcBef>
                <a:spcPct val="0"/>
              </a:spcBef>
              <a:spcAft>
                <a:spcPct val="0"/>
              </a:spcAft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BD60B9D-5828-4593-89D2-4E8E6AEBC4AE}" type="slidenum">
              <a:rPr lang="en-US" altLang="es-MX" sz="1071">
                <a:solidFill>
                  <a:srgbClr val="000000"/>
                </a:solidFill>
              </a:rPr>
              <a:pPr eaLnBrk="1" hangingPunct="1"/>
              <a:t>7</a:t>
            </a:fld>
            <a:r>
              <a:rPr lang="en-US" altLang="es-MX" sz="1071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2800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11379"/>
            <a:ext cx="3506457" cy="249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603563"/>
            <a:ext cx="23431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>
                <a:solidFill>
                  <a:srgbClr val="00B0F0"/>
                </a:solidFill>
              </a:rPr>
              <a:t>PERSONAL</a:t>
            </a:r>
          </a:p>
          <a:p>
            <a:r>
              <a:rPr lang="es-MX" sz="3000" b="1" dirty="0">
                <a:solidFill>
                  <a:srgbClr val="00B0F0"/>
                </a:solidFill>
              </a:rPr>
              <a:t>WEB</a:t>
            </a:r>
          </a:p>
          <a:p>
            <a:r>
              <a:rPr lang="es-MX" sz="3000" b="1" dirty="0">
                <a:solidFill>
                  <a:srgbClr val="00B0F0"/>
                </a:solidFill>
              </a:rPr>
              <a:t>TOOLS</a:t>
            </a:r>
          </a:p>
        </p:txBody>
      </p:sp>
      <p:sp>
        <p:nvSpPr>
          <p:cNvPr id="3" name="Rectangle 2"/>
          <p:cNvSpPr/>
          <p:nvPr/>
        </p:nvSpPr>
        <p:spPr>
          <a:xfrm>
            <a:off x="5019094" y="603563"/>
            <a:ext cx="21544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srgbClr val="00B0F0"/>
                </a:solidFill>
              </a:rPr>
              <a:t>Personal </a:t>
            </a:r>
            <a:r>
              <a:rPr lang="es-MX" sz="3200" b="1" dirty="0" err="1">
                <a:solidFill>
                  <a:srgbClr val="00B0F0"/>
                </a:solidFill>
              </a:rPr>
              <a:t>Learning</a:t>
            </a:r>
            <a:r>
              <a:rPr lang="es-MX" sz="3200" b="1" dirty="0">
                <a:solidFill>
                  <a:srgbClr val="00B0F0"/>
                </a:solidFill>
              </a:rPr>
              <a:t> Network</a:t>
            </a:r>
            <a:endParaRPr lang="es-MX" sz="3200" b="1" dirty="0"/>
          </a:p>
        </p:txBody>
      </p:sp>
      <p:pic>
        <p:nvPicPr>
          <p:cNvPr id="6" name="Content Placeholder 3" descr="grou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4262" y="2458525"/>
            <a:ext cx="2988972" cy="260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4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587" y="734553"/>
            <a:ext cx="8051711" cy="768976"/>
          </a:xfrm>
        </p:spPr>
        <p:txBody>
          <a:bodyPr>
            <a:noAutofit/>
          </a:bodyPr>
          <a:lstStyle/>
          <a:p>
            <a:pPr defTabSz="684307">
              <a:defRPr/>
            </a:pPr>
            <a:r>
              <a:rPr lang="es-MX" sz="4400" b="1" dirty="0"/>
              <a:t>Espacios Personales </a:t>
            </a:r>
            <a:r>
              <a:rPr lang="es-MX" sz="4400" b="1" dirty="0" smtClean="0"/>
              <a:t>de Aprendizaje</a:t>
            </a:r>
            <a:endParaRPr lang="es-MX" sz="4400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8309" y="1600712"/>
            <a:ext cx="5005989" cy="374986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1712922"/>
            <a:ext cx="2396817" cy="3518086"/>
          </a:xfrm>
        </p:spPr>
        <p:txBody>
          <a:bodyPr/>
          <a:lstStyle/>
          <a:p>
            <a:pPr defTabSz="684307">
              <a:defRPr/>
            </a:pPr>
            <a:r>
              <a:rPr lang="es-MX" sz="3061" dirty="0">
                <a:solidFill>
                  <a:schemeClr val="accent1">
                    <a:lumMod val="50000"/>
                  </a:schemeClr>
                </a:solidFill>
              </a:rPr>
              <a:t>¿Estoy construyendo  mi espacio personal de aprendizaje?</a:t>
            </a:r>
          </a:p>
        </p:txBody>
      </p:sp>
      <p:sp>
        <p:nvSpPr>
          <p:cNvPr id="126981" name="Slide Number Placeholder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68524" indent="-218663" eaLnBrk="0" hangingPunct="0"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74652" indent="-174931" eaLnBrk="0" hangingPunct="0"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24513" indent="-174931" eaLnBrk="0" hangingPunct="0"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74374" indent="-174931" eaLnBrk="0" hangingPunct="0"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924235" indent="-174931" eaLnBrk="0" fontAlgn="base" hangingPunct="0">
              <a:spcBef>
                <a:spcPct val="0"/>
              </a:spcBef>
              <a:spcAft>
                <a:spcPct val="0"/>
              </a:spcAft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74096" indent="-174931" eaLnBrk="0" fontAlgn="base" hangingPunct="0">
              <a:spcBef>
                <a:spcPct val="0"/>
              </a:spcBef>
              <a:spcAft>
                <a:spcPct val="0"/>
              </a:spcAft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623957" indent="-174931" eaLnBrk="0" fontAlgn="base" hangingPunct="0">
              <a:spcBef>
                <a:spcPct val="0"/>
              </a:spcBef>
              <a:spcAft>
                <a:spcPct val="0"/>
              </a:spcAft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73818" indent="-174931" eaLnBrk="0" fontAlgn="base" hangingPunct="0">
              <a:spcBef>
                <a:spcPct val="0"/>
              </a:spcBef>
              <a:spcAft>
                <a:spcPct val="0"/>
              </a:spcAft>
              <a:defRPr sz="91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0B0E6BA-561B-45E5-A908-CBCABE466080}" type="slidenum">
              <a:rPr lang="en-US" altLang="es-MX" sz="1071">
                <a:solidFill>
                  <a:srgbClr val="000000"/>
                </a:solidFill>
              </a:rPr>
              <a:pPr eaLnBrk="1" hangingPunct="1"/>
              <a:t>8</a:t>
            </a:fld>
            <a:r>
              <a:rPr lang="en-US" altLang="es-MX" sz="1071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097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lexner Cov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656" y="1450650"/>
            <a:ext cx="2244329" cy="35421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849" y="1414098"/>
            <a:ext cx="2789538" cy="361521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1"/>
          <p:cNvSpPr txBox="1">
            <a:spLocks noChangeArrowheads="1"/>
          </p:cNvSpPr>
          <p:nvPr/>
        </p:nvSpPr>
        <p:spPr bwMode="auto">
          <a:xfrm>
            <a:off x="5195886" y="2679248"/>
            <a:ext cx="391451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MX" sz="3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NUEVO PARADIGMA</a:t>
            </a:r>
          </a:p>
        </p:txBody>
      </p:sp>
    </p:spTree>
    <p:extLst>
      <p:ext uri="{BB962C8B-B14F-4D97-AF65-F5344CB8AC3E}">
        <p14:creationId xmlns:p14="http://schemas.microsoft.com/office/powerpoint/2010/main" val="308302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rame" id="{F226E7A2-7162-461C-9490-D27D9DC04E43}" vid="{629A0216-3BBD-45C0-B63F-2683BEA18F6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410</TotalTime>
  <Words>276</Words>
  <Application>Microsoft Office PowerPoint</Application>
  <PresentationFormat>Presentación en pantalla (4:3)</PresentationFormat>
  <Paragraphs>68</Paragraphs>
  <Slides>17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17</vt:i4>
      </vt:variant>
    </vt:vector>
  </HeadingPairs>
  <TitlesOfParts>
    <vt:vector size="19" baseType="lpstr">
      <vt:lpstr>Tema de Office</vt:lpstr>
      <vt:lpstr>Frame</vt:lpstr>
      <vt:lpstr>Presentación de PowerPoint</vt:lpstr>
      <vt:lpstr>1. ¿Cuáles áreas son innovadoras o emergentes en la educación médica actual?</vt:lpstr>
      <vt:lpstr>Educacion en el siglo XXI</vt:lpstr>
      <vt:lpstr>Aprendizaje en el siglo XXI</vt:lpstr>
      <vt:lpstr>Espacios de Aprendizaje</vt:lpstr>
      <vt:lpstr>Es mas que un cambio de mobiliario.  Es un verdadero cambio de espacios de aprendizaje</vt:lpstr>
      <vt:lpstr>Presentación de PowerPoint</vt:lpstr>
      <vt:lpstr>Espacios Personales de Aprendizaje</vt:lpstr>
      <vt:lpstr>Presentación de PowerPoint</vt:lpstr>
      <vt:lpstr>Presentación de PowerPoint</vt:lpstr>
      <vt:lpstr>2. ¿Hay nuevas profesiones de apoyo a la educación médica?</vt:lpstr>
      <vt:lpstr>3. ¿Cómo están trabajando las innovaciones en nuestras escuelas de medicina?</vt:lpstr>
      <vt:lpstr>4. ¿Cómo promover y lograr la integración eficaz y eficiente de los médicos con otros miembros del equipo de profesionales de la salud?</vt:lpstr>
      <vt:lpstr>Cuidado de la salud Enfoque Interprofesional</vt:lpstr>
      <vt:lpstr>¿Cuáles son las mayores barreras para el uso de las tecnologías en educación?</vt:lpstr>
      <vt:lpstr>Modelo de Internacionalización de Carreras Profesionales</vt:lpstr>
      <vt:lpstr>GRACIAS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Carlos Carrazco Arroyo</dc:creator>
  <cp:lastModifiedBy>JJ Dom</cp:lastModifiedBy>
  <cp:revision>26</cp:revision>
  <dcterms:created xsi:type="dcterms:W3CDTF">2013-11-11T16:42:02Z</dcterms:created>
  <dcterms:modified xsi:type="dcterms:W3CDTF">2016-06-17T14:13:17Z</dcterms:modified>
</cp:coreProperties>
</file>