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2" r:id="rId4"/>
    <p:sldId id="270" r:id="rId5"/>
    <p:sldId id="263" r:id="rId6"/>
    <p:sldId id="271" r:id="rId7"/>
    <p:sldId id="272" r:id="rId8"/>
    <p:sldId id="264" r:id="rId9"/>
    <p:sldId id="261" r:id="rId10"/>
    <p:sldId id="258" r:id="rId11"/>
    <p:sldId id="260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IMPORTANCIA DE LA ACREDITACION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 INTERNACIONAL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>
                <a:solidFill>
                  <a:srgbClr val="FF0000"/>
                </a:solidFill>
              </a:rPr>
              <a:t>PUNTOS DE VISTA: ECONOMICO – SOCIAL – POLITICO - ACADEMICO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rgbClr val="FF0000"/>
                </a:solidFill>
              </a:rPr>
              <a:t>IMPORTANCIA </a:t>
            </a:r>
            <a:r>
              <a:rPr lang="es-ES" sz="3600" dirty="0">
                <a:solidFill>
                  <a:srgbClr val="FF0000"/>
                </a:solidFill>
              </a:rPr>
              <a:t>DE LA ACREDITACION</a:t>
            </a:r>
            <a:br>
              <a:rPr lang="es-ES" sz="3600" dirty="0">
                <a:solidFill>
                  <a:srgbClr val="FF0000"/>
                </a:solidFill>
              </a:rPr>
            </a:br>
            <a:r>
              <a:rPr lang="es-ES" sz="3600" dirty="0">
                <a:solidFill>
                  <a:srgbClr val="FF0000"/>
                </a:solidFill>
              </a:rPr>
              <a:t> </a:t>
            </a:r>
            <a:r>
              <a:rPr lang="es-ES" sz="3600" dirty="0" smtClean="0">
                <a:solidFill>
                  <a:srgbClr val="FF0000"/>
                </a:solidFill>
              </a:rPr>
              <a:t>INTERNACIONAL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659484" y="3278785"/>
            <a:ext cx="10514012" cy="1501826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Evaluadores externos </a:t>
            </a:r>
            <a:r>
              <a:rPr lang="es-ES" sz="3200" dirty="0">
                <a:solidFill>
                  <a:srgbClr val="FF0000"/>
                </a:solidFill>
              </a:rPr>
              <a:t>para la </a:t>
            </a:r>
            <a:r>
              <a:rPr lang="es-ES" sz="3200" dirty="0" smtClean="0">
                <a:solidFill>
                  <a:srgbClr val="FF0000"/>
                </a:solidFill>
              </a:rPr>
              <a:t>acreditación internacional.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Quienes deben ser?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Debe existir uniformidad de criterios?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6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>
                <a:solidFill>
                  <a:srgbClr val="FF0000"/>
                </a:solidFill>
              </a:rPr>
              <a:t>INTERNACIONALIZACION DE LA EDUCACION MEDICA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rgbClr val="FF0000"/>
                </a:solidFill>
              </a:rPr>
              <a:t>EXPERIENCIA EN ACREDITACION INTERNACIONAL EN UNIVALLE</a:t>
            </a:r>
            <a:endParaRPr lang="es-E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58080" y="198377"/>
            <a:ext cx="2372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Gracias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990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71978" y="729167"/>
            <a:ext cx="951748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Una de las tendencias principales en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la Educación Médica 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es la </a:t>
            </a:r>
            <a:r>
              <a:rPr lang="es-ES" sz="3200" dirty="0" smtClean="0">
                <a:solidFill>
                  <a:srgbClr val="FFC000"/>
                </a:solidFill>
                <a:latin typeface="Corbel" panose="020B0503020204020204" pitchFamily="34" charset="0"/>
              </a:rPr>
              <a:t>internacionalización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favorecida 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por el desarrollo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tecnológico 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de la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información y 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las posibilidades de movimiento de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personas 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hacia y desde los centros de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producción del conocimiento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. </a:t>
            </a:r>
            <a:endParaRPr lang="es-ES" sz="3200" dirty="0" smtClean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La </a:t>
            </a:r>
            <a:r>
              <a:rPr lang="es-ES" sz="3200" dirty="0">
                <a:solidFill>
                  <a:srgbClr val="FFC000"/>
                </a:solidFill>
                <a:latin typeface="Corbel" panose="020B0503020204020204" pitchFamily="34" charset="0"/>
              </a:rPr>
              <a:t>internacionalización </a:t>
            </a:r>
            <a:r>
              <a:rPr lang="es-ES" sz="3200" dirty="0" smtClean="0">
                <a:solidFill>
                  <a:srgbClr val="FFC000"/>
                </a:solidFill>
                <a:latin typeface="Corbel" panose="020B0503020204020204" pitchFamily="34" charset="0"/>
              </a:rPr>
              <a:t>medica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debe responder 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a las necesidades de la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sociedad moderna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, entre ellas, </a:t>
            </a:r>
            <a:r>
              <a:rPr lang="es-ES" sz="3200" dirty="0">
                <a:solidFill>
                  <a:srgbClr val="FFC000"/>
                </a:solidFill>
                <a:latin typeface="Corbel" panose="020B0503020204020204" pitchFamily="34" charset="0"/>
              </a:rPr>
              <a:t>contribuir</a:t>
            </a:r>
            <a:r>
              <a:rPr lang="es-ES" sz="3200" dirty="0">
                <a:solidFill>
                  <a:srgbClr val="FF0000"/>
                </a:solidFill>
                <a:latin typeface="Corbel" panose="020B0503020204020204" pitchFamily="34" charset="0"/>
              </a:rPr>
              <a:t> a reforzar </a:t>
            </a:r>
            <a:r>
              <a:rPr lang="es-E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la conciencia y la ética profesional tanto colectiva como regional totalmente desprendida y sin mezquindades.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60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QUE ES LA ACREDITACION INTERNACIONAL? ES REALMENTE NECESARIA?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839788" y="3639392"/>
            <a:ext cx="10514012" cy="2078827"/>
          </a:xfrm>
        </p:spPr>
        <p:txBody>
          <a:bodyPr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C000"/>
                </a:solidFill>
              </a:rPr>
              <a:t>INTERNACIONALIZACION</a:t>
            </a:r>
            <a:r>
              <a:rPr lang="es-ES" sz="3200" dirty="0" smtClean="0">
                <a:solidFill>
                  <a:srgbClr val="FF0000"/>
                </a:solidFill>
              </a:rPr>
              <a:t>:  RESULTADO DE LA GLOBALIZACION. Es decir el resultado del flujo  de tecnología, economía, conocimientos, personas, ideas a través de las fronteras.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5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QUE ES LA ACREDITACION INTERNACIONAL? ES REALMENTE NECESARIA?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839788" y="3639392"/>
            <a:ext cx="10514012" cy="2078827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INTERNACIONALIZACION:  Es el resultado en que un país responde a las repercusiones de la globalización.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C000"/>
                </a:solidFill>
              </a:rPr>
              <a:t>Actualmente es necesaria </a:t>
            </a:r>
            <a:r>
              <a:rPr lang="es-ES" sz="3200" dirty="0" smtClean="0">
                <a:solidFill>
                  <a:srgbClr val="FF0000"/>
                </a:solidFill>
              </a:rPr>
              <a:t>porque la educación medica se desarrolla dinámicamente a diferentes velocidades en cada país, nación o continente, dependiendo de su tecnología, cultura e idiosincrasia.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IMPORTANCIA DE LA ACREDITACION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 INTERNACIONAL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>
                <a:solidFill>
                  <a:srgbClr val="FF0000"/>
                </a:solidFill>
              </a:rPr>
              <a:t>COMO BUSCAR CONCENSOS POLITICOS Y ACADEMICOS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0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IMPORTANCIA DE LA ACREDITACION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 INTERNACIONAL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839788" y="3129566"/>
            <a:ext cx="10514012" cy="2861659"/>
          </a:xfrm>
        </p:spPr>
        <p:txBody>
          <a:bodyPr>
            <a:normAutofit lnSpcReduction="10000"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Debe existir una política internacionalizadora desprendida del gobierno central, que repercuta en el entorno de la educación superior.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Debe existir una política institucional con el objetivo de internacionalizar la educación médica.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Debe existir una amplia visión de educación intercultural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IMPORTANCIA DE LA ACREDITACION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 INTERNACIONAL (Como lo haremos?)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839788" y="3129566"/>
            <a:ext cx="10514012" cy="2861659"/>
          </a:xfrm>
        </p:spPr>
        <p:txBody>
          <a:bodyPr>
            <a:normAutofit/>
          </a:bodyPr>
          <a:lstStyle/>
          <a:p>
            <a:pPr algn="ctr"/>
            <a:endParaRPr lang="es-ES" sz="3200" dirty="0" smtClean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Postulación a instancias internacionales?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Cuales?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0000"/>
                </a:solidFill>
              </a:rPr>
              <a:t>Serán las que mejor se adecuen al entorno local</a:t>
            </a:r>
          </a:p>
        </p:txBody>
      </p:sp>
    </p:spTree>
    <p:extLst>
      <p:ext uri="{BB962C8B-B14F-4D97-AF65-F5344CB8AC3E}">
        <p14:creationId xmlns:p14="http://schemas.microsoft.com/office/powerpoint/2010/main" val="392760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IMPORTANCIA DE LA ACREDITACION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 INTERNACIONAL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841376" y="3394694"/>
            <a:ext cx="10514012" cy="1501826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¿Dónde estamos y qué </a:t>
            </a:r>
            <a:r>
              <a:rPr lang="es-ES" sz="3200" dirty="0" smtClean="0">
                <a:solidFill>
                  <a:srgbClr val="FF0000"/>
                </a:solidFill>
              </a:rPr>
              <a:t>requisitos previos se deben cumplir?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84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IMPORTANCIA DE LA ACREDITACION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 INTERNACIONAL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839788" y="4088714"/>
            <a:ext cx="10514012" cy="1501826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>
                <a:solidFill>
                  <a:srgbClr val="FF0000"/>
                </a:solidFill>
              </a:rPr>
              <a:t>acreditación </a:t>
            </a:r>
            <a:r>
              <a:rPr lang="es-ES" sz="3200" dirty="0" smtClean="0">
                <a:solidFill>
                  <a:srgbClr val="FF0000"/>
                </a:solidFill>
              </a:rPr>
              <a:t>no solo es el cumplimiento de estándares, procesos y requisitos mínimos.</a:t>
            </a:r>
            <a:endParaRPr lang="es-ES" sz="3200" dirty="0">
              <a:solidFill>
                <a:srgbClr val="FF0000"/>
              </a:solidFill>
            </a:endParaRPr>
          </a:p>
          <a:p>
            <a:r>
              <a:rPr lang="es-ES" sz="3200" dirty="0" smtClean="0">
                <a:solidFill>
                  <a:srgbClr val="FF0000"/>
                </a:solidFill>
              </a:rPr>
              <a:t>Es un proceso de cultura académica que nos debe llevar a la mejora continua  y no solo a la preparación de información solo para cada acreditación.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3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undidad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628</TotalTime>
  <Words>353</Words>
  <Application>Microsoft Office PowerPoint</Application>
  <PresentationFormat>Panorámica</PresentationFormat>
  <Paragraphs>32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Corbel</vt:lpstr>
      <vt:lpstr>Profundidad</vt:lpstr>
      <vt:lpstr>IMPORTANCIA DE LA ACREDITACION  INTERNACIONAL</vt:lpstr>
      <vt:lpstr>Presentación de PowerPoint</vt:lpstr>
      <vt:lpstr>QUE ES LA ACREDITACION INTERNACIONAL? ES REALMENTE NECESARIA?</vt:lpstr>
      <vt:lpstr>QUE ES LA ACREDITACION INTERNACIONAL? ES REALMENTE NECESARIA?</vt:lpstr>
      <vt:lpstr>IMPORTANCIA DE LA ACREDITACION  INTERNACIONAL</vt:lpstr>
      <vt:lpstr>IMPORTANCIA DE LA ACREDITACION  INTERNACIONAL</vt:lpstr>
      <vt:lpstr>IMPORTANCIA DE LA ACREDITACION  INTERNACIONAL (Como lo haremos?)</vt:lpstr>
      <vt:lpstr>IMPORTANCIA DE LA ACREDITACION  INTERNACIONAL</vt:lpstr>
      <vt:lpstr>IMPORTANCIA DE LA ACREDITACION  INTERNACIONAL</vt:lpstr>
      <vt:lpstr>IMPORTANCIA DE LA ACREDITACION  INTERNACIONAL</vt:lpstr>
      <vt:lpstr>INTERNACIONALIZACION DE LA EDUCACION MEDICA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IMPORTANCIA DE LA ACREDITACION  INTERNACIONAL</dc:title>
  <dc:creator>Nelson Torrez Fiorilo</dc:creator>
  <cp:lastModifiedBy>med</cp:lastModifiedBy>
  <cp:revision>31</cp:revision>
  <dcterms:created xsi:type="dcterms:W3CDTF">2016-05-11T14:13:08Z</dcterms:created>
  <dcterms:modified xsi:type="dcterms:W3CDTF">2016-06-17T15:34:26Z</dcterms:modified>
</cp:coreProperties>
</file>