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6" r:id="rId3"/>
    <p:sldId id="278" r:id="rId4"/>
    <p:sldId id="258" r:id="rId5"/>
    <p:sldId id="259" r:id="rId6"/>
    <p:sldId id="261" r:id="rId7"/>
    <p:sldId id="274" r:id="rId8"/>
    <p:sldId id="273" r:id="rId9"/>
    <p:sldId id="271" r:id="rId10"/>
    <p:sldId id="272" r:id="rId11"/>
    <p:sldId id="264" r:id="rId12"/>
    <p:sldId id="263" r:id="rId13"/>
    <p:sldId id="260" r:id="rId14"/>
    <p:sldId id="276" r:id="rId15"/>
    <p:sldId id="277" r:id="rId16"/>
    <p:sldId id="275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5" autoAdjust="0"/>
    <p:restoredTop sz="74869" autoAdjust="0"/>
  </p:normalViewPr>
  <p:slideViewPr>
    <p:cSldViewPr>
      <p:cViewPr varScale="1">
        <p:scale>
          <a:sx n="55" d="100"/>
          <a:sy n="55" d="100"/>
        </p:scale>
        <p:origin x="-54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0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DDB018-E54C-4910-8EB0-5C27B1EE1450}" type="doc">
      <dgm:prSet loTypeId="urn:microsoft.com/office/officeart/2008/layout/Hexagon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1B183B6-D03F-4DF0-A642-C79AEC36FED3}">
      <dgm:prSet phldrT="[Text]" phldr="1"/>
      <dgm:spPr/>
      <dgm:t>
        <a:bodyPr/>
        <a:lstStyle/>
        <a:p>
          <a:endParaRPr lang="en-US"/>
        </a:p>
      </dgm:t>
    </dgm:pt>
    <dgm:pt modelId="{042B9AD0-3828-4DA9-B0A2-930630FC8F7F}" type="parTrans" cxnId="{BF8B7B63-B5D2-4534-83F0-5B8D9BB63EDF}">
      <dgm:prSet/>
      <dgm:spPr/>
      <dgm:t>
        <a:bodyPr/>
        <a:lstStyle/>
        <a:p>
          <a:endParaRPr lang="en-US"/>
        </a:p>
      </dgm:t>
    </dgm:pt>
    <dgm:pt modelId="{20810DF9-E69B-4324-8A81-7F1C015433FC}" type="sibTrans" cxnId="{BF8B7B63-B5D2-4534-83F0-5B8D9BB63EDF}">
      <dgm:prSet/>
      <dgm:spPr/>
      <dgm:t>
        <a:bodyPr/>
        <a:lstStyle/>
        <a:p>
          <a:endParaRPr lang="en-US"/>
        </a:p>
      </dgm:t>
    </dgm:pt>
    <dgm:pt modelId="{F25E0DC4-079F-4D11-A206-EAACEB3FFD75}">
      <dgm:prSet phldrT="[Text]" phldr="1"/>
      <dgm:spPr/>
      <dgm:t>
        <a:bodyPr/>
        <a:lstStyle/>
        <a:p>
          <a:endParaRPr lang="en-US"/>
        </a:p>
      </dgm:t>
    </dgm:pt>
    <dgm:pt modelId="{25C14DF9-9B5F-4466-AFCF-16928F49A692}" type="parTrans" cxnId="{7D2D8BF5-C818-4980-B4BA-FAF54A8DF5E6}">
      <dgm:prSet/>
      <dgm:spPr/>
      <dgm:t>
        <a:bodyPr/>
        <a:lstStyle/>
        <a:p>
          <a:endParaRPr lang="en-US"/>
        </a:p>
      </dgm:t>
    </dgm:pt>
    <dgm:pt modelId="{F9D3F443-3A1A-49A0-B846-C39BA90125AC}" type="sibTrans" cxnId="{7D2D8BF5-C818-4980-B4BA-FAF54A8DF5E6}">
      <dgm:prSet/>
      <dgm:spPr/>
      <dgm:t>
        <a:bodyPr/>
        <a:lstStyle/>
        <a:p>
          <a:endParaRPr lang="en-US"/>
        </a:p>
      </dgm:t>
    </dgm:pt>
    <dgm:pt modelId="{6F183CD7-F63F-4BF9-A023-66C8470382AB}">
      <dgm:prSet phldrT="[Text]" phldr="1"/>
      <dgm:spPr/>
      <dgm:t>
        <a:bodyPr/>
        <a:lstStyle/>
        <a:p>
          <a:endParaRPr lang="en-US"/>
        </a:p>
      </dgm:t>
    </dgm:pt>
    <dgm:pt modelId="{0F53CF48-637F-4DF9-B8D6-7ACFE96BB5BA}" type="parTrans" cxnId="{A1719BE2-DBED-4132-80EF-454268FE5D05}">
      <dgm:prSet/>
      <dgm:spPr/>
      <dgm:t>
        <a:bodyPr/>
        <a:lstStyle/>
        <a:p>
          <a:endParaRPr lang="en-US"/>
        </a:p>
      </dgm:t>
    </dgm:pt>
    <dgm:pt modelId="{478A2B03-FA50-4CD2-8132-09CF5E56648F}" type="sibTrans" cxnId="{A1719BE2-DBED-4132-80EF-454268FE5D05}">
      <dgm:prSet/>
      <dgm:spPr/>
      <dgm:t>
        <a:bodyPr/>
        <a:lstStyle/>
        <a:p>
          <a:endParaRPr lang="en-US"/>
        </a:p>
      </dgm:t>
    </dgm:pt>
    <dgm:pt modelId="{FA878FF4-07E4-4E25-A36C-27BAC885C496}" type="pres">
      <dgm:prSet presAssocID="{78DDB018-E54C-4910-8EB0-5C27B1EE1450}" presName="Name0" presStyleCnt="0">
        <dgm:presLayoutVars>
          <dgm:chMax val="21"/>
          <dgm:chPref val="21"/>
        </dgm:presLayoutVars>
      </dgm:prSet>
      <dgm:spPr/>
      <dgm:t>
        <a:bodyPr/>
        <a:lstStyle/>
        <a:p>
          <a:endParaRPr lang="en-US"/>
        </a:p>
      </dgm:t>
    </dgm:pt>
    <dgm:pt modelId="{A832C775-0373-4653-8BF5-50E3D1F7F0D0}" type="pres">
      <dgm:prSet presAssocID="{31B183B6-D03F-4DF0-A642-C79AEC36FED3}" presName="text1" presStyleCnt="0"/>
      <dgm:spPr/>
    </dgm:pt>
    <dgm:pt modelId="{9F9E7999-2738-4720-96A7-A9D7579D39A9}" type="pres">
      <dgm:prSet presAssocID="{31B183B6-D03F-4DF0-A642-C79AEC36FED3}" presName="textRepeatNode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9C4536-7252-4DE7-85E2-ED35882CE5E1}" type="pres">
      <dgm:prSet presAssocID="{31B183B6-D03F-4DF0-A642-C79AEC36FED3}" presName="textaccent1" presStyleCnt="0"/>
      <dgm:spPr/>
    </dgm:pt>
    <dgm:pt modelId="{4C29D347-380C-46FA-AC68-1BB95E262008}" type="pres">
      <dgm:prSet presAssocID="{31B183B6-D03F-4DF0-A642-C79AEC36FED3}" presName="accentRepeatNode" presStyleLbl="solidAlignAcc1" presStyleIdx="0" presStyleCnt="6"/>
      <dgm:spPr>
        <a:noFill/>
        <a:ln>
          <a:noFill/>
        </a:ln>
      </dgm:spPr>
    </dgm:pt>
    <dgm:pt modelId="{A5C4C5F4-18EB-4FF8-9A31-1E78D6AB304B}" type="pres">
      <dgm:prSet presAssocID="{20810DF9-E69B-4324-8A81-7F1C015433FC}" presName="image1" presStyleCnt="0"/>
      <dgm:spPr/>
    </dgm:pt>
    <dgm:pt modelId="{EAA34103-C3BC-4F85-BCF3-6454AFEE7D0D}" type="pres">
      <dgm:prSet presAssocID="{20810DF9-E69B-4324-8A81-7F1C015433FC}" presName="imageRepeatNode" presStyleLbl="alignAcc1" presStyleIdx="0" presStyleCnt="3"/>
      <dgm:spPr/>
      <dgm:t>
        <a:bodyPr/>
        <a:lstStyle/>
        <a:p>
          <a:endParaRPr lang="en-US"/>
        </a:p>
      </dgm:t>
    </dgm:pt>
    <dgm:pt modelId="{E8C67884-B858-43DE-B935-5B5E17B1A214}" type="pres">
      <dgm:prSet presAssocID="{20810DF9-E69B-4324-8A81-7F1C015433FC}" presName="imageaccent1" presStyleCnt="0"/>
      <dgm:spPr/>
    </dgm:pt>
    <dgm:pt modelId="{CFD8E61C-38CF-4269-AB89-240CA5F5CCEB}" type="pres">
      <dgm:prSet presAssocID="{20810DF9-E69B-4324-8A81-7F1C015433FC}" presName="accentRepeatNode" presStyleLbl="solidAlignAcc1" presStyleIdx="1" presStyleCnt="6"/>
      <dgm:spPr>
        <a:noFill/>
        <a:ln>
          <a:noFill/>
        </a:ln>
      </dgm:spPr>
    </dgm:pt>
    <dgm:pt modelId="{65410039-8EB9-4EB1-B69B-F84EF68D8030}" type="pres">
      <dgm:prSet presAssocID="{F25E0DC4-079F-4D11-A206-EAACEB3FFD75}" presName="text2" presStyleCnt="0"/>
      <dgm:spPr/>
    </dgm:pt>
    <dgm:pt modelId="{FCFA5169-E968-4087-8713-793E00C63CF7}" type="pres">
      <dgm:prSet presAssocID="{F25E0DC4-079F-4D11-A206-EAACEB3FFD75}" presName="textRepeatNode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EF70C6-DA5F-45A8-BBC3-5C4ECEF6AADE}" type="pres">
      <dgm:prSet presAssocID="{F25E0DC4-079F-4D11-A206-EAACEB3FFD75}" presName="textaccent2" presStyleCnt="0"/>
      <dgm:spPr/>
    </dgm:pt>
    <dgm:pt modelId="{01D9B403-1B2B-4DD0-95A9-46B90EB94695}" type="pres">
      <dgm:prSet presAssocID="{F25E0DC4-079F-4D11-A206-EAACEB3FFD75}" presName="accentRepeatNode" presStyleLbl="solidAlignAcc1" presStyleIdx="2" presStyleCnt="6"/>
      <dgm:spPr>
        <a:noFill/>
        <a:ln>
          <a:noFill/>
        </a:ln>
      </dgm:spPr>
    </dgm:pt>
    <dgm:pt modelId="{0F946BCD-8FE0-4486-B579-FF1946C3D8A0}" type="pres">
      <dgm:prSet presAssocID="{F9D3F443-3A1A-49A0-B846-C39BA90125AC}" presName="image2" presStyleCnt="0"/>
      <dgm:spPr/>
    </dgm:pt>
    <dgm:pt modelId="{332FDDF8-9BCF-4E97-BB29-F3940485235C}" type="pres">
      <dgm:prSet presAssocID="{F9D3F443-3A1A-49A0-B846-C39BA90125AC}" presName="imageRepeatNode" presStyleLbl="alignAcc1" presStyleIdx="1" presStyleCnt="3"/>
      <dgm:spPr/>
      <dgm:t>
        <a:bodyPr/>
        <a:lstStyle/>
        <a:p>
          <a:endParaRPr lang="en-US"/>
        </a:p>
      </dgm:t>
    </dgm:pt>
    <dgm:pt modelId="{5569BDBC-A69A-47B3-B307-40433E044511}" type="pres">
      <dgm:prSet presAssocID="{F9D3F443-3A1A-49A0-B846-C39BA90125AC}" presName="imageaccent2" presStyleCnt="0"/>
      <dgm:spPr/>
    </dgm:pt>
    <dgm:pt modelId="{3CC457D2-6007-40A4-954E-3BBAC970DAE7}" type="pres">
      <dgm:prSet presAssocID="{F9D3F443-3A1A-49A0-B846-C39BA90125AC}" presName="accentRepeatNode" presStyleLbl="solidAlignAcc1" presStyleIdx="3" presStyleCnt="6"/>
      <dgm:spPr>
        <a:noFill/>
        <a:ln>
          <a:noFill/>
        </a:ln>
      </dgm:spPr>
    </dgm:pt>
    <dgm:pt modelId="{F9D7B813-AF79-402E-A86A-DB83D0C633F7}" type="pres">
      <dgm:prSet presAssocID="{6F183CD7-F63F-4BF9-A023-66C8470382AB}" presName="text3" presStyleCnt="0"/>
      <dgm:spPr/>
    </dgm:pt>
    <dgm:pt modelId="{D0278D5B-7961-4A65-AC78-64C0EB49DB0C}" type="pres">
      <dgm:prSet presAssocID="{6F183CD7-F63F-4BF9-A023-66C8470382AB}" presName="textRepeatNode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1A61C0-170D-4DA8-86EC-310F73C11DAC}" type="pres">
      <dgm:prSet presAssocID="{6F183CD7-F63F-4BF9-A023-66C8470382AB}" presName="textaccent3" presStyleCnt="0"/>
      <dgm:spPr/>
    </dgm:pt>
    <dgm:pt modelId="{0072D576-64B2-4834-B89A-C2BD36F273AC}" type="pres">
      <dgm:prSet presAssocID="{6F183CD7-F63F-4BF9-A023-66C8470382AB}" presName="accentRepeatNode" presStyleLbl="solidAlignAcc1" presStyleIdx="4" presStyleCnt="6"/>
      <dgm:spPr>
        <a:noFill/>
        <a:ln>
          <a:noFill/>
        </a:ln>
      </dgm:spPr>
    </dgm:pt>
    <dgm:pt modelId="{FBFA6CC1-561A-467E-99C7-5C01CE3391DC}" type="pres">
      <dgm:prSet presAssocID="{478A2B03-FA50-4CD2-8132-09CF5E56648F}" presName="image3" presStyleCnt="0"/>
      <dgm:spPr/>
    </dgm:pt>
    <dgm:pt modelId="{7DFD4BBE-A0B0-4CBB-A1BB-46A02578359C}" type="pres">
      <dgm:prSet presAssocID="{478A2B03-FA50-4CD2-8132-09CF5E56648F}" presName="imageRepeatNode" presStyleLbl="alignAcc1" presStyleIdx="2" presStyleCnt="3"/>
      <dgm:spPr/>
      <dgm:t>
        <a:bodyPr/>
        <a:lstStyle/>
        <a:p>
          <a:endParaRPr lang="en-US"/>
        </a:p>
      </dgm:t>
    </dgm:pt>
    <dgm:pt modelId="{D2C575E5-08F6-4FF2-A9C1-B8F981FF7BD4}" type="pres">
      <dgm:prSet presAssocID="{478A2B03-FA50-4CD2-8132-09CF5E56648F}" presName="imageaccent3" presStyleCnt="0"/>
      <dgm:spPr/>
    </dgm:pt>
    <dgm:pt modelId="{B537EE95-21F9-4E66-9CAF-60A0E3BFEA47}" type="pres">
      <dgm:prSet presAssocID="{478A2B03-FA50-4CD2-8132-09CF5E56648F}" presName="accentRepeatNode" presStyleLbl="solidAlignAcc1" presStyleIdx="5" presStyleCnt="6"/>
      <dgm:spPr>
        <a:noFill/>
        <a:ln>
          <a:noFill/>
        </a:ln>
      </dgm:spPr>
    </dgm:pt>
  </dgm:ptLst>
  <dgm:cxnLst>
    <dgm:cxn modelId="{0E897EA5-F0F2-48E4-AF5A-F9ACF2B73AEB}" type="presOf" srcId="{478A2B03-FA50-4CD2-8132-09CF5E56648F}" destId="{7DFD4BBE-A0B0-4CBB-A1BB-46A02578359C}" srcOrd="0" destOrd="0" presId="urn:microsoft.com/office/officeart/2008/layout/HexagonCluster"/>
    <dgm:cxn modelId="{7D2D8BF5-C818-4980-B4BA-FAF54A8DF5E6}" srcId="{78DDB018-E54C-4910-8EB0-5C27B1EE1450}" destId="{F25E0DC4-079F-4D11-A206-EAACEB3FFD75}" srcOrd="1" destOrd="0" parTransId="{25C14DF9-9B5F-4466-AFCF-16928F49A692}" sibTransId="{F9D3F443-3A1A-49A0-B846-C39BA90125AC}"/>
    <dgm:cxn modelId="{AEB9F87D-BCDD-4357-A003-069F7F0598D6}" type="presOf" srcId="{20810DF9-E69B-4324-8A81-7F1C015433FC}" destId="{EAA34103-C3BC-4F85-BCF3-6454AFEE7D0D}" srcOrd="0" destOrd="0" presId="urn:microsoft.com/office/officeart/2008/layout/HexagonCluster"/>
    <dgm:cxn modelId="{D23DF6DA-663E-4117-BE7E-D24C0C2E2382}" type="presOf" srcId="{31B183B6-D03F-4DF0-A642-C79AEC36FED3}" destId="{9F9E7999-2738-4720-96A7-A9D7579D39A9}" srcOrd="0" destOrd="0" presId="urn:microsoft.com/office/officeart/2008/layout/HexagonCluster"/>
    <dgm:cxn modelId="{F4ACF75E-7BA6-41DF-B10B-6747042C66F8}" type="presOf" srcId="{78DDB018-E54C-4910-8EB0-5C27B1EE1450}" destId="{FA878FF4-07E4-4E25-A36C-27BAC885C496}" srcOrd="0" destOrd="0" presId="urn:microsoft.com/office/officeart/2008/layout/HexagonCluster"/>
    <dgm:cxn modelId="{61079EAF-DDF1-423A-8C04-F16C20D24D6B}" type="presOf" srcId="{F9D3F443-3A1A-49A0-B846-C39BA90125AC}" destId="{332FDDF8-9BCF-4E97-BB29-F3940485235C}" srcOrd="0" destOrd="0" presId="urn:microsoft.com/office/officeart/2008/layout/HexagonCluster"/>
    <dgm:cxn modelId="{14A1C790-BA12-436B-9A75-49C6AA3C8B66}" type="presOf" srcId="{F25E0DC4-079F-4D11-A206-EAACEB3FFD75}" destId="{FCFA5169-E968-4087-8713-793E00C63CF7}" srcOrd="0" destOrd="0" presId="urn:microsoft.com/office/officeart/2008/layout/HexagonCluster"/>
    <dgm:cxn modelId="{A1719BE2-DBED-4132-80EF-454268FE5D05}" srcId="{78DDB018-E54C-4910-8EB0-5C27B1EE1450}" destId="{6F183CD7-F63F-4BF9-A023-66C8470382AB}" srcOrd="2" destOrd="0" parTransId="{0F53CF48-637F-4DF9-B8D6-7ACFE96BB5BA}" sibTransId="{478A2B03-FA50-4CD2-8132-09CF5E56648F}"/>
    <dgm:cxn modelId="{1EE538CB-63BB-4E99-866C-3A56E3274948}" type="presOf" srcId="{6F183CD7-F63F-4BF9-A023-66C8470382AB}" destId="{D0278D5B-7961-4A65-AC78-64C0EB49DB0C}" srcOrd="0" destOrd="0" presId="urn:microsoft.com/office/officeart/2008/layout/HexagonCluster"/>
    <dgm:cxn modelId="{BF8B7B63-B5D2-4534-83F0-5B8D9BB63EDF}" srcId="{78DDB018-E54C-4910-8EB0-5C27B1EE1450}" destId="{31B183B6-D03F-4DF0-A642-C79AEC36FED3}" srcOrd="0" destOrd="0" parTransId="{042B9AD0-3828-4DA9-B0A2-930630FC8F7F}" sibTransId="{20810DF9-E69B-4324-8A81-7F1C015433FC}"/>
    <dgm:cxn modelId="{32551F32-13FF-4BD5-BB94-CD62228D2CEA}" type="presParOf" srcId="{FA878FF4-07E4-4E25-A36C-27BAC885C496}" destId="{A832C775-0373-4653-8BF5-50E3D1F7F0D0}" srcOrd="0" destOrd="0" presId="urn:microsoft.com/office/officeart/2008/layout/HexagonCluster"/>
    <dgm:cxn modelId="{125A55AD-0925-4816-952D-CCF9FE5311DF}" type="presParOf" srcId="{A832C775-0373-4653-8BF5-50E3D1F7F0D0}" destId="{9F9E7999-2738-4720-96A7-A9D7579D39A9}" srcOrd="0" destOrd="0" presId="urn:microsoft.com/office/officeart/2008/layout/HexagonCluster"/>
    <dgm:cxn modelId="{B1000E9D-3B7E-4266-A18E-1D1EC0A4E954}" type="presParOf" srcId="{FA878FF4-07E4-4E25-A36C-27BAC885C496}" destId="{4B9C4536-7252-4DE7-85E2-ED35882CE5E1}" srcOrd="1" destOrd="0" presId="urn:microsoft.com/office/officeart/2008/layout/HexagonCluster"/>
    <dgm:cxn modelId="{A5EAA30C-02BF-4EB9-B870-85FDE4ACC843}" type="presParOf" srcId="{4B9C4536-7252-4DE7-85E2-ED35882CE5E1}" destId="{4C29D347-380C-46FA-AC68-1BB95E262008}" srcOrd="0" destOrd="0" presId="urn:microsoft.com/office/officeart/2008/layout/HexagonCluster"/>
    <dgm:cxn modelId="{CC52B3DD-75EE-4296-99A3-3B111CF4C334}" type="presParOf" srcId="{FA878FF4-07E4-4E25-A36C-27BAC885C496}" destId="{A5C4C5F4-18EB-4FF8-9A31-1E78D6AB304B}" srcOrd="2" destOrd="0" presId="urn:microsoft.com/office/officeart/2008/layout/HexagonCluster"/>
    <dgm:cxn modelId="{6491DAFC-0A77-401F-B359-2646B1ECDF0C}" type="presParOf" srcId="{A5C4C5F4-18EB-4FF8-9A31-1E78D6AB304B}" destId="{EAA34103-C3BC-4F85-BCF3-6454AFEE7D0D}" srcOrd="0" destOrd="0" presId="urn:microsoft.com/office/officeart/2008/layout/HexagonCluster"/>
    <dgm:cxn modelId="{635D1BD0-8560-4AB8-88CE-C1A8B7906145}" type="presParOf" srcId="{FA878FF4-07E4-4E25-A36C-27BAC885C496}" destId="{E8C67884-B858-43DE-B935-5B5E17B1A214}" srcOrd="3" destOrd="0" presId="urn:microsoft.com/office/officeart/2008/layout/HexagonCluster"/>
    <dgm:cxn modelId="{D582D123-0E69-4220-A4EE-D97BA36E2A4D}" type="presParOf" srcId="{E8C67884-B858-43DE-B935-5B5E17B1A214}" destId="{CFD8E61C-38CF-4269-AB89-240CA5F5CCEB}" srcOrd="0" destOrd="0" presId="urn:microsoft.com/office/officeart/2008/layout/HexagonCluster"/>
    <dgm:cxn modelId="{C06FEDB7-6393-49CE-9BB6-60FD796EC8DB}" type="presParOf" srcId="{FA878FF4-07E4-4E25-A36C-27BAC885C496}" destId="{65410039-8EB9-4EB1-B69B-F84EF68D8030}" srcOrd="4" destOrd="0" presId="urn:microsoft.com/office/officeart/2008/layout/HexagonCluster"/>
    <dgm:cxn modelId="{71D812E0-59BB-4B2E-A988-AB0524469FAB}" type="presParOf" srcId="{65410039-8EB9-4EB1-B69B-F84EF68D8030}" destId="{FCFA5169-E968-4087-8713-793E00C63CF7}" srcOrd="0" destOrd="0" presId="urn:microsoft.com/office/officeart/2008/layout/HexagonCluster"/>
    <dgm:cxn modelId="{72F596E7-B140-4A3C-BDC2-652DA3D229A2}" type="presParOf" srcId="{FA878FF4-07E4-4E25-A36C-27BAC885C496}" destId="{D4EF70C6-DA5F-45A8-BBC3-5C4ECEF6AADE}" srcOrd="5" destOrd="0" presId="urn:microsoft.com/office/officeart/2008/layout/HexagonCluster"/>
    <dgm:cxn modelId="{FAE0234A-AD1A-4916-87A2-8B0D96631DA4}" type="presParOf" srcId="{D4EF70C6-DA5F-45A8-BBC3-5C4ECEF6AADE}" destId="{01D9B403-1B2B-4DD0-95A9-46B90EB94695}" srcOrd="0" destOrd="0" presId="urn:microsoft.com/office/officeart/2008/layout/HexagonCluster"/>
    <dgm:cxn modelId="{D2DBA0BF-9467-49F4-AA3F-35B3F91BFCDB}" type="presParOf" srcId="{FA878FF4-07E4-4E25-A36C-27BAC885C496}" destId="{0F946BCD-8FE0-4486-B579-FF1946C3D8A0}" srcOrd="6" destOrd="0" presId="urn:microsoft.com/office/officeart/2008/layout/HexagonCluster"/>
    <dgm:cxn modelId="{88A3E769-6D21-47D7-97A1-FE7287705CA3}" type="presParOf" srcId="{0F946BCD-8FE0-4486-B579-FF1946C3D8A0}" destId="{332FDDF8-9BCF-4E97-BB29-F3940485235C}" srcOrd="0" destOrd="0" presId="urn:microsoft.com/office/officeart/2008/layout/HexagonCluster"/>
    <dgm:cxn modelId="{1E327AA0-45F9-45AF-A86A-080EFA71FA36}" type="presParOf" srcId="{FA878FF4-07E4-4E25-A36C-27BAC885C496}" destId="{5569BDBC-A69A-47B3-B307-40433E044511}" srcOrd="7" destOrd="0" presId="urn:microsoft.com/office/officeart/2008/layout/HexagonCluster"/>
    <dgm:cxn modelId="{BF740680-C0E9-4134-A1C0-2B38D7A35E6C}" type="presParOf" srcId="{5569BDBC-A69A-47B3-B307-40433E044511}" destId="{3CC457D2-6007-40A4-954E-3BBAC970DAE7}" srcOrd="0" destOrd="0" presId="urn:microsoft.com/office/officeart/2008/layout/HexagonCluster"/>
    <dgm:cxn modelId="{84AB0557-CAD1-4F03-961C-441B3C41AEF0}" type="presParOf" srcId="{FA878FF4-07E4-4E25-A36C-27BAC885C496}" destId="{F9D7B813-AF79-402E-A86A-DB83D0C633F7}" srcOrd="8" destOrd="0" presId="urn:microsoft.com/office/officeart/2008/layout/HexagonCluster"/>
    <dgm:cxn modelId="{9B11F9E1-B66A-407C-8A58-6AE1EC4D34A5}" type="presParOf" srcId="{F9D7B813-AF79-402E-A86A-DB83D0C633F7}" destId="{D0278D5B-7961-4A65-AC78-64C0EB49DB0C}" srcOrd="0" destOrd="0" presId="urn:microsoft.com/office/officeart/2008/layout/HexagonCluster"/>
    <dgm:cxn modelId="{56DCC9FA-1B82-480C-BA21-C4319051BA6A}" type="presParOf" srcId="{FA878FF4-07E4-4E25-A36C-27BAC885C496}" destId="{211A61C0-170D-4DA8-86EC-310F73C11DAC}" srcOrd="9" destOrd="0" presId="urn:microsoft.com/office/officeart/2008/layout/HexagonCluster"/>
    <dgm:cxn modelId="{65EDB4EE-AB16-45E8-876A-652E693B5F7B}" type="presParOf" srcId="{211A61C0-170D-4DA8-86EC-310F73C11DAC}" destId="{0072D576-64B2-4834-B89A-C2BD36F273AC}" srcOrd="0" destOrd="0" presId="urn:microsoft.com/office/officeart/2008/layout/HexagonCluster"/>
    <dgm:cxn modelId="{13859F6A-2747-4FE5-81E6-C08315C84E21}" type="presParOf" srcId="{FA878FF4-07E4-4E25-A36C-27BAC885C496}" destId="{FBFA6CC1-561A-467E-99C7-5C01CE3391DC}" srcOrd="10" destOrd="0" presId="urn:microsoft.com/office/officeart/2008/layout/HexagonCluster"/>
    <dgm:cxn modelId="{E2D67419-ED7A-4D4B-AFA4-64C2C270361C}" type="presParOf" srcId="{FBFA6CC1-561A-467E-99C7-5C01CE3391DC}" destId="{7DFD4BBE-A0B0-4CBB-A1BB-46A02578359C}" srcOrd="0" destOrd="0" presId="urn:microsoft.com/office/officeart/2008/layout/HexagonCluster"/>
    <dgm:cxn modelId="{D189D20D-40D4-484F-993E-D1CA5300662C}" type="presParOf" srcId="{FA878FF4-07E4-4E25-A36C-27BAC885C496}" destId="{D2C575E5-08F6-4FF2-A9C1-B8F981FF7BD4}" srcOrd="11" destOrd="0" presId="urn:microsoft.com/office/officeart/2008/layout/HexagonCluster"/>
    <dgm:cxn modelId="{62D1F5F3-542C-4F66-9482-22ACCAEE8EA4}" type="presParOf" srcId="{D2C575E5-08F6-4FF2-A9C1-B8F981FF7BD4}" destId="{B537EE95-21F9-4E66-9CAF-60A0E3BFEA47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2EC55C-C9FE-4364-BD29-D17340931A1A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91A9327-D44B-4DF8-990E-58A381672A01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41591D0E-303D-4E79-9231-D2CED4989A6D}" type="parTrans" cxnId="{62B2CF75-8245-44D0-9451-BDC943789D22}">
      <dgm:prSet/>
      <dgm:spPr/>
      <dgm:t>
        <a:bodyPr/>
        <a:lstStyle/>
        <a:p>
          <a:endParaRPr lang="en-US"/>
        </a:p>
      </dgm:t>
    </dgm:pt>
    <dgm:pt modelId="{D148C981-4F84-46B9-8C2F-37130F231F0B}" type="sibTrans" cxnId="{62B2CF75-8245-44D0-9451-BDC943789D22}">
      <dgm:prSet/>
      <dgm:spPr/>
      <dgm:t>
        <a:bodyPr/>
        <a:lstStyle/>
        <a:p>
          <a:endParaRPr lang="en-US"/>
        </a:p>
      </dgm:t>
    </dgm:pt>
    <dgm:pt modelId="{D8FD2C52-84E3-4139-9ACC-A14D5ED0EA4B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E4BC9222-AA0D-4B81-9587-598B2EC4581D}" type="parTrans" cxnId="{D644968B-5FEC-44A7-B781-2ECA57BEDB3F}">
      <dgm:prSet/>
      <dgm:spPr/>
      <dgm:t>
        <a:bodyPr/>
        <a:lstStyle/>
        <a:p>
          <a:endParaRPr lang="en-US"/>
        </a:p>
      </dgm:t>
    </dgm:pt>
    <dgm:pt modelId="{9E459786-FA51-46CF-9C61-560F50564F09}" type="sibTrans" cxnId="{D644968B-5FEC-44A7-B781-2ECA57BEDB3F}">
      <dgm:prSet/>
      <dgm:spPr/>
      <dgm:t>
        <a:bodyPr/>
        <a:lstStyle/>
        <a:p>
          <a:endParaRPr lang="en-US"/>
        </a:p>
      </dgm:t>
    </dgm:pt>
    <dgm:pt modelId="{EFA64AF4-75AA-41E9-B846-CDF95F2A8065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A1C907DF-3943-42CC-AD21-705C07CC792E}" type="parTrans" cxnId="{0FE78713-480E-4A22-B200-4F89369881B4}">
      <dgm:prSet/>
      <dgm:spPr/>
      <dgm:t>
        <a:bodyPr/>
        <a:lstStyle/>
        <a:p>
          <a:endParaRPr lang="en-US"/>
        </a:p>
      </dgm:t>
    </dgm:pt>
    <dgm:pt modelId="{1AD60CFD-FFD0-46BD-ACCC-55D317C4FC65}" type="sibTrans" cxnId="{0FE78713-480E-4A22-B200-4F89369881B4}">
      <dgm:prSet/>
      <dgm:spPr/>
      <dgm:t>
        <a:bodyPr/>
        <a:lstStyle/>
        <a:p>
          <a:endParaRPr lang="en-US"/>
        </a:p>
      </dgm:t>
    </dgm:pt>
    <dgm:pt modelId="{5A05380C-5FA9-4E3D-9747-873136376AB2}" type="pres">
      <dgm:prSet presAssocID="{4A2EC55C-C9FE-4364-BD29-D17340931A1A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D7E435CD-034C-4CD7-9631-6ADC384F7551}" type="pres">
      <dgm:prSet presAssocID="{C91A9327-D44B-4DF8-990E-58A381672A01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037060F9-CE3F-405D-9B31-19D2F7EC7E03}" type="pres">
      <dgm:prSet presAssocID="{C91A9327-D44B-4DF8-990E-58A381672A01}" presName="Accent1" presStyleLbl="node1" presStyleIdx="0" presStyleCnt="13"/>
      <dgm:spPr/>
    </dgm:pt>
    <dgm:pt modelId="{4C884C31-B170-45E8-9C8A-236DD7CF7E74}" type="pres">
      <dgm:prSet presAssocID="{C91A9327-D44B-4DF8-990E-58A381672A01}" presName="Accent2" presStyleLbl="node1" presStyleIdx="1" presStyleCnt="13"/>
      <dgm:spPr/>
    </dgm:pt>
    <dgm:pt modelId="{7AFDB2C5-E405-4B71-9754-5F224E995750}" type="pres">
      <dgm:prSet presAssocID="{C91A9327-D44B-4DF8-990E-58A381672A01}" presName="Accent3" presStyleLbl="node1" presStyleIdx="2" presStyleCnt="13"/>
      <dgm:spPr/>
    </dgm:pt>
    <dgm:pt modelId="{0AF0ED4F-5FD8-4DDD-96DC-8F3AD1F69DEE}" type="pres">
      <dgm:prSet presAssocID="{C91A9327-D44B-4DF8-990E-58A381672A01}" presName="Accent4" presStyleLbl="node1" presStyleIdx="3" presStyleCnt="13"/>
      <dgm:spPr/>
    </dgm:pt>
    <dgm:pt modelId="{E536EDBE-3800-497E-8303-2BB169BCECE7}" type="pres">
      <dgm:prSet presAssocID="{C91A9327-D44B-4DF8-990E-58A381672A01}" presName="Accent5" presStyleLbl="node1" presStyleIdx="4" presStyleCnt="13"/>
      <dgm:spPr/>
    </dgm:pt>
    <dgm:pt modelId="{D6AA13A6-3191-4B6E-87FD-30029E0C3CA9}" type="pres">
      <dgm:prSet presAssocID="{C91A9327-D44B-4DF8-990E-58A381672A01}" presName="Accent6" presStyleLbl="node1" presStyleIdx="5" presStyleCnt="13"/>
      <dgm:spPr/>
    </dgm:pt>
    <dgm:pt modelId="{DBF9720F-17E1-428F-AAC0-9200C6BDB839}" type="pres">
      <dgm:prSet presAssocID="{D8FD2C52-84E3-4139-9ACC-A14D5ED0EA4B}" presName="Child1" presStyleLbl="node1" presStyleIdx="6" presStyleCnt="1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A1022227-81A9-42FF-B28C-51B39A48EEAD}" type="pres">
      <dgm:prSet presAssocID="{D8FD2C52-84E3-4139-9ACC-A14D5ED0EA4B}" presName="Accent7" presStyleCnt="0"/>
      <dgm:spPr/>
    </dgm:pt>
    <dgm:pt modelId="{0C2DA9F4-C71C-469B-9AE8-FD82014A091E}" type="pres">
      <dgm:prSet presAssocID="{D8FD2C52-84E3-4139-9ACC-A14D5ED0EA4B}" presName="AccentHold1" presStyleLbl="node1" presStyleIdx="7" presStyleCnt="13"/>
      <dgm:spPr/>
    </dgm:pt>
    <dgm:pt modelId="{861A152C-11AB-4997-98E5-F0A2682E4578}" type="pres">
      <dgm:prSet presAssocID="{D8FD2C52-84E3-4139-9ACC-A14D5ED0EA4B}" presName="Accent8" presStyleCnt="0"/>
      <dgm:spPr/>
    </dgm:pt>
    <dgm:pt modelId="{E2D149DD-EEF7-4E46-A38A-204B41D130CD}" type="pres">
      <dgm:prSet presAssocID="{D8FD2C52-84E3-4139-9ACC-A14D5ED0EA4B}" presName="AccentHold2" presStyleLbl="node1" presStyleIdx="8" presStyleCnt="13"/>
      <dgm:spPr/>
    </dgm:pt>
    <dgm:pt modelId="{4E7FCCFF-9529-4883-B477-E093E1948B4B}" type="pres">
      <dgm:prSet presAssocID="{EFA64AF4-75AA-41E9-B846-CDF95F2A8065}" presName="Child2" presStyleLbl="node1" presStyleIdx="9" presStyleCnt="1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FC14A163-DB7D-466A-A36F-146F66AFC4CA}" type="pres">
      <dgm:prSet presAssocID="{EFA64AF4-75AA-41E9-B846-CDF95F2A8065}" presName="Accent9" presStyleCnt="0"/>
      <dgm:spPr/>
    </dgm:pt>
    <dgm:pt modelId="{C503F6BC-2DF1-4305-8B7E-9D26B291EC2E}" type="pres">
      <dgm:prSet presAssocID="{EFA64AF4-75AA-41E9-B846-CDF95F2A8065}" presName="AccentHold1" presStyleLbl="node1" presStyleIdx="10" presStyleCnt="13"/>
      <dgm:spPr/>
    </dgm:pt>
    <dgm:pt modelId="{F760AD1E-B2C7-434C-ABFE-8C4155D1DF9E}" type="pres">
      <dgm:prSet presAssocID="{EFA64AF4-75AA-41E9-B846-CDF95F2A8065}" presName="Accent10" presStyleCnt="0"/>
      <dgm:spPr/>
    </dgm:pt>
    <dgm:pt modelId="{C50CCDF3-9B89-4FD0-A9CE-681733235599}" type="pres">
      <dgm:prSet presAssocID="{EFA64AF4-75AA-41E9-B846-CDF95F2A8065}" presName="AccentHold2" presStyleLbl="node1" presStyleIdx="11" presStyleCnt="13"/>
      <dgm:spPr/>
    </dgm:pt>
    <dgm:pt modelId="{CF2CC7B3-9794-442D-A480-43918BB1D73D}" type="pres">
      <dgm:prSet presAssocID="{EFA64AF4-75AA-41E9-B846-CDF95F2A8065}" presName="Accent11" presStyleCnt="0"/>
      <dgm:spPr/>
    </dgm:pt>
    <dgm:pt modelId="{D7933F3E-71E5-481E-8697-9592A8FC0E3A}" type="pres">
      <dgm:prSet presAssocID="{EFA64AF4-75AA-41E9-B846-CDF95F2A8065}" presName="AccentHold3" presStyleLbl="node1" presStyleIdx="12" presStyleCnt="13"/>
      <dgm:spPr/>
    </dgm:pt>
  </dgm:ptLst>
  <dgm:cxnLst>
    <dgm:cxn modelId="{AEBA3BA5-104B-41E9-9232-4AD6A10AC4F0}" type="presOf" srcId="{EFA64AF4-75AA-41E9-B846-CDF95F2A8065}" destId="{4E7FCCFF-9529-4883-B477-E093E1948B4B}" srcOrd="0" destOrd="0" presId="urn:microsoft.com/office/officeart/2009/3/layout/CircleRelationship"/>
    <dgm:cxn modelId="{52C1434E-C1FE-47D3-BA08-6A2605212CD8}" type="presOf" srcId="{4A2EC55C-C9FE-4364-BD29-D17340931A1A}" destId="{5A05380C-5FA9-4E3D-9747-873136376AB2}" srcOrd="0" destOrd="0" presId="urn:microsoft.com/office/officeart/2009/3/layout/CircleRelationship"/>
    <dgm:cxn modelId="{62B2CF75-8245-44D0-9451-BDC943789D22}" srcId="{4A2EC55C-C9FE-4364-BD29-D17340931A1A}" destId="{C91A9327-D44B-4DF8-990E-58A381672A01}" srcOrd="0" destOrd="0" parTransId="{41591D0E-303D-4E79-9231-D2CED4989A6D}" sibTransId="{D148C981-4F84-46B9-8C2F-37130F231F0B}"/>
    <dgm:cxn modelId="{8A484AD9-989D-44D3-9373-3D07B461C53E}" type="presOf" srcId="{C91A9327-D44B-4DF8-990E-58A381672A01}" destId="{D7E435CD-034C-4CD7-9631-6ADC384F7551}" srcOrd="0" destOrd="0" presId="urn:microsoft.com/office/officeart/2009/3/layout/CircleRelationship"/>
    <dgm:cxn modelId="{D644968B-5FEC-44A7-B781-2ECA57BEDB3F}" srcId="{C91A9327-D44B-4DF8-990E-58A381672A01}" destId="{D8FD2C52-84E3-4139-9ACC-A14D5ED0EA4B}" srcOrd="0" destOrd="0" parTransId="{E4BC9222-AA0D-4B81-9587-598B2EC4581D}" sibTransId="{9E459786-FA51-46CF-9C61-560F50564F09}"/>
    <dgm:cxn modelId="{0FE78713-480E-4A22-B200-4F89369881B4}" srcId="{C91A9327-D44B-4DF8-990E-58A381672A01}" destId="{EFA64AF4-75AA-41E9-B846-CDF95F2A8065}" srcOrd="1" destOrd="0" parTransId="{A1C907DF-3943-42CC-AD21-705C07CC792E}" sibTransId="{1AD60CFD-FFD0-46BD-ACCC-55D317C4FC65}"/>
    <dgm:cxn modelId="{2A3CA828-51BB-420D-940F-001AC0B4D25A}" type="presOf" srcId="{D8FD2C52-84E3-4139-9ACC-A14D5ED0EA4B}" destId="{DBF9720F-17E1-428F-AAC0-9200C6BDB839}" srcOrd="0" destOrd="0" presId="urn:microsoft.com/office/officeart/2009/3/layout/CircleRelationship"/>
    <dgm:cxn modelId="{19177E46-F1F5-4647-B8DE-8AC9F6DFE298}" type="presParOf" srcId="{5A05380C-5FA9-4E3D-9747-873136376AB2}" destId="{D7E435CD-034C-4CD7-9631-6ADC384F7551}" srcOrd="0" destOrd="0" presId="urn:microsoft.com/office/officeart/2009/3/layout/CircleRelationship"/>
    <dgm:cxn modelId="{6828A73D-857E-4416-B35F-A051D689EC92}" type="presParOf" srcId="{5A05380C-5FA9-4E3D-9747-873136376AB2}" destId="{037060F9-CE3F-405D-9B31-19D2F7EC7E03}" srcOrd="1" destOrd="0" presId="urn:microsoft.com/office/officeart/2009/3/layout/CircleRelationship"/>
    <dgm:cxn modelId="{B1FD7DC2-4F35-4303-A1E4-721E531D8B37}" type="presParOf" srcId="{5A05380C-5FA9-4E3D-9747-873136376AB2}" destId="{4C884C31-B170-45E8-9C8A-236DD7CF7E74}" srcOrd="2" destOrd="0" presId="urn:microsoft.com/office/officeart/2009/3/layout/CircleRelationship"/>
    <dgm:cxn modelId="{CF211F2D-EFAE-4AAB-B6C8-AF9DBE84F558}" type="presParOf" srcId="{5A05380C-5FA9-4E3D-9747-873136376AB2}" destId="{7AFDB2C5-E405-4B71-9754-5F224E995750}" srcOrd="3" destOrd="0" presId="urn:microsoft.com/office/officeart/2009/3/layout/CircleRelationship"/>
    <dgm:cxn modelId="{A55AC085-36BA-40EF-8C40-DCA0044034AC}" type="presParOf" srcId="{5A05380C-5FA9-4E3D-9747-873136376AB2}" destId="{0AF0ED4F-5FD8-4DDD-96DC-8F3AD1F69DEE}" srcOrd="4" destOrd="0" presId="urn:microsoft.com/office/officeart/2009/3/layout/CircleRelationship"/>
    <dgm:cxn modelId="{9F3FDD3A-2D83-4CEC-BB58-BD867677B0D6}" type="presParOf" srcId="{5A05380C-5FA9-4E3D-9747-873136376AB2}" destId="{E536EDBE-3800-497E-8303-2BB169BCECE7}" srcOrd="5" destOrd="0" presId="urn:microsoft.com/office/officeart/2009/3/layout/CircleRelationship"/>
    <dgm:cxn modelId="{DB5AA807-DD5C-428E-BCF1-483EF6050F13}" type="presParOf" srcId="{5A05380C-5FA9-4E3D-9747-873136376AB2}" destId="{D6AA13A6-3191-4B6E-87FD-30029E0C3CA9}" srcOrd="6" destOrd="0" presId="urn:microsoft.com/office/officeart/2009/3/layout/CircleRelationship"/>
    <dgm:cxn modelId="{36F9224C-4E3F-40B1-8442-83ACE3474B85}" type="presParOf" srcId="{5A05380C-5FA9-4E3D-9747-873136376AB2}" destId="{DBF9720F-17E1-428F-AAC0-9200C6BDB839}" srcOrd="7" destOrd="0" presId="urn:microsoft.com/office/officeart/2009/3/layout/CircleRelationship"/>
    <dgm:cxn modelId="{E90CF6EF-E3EB-4D51-9BFC-11A850719E97}" type="presParOf" srcId="{5A05380C-5FA9-4E3D-9747-873136376AB2}" destId="{A1022227-81A9-42FF-B28C-51B39A48EEAD}" srcOrd="8" destOrd="0" presId="urn:microsoft.com/office/officeart/2009/3/layout/CircleRelationship"/>
    <dgm:cxn modelId="{8078644C-F602-489B-A929-7CC5C23CD66B}" type="presParOf" srcId="{A1022227-81A9-42FF-B28C-51B39A48EEAD}" destId="{0C2DA9F4-C71C-469B-9AE8-FD82014A091E}" srcOrd="0" destOrd="0" presId="urn:microsoft.com/office/officeart/2009/3/layout/CircleRelationship"/>
    <dgm:cxn modelId="{83752952-2830-44D0-A99D-35E36C9B60D4}" type="presParOf" srcId="{5A05380C-5FA9-4E3D-9747-873136376AB2}" destId="{861A152C-11AB-4997-98E5-F0A2682E4578}" srcOrd="9" destOrd="0" presId="urn:microsoft.com/office/officeart/2009/3/layout/CircleRelationship"/>
    <dgm:cxn modelId="{A9C25B14-E6D8-4211-B15F-B50DC8AB7EBD}" type="presParOf" srcId="{861A152C-11AB-4997-98E5-F0A2682E4578}" destId="{E2D149DD-EEF7-4E46-A38A-204B41D130CD}" srcOrd="0" destOrd="0" presId="urn:microsoft.com/office/officeart/2009/3/layout/CircleRelationship"/>
    <dgm:cxn modelId="{004FB973-AE48-432C-BB98-BEA719B30329}" type="presParOf" srcId="{5A05380C-5FA9-4E3D-9747-873136376AB2}" destId="{4E7FCCFF-9529-4883-B477-E093E1948B4B}" srcOrd="10" destOrd="0" presId="urn:microsoft.com/office/officeart/2009/3/layout/CircleRelationship"/>
    <dgm:cxn modelId="{36FF531A-CCA5-4303-8D34-F32D7D9458B4}" type="presParOf" srcId="{5A05380C-5FA9-4E3D-9747-873136376AB2}" destId="{FC14A163-DB7D-466A-A36F-146F66AFC4CA}" srcOrd="11" destOrd="0" presId="urn:microsoft.com/office/officeart/2009/3/layout/CircleRelationship"/>
    <dgm:cxn modelId="{726EE859-DE1E-46CB-B2A0-C2AD2EAA709F}" type="presParOf" srcId="{FC14A163-DB7D-466A-A36F-146F66AFC4CA}" destId="{C503F6BC-2DF1-4305-8B7E-9D26B291EC2E}" srcOrd="0" destOrd="0" presId="urn:microsoft.com/office/officeart/2009/3/layout/CircleRelationship"/>
    <dgm:cxn modelId="{134C843B-9D9A-43CE-8180-8948FE5BE4BC}" type="presParOf" srcId="{5A05380C-5FA9-4E3D-9747-873136376AB2}" destId="{F760AD1E-B2C7-434C-ABFE-8C4155D1DF9E}" srcOrd="12" destOrd="0" presId="urn:microsoft.com/office/officeart/2009/3/layout/CircleRelationship"/>
    <dgm:cxn modelId="{33D8BABA-0DFA-4F20-9CBB-8BD693036FBD}" type="presParOf" srcId="{F760AD1E-B2C7-434C-ABFE-8C4155D1DF9E}" destId="{C50CCDF3-9B89-4FD0-A9CE-681733235599}" srcOrd="0" destOrd="0" presId="urn:microsoft.com/office/officeart/2009/3/layout/CircleRelationship"/>
    <dgm:cxn modelId="{D751C44E-BA24-402D-B578-038E6B8F6C81}" type="presParOf" srcId="{5A05380C-5FA9-4E3D-9747-873136376AB2}" destId="{CF2CC7B3-9794-442D-A480-43918BB1D73D}" srcOrd="13" destOrd="0" presId="urn:microsoft.com/office/officeart/2009/3/layout/CircleRelationship"/>
    <dgm:cxn modelId="{35A80760-2F43-494E-8150-2A702E3D286A}" type="presParOf" srcId="{CF2CC7B3-9794-442D-A480-43918BB1D73D}" destId="{D7933F3E-71E5-481E-8697-9592A8FC0E3A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4024855-34B0-42F0-AC36-FFAF6B2CE2B4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F224481-8CAC-4004-98CB-EA6223DAE41C}">
      <dgm:prSet phldrT="[Text]"/>
      <dgm:spPr/>
      <dgm:t>
        <a:bodyPr/>
        <a:lstStyle/>
        <a:p>
          <a:r>
            <a:rPr lang="en-US" dirty="0" smtClean="0"/>
            <a:t>Self-assessment</a:t>
          </a:r>
          <a:endParaRPr lang="en-US" dirty="0"/>
        </a:p>
      </dgm:t>
    </dgm:pt>
    <dgm:pt modelId="{3489B829-9440-4E31-9461-C635A4103BB3}" type="parTrans" cxnId="{724AB54E-195F-4935-B412-DE3678184D0D}">
      <dgm:prSet/>
      <dgm:spPr/>
      <dgm:t>
        <a:bodyPr/>
        <a:lstStyle/>
        <a:p>
          <a:endParaRPr lang="en-US"/>
        </a:p>
      </dgm:t>
    </dgm:pt>
    <dgm:pt modelId="{10676320-3CBE-44D5-A97F-DB4B45BACB97}" type="sibTrans" cxnId="{724AB54E-195F-4935-B412-DE3678184D0D}">
      <dgm:prSet/>
      <dgm:spPr/>
      <dgm:t>
        <a:bodyPr/>
        <a:lstStyle/>
        <a:p>
          <a:endParaRPr lang="en-US"/>
        </a:p>
      </dgm:t>
    </dgm:pt>
    <dgm:pt modelId="{1F2DAB1B-D009-45B9-95C3-BE92B2B7BB7B}" type="pres">
      <dgm:prSet presAssocID="{E4024855-34B0-42F0-AC36-FFAF6B2CE2B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6660FC9-4836-4533-90C0-B9058F4B424F}" type="pres">
      <dgm:prSet presAssocID="{2F224481-8CAC-4004-98CB-EA6223DAE41C}" presName="Name5" presStyleLbl="vennNode1" presStyleIdx="0" presStyleCnt="1" custLinFactNeighborY="-29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24AB54E-195F-4935-B412-DE3678184D0D}" srcId="{E4024855-34B0-42F0-AC36-FFAF6B2CE2B4}" destId="{2F224481-8CAC-4004-98CB-EA6223DAE41C}" srcOrd="0" destOrd="0" parTransId="{3489B829-9440-4E31-9461-C635A4103BB3}" sibTransId="{10676320-3CBE-44D5-A97F-DB4B45BACB97}"/>
    <dgm:cxn modelId="{0253A602-A55C-4545-8916-B60F4B8E962D}" type="presOf" srcId="{E4024855-34B0-42F0-AC36-FFAF6B2CE2B4}" destId="{1F2DAB1B-D009-45B9-95C3-BE92B2B7BB7B}" srcOrd="0" destOrd="0" presId="urn:microsoft.com/office/officeart/2005/8/layout/venn3"/>
    <dgm:cxn modelId="{F0B1206C-DBE2-4A54-876E-9DB218EF9E02}" type="presOf" srcId="{2F224481-8CAC-4004-98CB-EA6223DAE41C}" destId="{A6660FC9-4836-4533-90C0-B9058F4B424F}" srcOrd="0" destOrd="0" presId="urn:microsoft.com/office/officeart/2005/8/layout/venn3"/>
    <dgm:cxn modelId="{0262E345-D756-46FD-9214-7D282B01C137}" type="presParOf" srcId="{1F2DAB1B-D009-45B9-95C3-BE92B2B7BB7B}" destId="{A6660FC9-4836-4533-90C0-B9058F4B424F}" srcOrd="0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4024855-34B0-42F0-AC36-FFAF6B2CE2B4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F224481-8CAC-4004-98CB-EA6223DAE41C}">
      <dgm:prSet phldrT="[Text]"/>
      <dgm:spPr/>
      <dgm:t>
        <a:bodyPr/>
        <a:lstStyle/>
        <a:p>
          <a:r>
            <a:rPr lang="en-US" dirty="0" smtClean="0"/>
            <a:t>Summative Assessment</a:t>
          </a:r>
          <a:endParaRPr lang="en-US" dirty="0"/>
        </a:p>
      </dgm:t>
    </dgm:pt>
    <dgm:pt modelId="{3489B829-9440-4E31-9461-C635A4103BB3}" type="parTrans" cxnId="{724AB54E-195F-4935-B412-DE3678184D0D}">
      <dgm:prSet/>
      <dgm:spPr/>
      <dgm:t>
        <a:bodyPr/>
        <a:lstStyle/>
        <a:p>
          <a:endParaRPr lang="en-US"/>
        </a:p>
      </dgm:t>
    </dgm:pt>
    <dgm:pt modelId="{10676320-3CBE-44D5-A97F-DB4B45BACB97}" type="sibTrans" cxnId="{724AB54E-195F-4935-B412-DE3678184D0D}">
      <dgm:prSet/>
      <dgm:spPr/>
      <dgm:t>
        <a:bodyPr/>
        <a:lstStyle/>
        <a:p>
          <a:endParaRPr lang="en-US"/>
        </a:p>
      </dgm:t>
    </dgm:pt>
    <dgm:pt modelId="{1F2DAB1B-D009-45B9-95C3-BE92B2B7BB7B}" type="pres">
      <dgm:prSet presAssocID="{E4024855-34B0-42F0-AC36-FFAF6B2CE2B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6660FC9-4836-4533-90C0-B9058F4B424F}" type="pres">
      <dgm:prSet presAssocID="{2F224481-8CAC-4004-98CB-EA6223DAE41C}" presName="Name5" presStyleLbl="vennNode1" presStyleIdx="0" presStyleCnt="1" custLinFactNeighborX="-165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24AB54E-195F-4935-B412-DE3678184D0D}" srcId="{E4024855-34B0-42F0-AC36-FFAF6B2CE2B4}" destId="{2F224481-8CAC-4004-98CB-EA6223DAE41C}" srcOrd="0" destOrd="0" parTransId="{3489B829-9440-4E31-9461-C635A4103BB3}" sibTransId="{10676320-3CBE-44D5-A97F-DB4B45BACB97}"/>
    <dgm:cxn modelId="{A10A92B8-B356-47E8-BCA3-E37D9944DB7C}" type="presOf" srcId="{2F224481-8CAC-4004-98CB-EA6223DAE41C}" destId="{A6660FC9-4836-4533-90C0-B9058F4B424F}" srcOrd="0" destOrd="0" presId="urn:microsoft.com/office/officeart/2005/8/layout/venn3"/>
    <dgm:cxn modelId="{C0851C11-C63F-4FCB-83A3-F4038ECC4795}" type="presOf" srcId="{E4024855-34B0-42F0-AC36-FFAF6B2CE2B4}" destId="{1F2DAB1B-D009-45B9-95C3-BE92B2B7BB7B}" srcOrd="0" destOrd="0" presId="urn:microsoft.com/office/officeart/2005/8/layout/venn3"/>
    <dgm:cxn modelId="{B6BBC96E-312C-4B83-B638-724B0065274D}" type="presParOf" srcId="{1F2DAB1B-D009-45B9-95C3-BE92B2B7BB7B}" destId="{A6660FC9-4836-4533-90C0-B9058F4B424F}" srcOrd="0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4024855-34B0-42F0-AC36-FFAF6B2CE2B4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F224481-8CAC-4004-98CB-EA6223DAE41C}">
      <dgm:prSet phldrT="[Text]"/>
      <dgm:spPr/>
      <dgm:t>
        <a:bodyPr/>
        <a:lstStyle/>
        <a:p>
          <a:r>
            <a:rPr lang="en-US" dirty="0" smtClean="0"/>
            <a:t>Formative Assessment</a:t>
          </a:r>
          <a:endParaRPr lang="en-US" dirty="0"/>
        </a:p>
      </dgm:t>
    </dgm:pt>
    <dgm:pt modelId="{3489B829-9440-4E31-9461-C635A4103BB3}" type="parTrans" cxnId="{724AB54E-195F-4935-B412-DE3678184D0D}">
      <dgm:prSet/>
      <dgm:spPr/>
      <dgm:t>
        <a:bodyPr/>
        <a:lstStyle/>
        <a:p>
          <a:endParaRPr lang="en-US"/>
        </a:p>
      </dgm:t>
    </dgm:pt>
    <dgm:pt modelId="{10676320-3CBE-44D5-A97F-DB4B45BACB97}" type="sibTrans" cxnId="{724AB54E-195F-4935-B412-DE3678184D0D}">
      <dgm:prSet/>
      <dgm:spPr/>
      <dgm:t>
        <a:bodyPr/>
        <a:lstStyle/>
        <a:p>
          <a:endParaRPr lang="en-US"/>
        </a:p>
      </dgm:t>
    </dgm:pt>
    <dgm:pt modelId="{1F2DAB1B-D009-45B9-95C3-BE92B2B7BB7B}" type="pres">
      <dgm:prSet presAssocID="{E4024855-34B0-42F0-AC36-FFAF6B2CE2B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6660FC9-4836-4533-90C0-B9058F4B424F}" type="pres">
      <dgm:prSet presAssocID="{2F224481-8CAC-4004-98CB-EA6223DAE41C}" presName="Name5" presStyleLbl="venn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24AB54E-195F-4935-B412-DE3678184D0D}" srcId="{E4024855-34B0-42F0-AC36-FFAF6B2CE2B4}" destId="{2F224481-8CAC-4004-98CB-EA6223DAE41C}" srcOrd="0" destOrd="0" parTransId="{3489B829-9440-4E31-9461-C635A4103BB3}" sibTransId="{10676320-3CBE-44D5-A97F-DB4B45BACB97}"/>
    <dgm:cxn modelId="{850BA0FF-7158-4C13-92E6-D4372F5A67E3}" type="presOf" srcId="{2F224481-8CAC-4004-98CB-EA6223DAE41C}" destId="{A6660FC9-4836-4533-90C0-B9058F4B424F}" srcOrd="0" destOrd="0" presId="urn:microsoft.com/office/officeart/2005/8/layout/venn3"/>
    <dgm:cxn modelId="{99C8E238-1D44-48F2-8200-0F1ACC478716}" type="presOf" srcId="{E4024855-34B0-42F0-AC36-FFAF6B2CE2B4}" destId="{1F2DAB1B-D009-45B9-95C3-BE92B2B7BB7B}" srcOrd="0" destOrd="0" presId="urn:microsoft.com/office/officeart/2005/8/layout/venn3"/>
    <dgm:cxn modelId="{CBCEF87E-F1D8-4C93-8884-50BCF66AE881}" type="presParOf" srcId="{1F2DAB1B-D009-45B9-95C3-BE92B2B7BB7B}" destId="{A6660FC9-4836-4533-90C0-B9058F4B424F}" srcOrd="0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A8AD94B-0C3D-4585-AAB7-165077861286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9E8670C-9C0A-4E12-B154-CA35E40B397D}">
      <dgm:prSet phldrT="[Text]"/>
      <dgm:spPr/>
      <dgm:t>
        <a:bodyPr/>
        <a:lstStyle/>
        <a:p>
          <a:r>
            <a:rPr lang="en-US" dirty="0" smtClean="0"/>
            <a:t>Self-assessment</a:t>
          </a:r>
          <a:endParaRPr lang="en-US" dirty="0"/>
        </a:p>
      </dgm:t>
    </dgm:pt>
    <dgm:pt modelId="{CDABDC67-634B-407D-AE5A-AF78C0C72E20}" type="parTrans" cxnId="{0CDBCF09-6A99-4C73-8F36-19785AB6DCCE}">
      <dgm:prSet/>
      <dgm:spPr/>
      <dgm:t>
        <a:bodyPr/>
        <a:lstStyle/>
        <a:p>
          <a:endParaRPr lang="en-US"/>
        </a:p>
      </dgm:t>
    </dgm:pt>
    <dgm:pt modelId="{61FAA294-7616-4AD9-BDA1-03C4D31CFEBD}" type="sibTrans" cxnId="{0CDBCF09-6A99-4C73-8F36-19785AB6DCCE}">
      <dgm:prSet/>
      <dgm:spPr/>
      <dgm:t>
        <a:bodyPr/>
        <a:lstStyle/>
        <a:p>
          <a:endParaRPr lang="en-US"/>
        </a:p>
      </dgm:t>
    </dgm:pt>
    <dgm:pt modelId="{28C0CD49-512D-4F49-944D-DB68D8CAE9D4}">
      <dgm:prSet phldrT="[Text]"/>
      <dgm:spPr/>
      <dgm:t>
        <a:bodyPr/>
        <a:lstStyle/>
        <a:p>
          <a:r>
            <a:rPr lang="en-US" dirty="0" smtClean="0"/>
            <a:t>Summative Assessment</a:t>
          </a:r>
          <a:endParaRPr lang="en-US" dirty="0"/>
        </a:p>
      </dgm:t>
    </dgm:pt>
    <dgm:pt modelId="{2C9A4AFA-1CB5-41E0-9D8D-12AE302254A6}" type="parTrans" cxnId="{06B02DB3-10D9-4171-95D0-146A0C36077A}">
      <dgm:prSet/>
      <dgm:spPr/>
      <dgm:t>
        <a:bodyPr/>
        <a:lstStyle/>
        <a:p>
          <a:endParaRPr lang="en-US"/>
        </a:p>
      </dgm:t>
    </dgm:pt>
    <dgm:pt modelId="{DEF6A053-FA7C-4A37-A8EB-328863118989}" type="sibTrans" cxnId="{06B02DB3-10D9-4171-95D0-146A0C36077A}">
      <dgm:prSet/>
      <dgm:spPr/>
      <dgm:t>
        <a:bodyPr/>
        <a:lstStyle/>
        <a:p>
          <a:endParaRPr lang="en-US"/>
        </a:p>
      </dgm:t>
    </dgm:pt>
    <dgm:pt modelId="{495000FE-AD2E-4FBE-A496-CC5C70768EC9}">
      <dgm:prSet phldrT="[Text]"/>
      <dgm:spPr/>
      <dgm:t>
        <a:bodyPr/>
        <a:lstStyle/>
        <a:p>
          <a:r>
            <a:rPr lang="en-US" dirty="0" smtClean="0"/>
            <a:t>Formative Assessment</a:t>
          </a:r>
          <a:endParaRPr lang="en-US" dirty="0"/>
        </a:p>
      </dgm:t>
    </dgm:pt>
    <dgm:pt modelId="{54AAB595-350A-4E5C-9B2B-79D8C665898C}" type="parTrans" cxnId="{6DB853A9-6D15-4C13-939A-EFFD39FB132F}">
      <dgm:prSet/>
      <dgm:spPr/>
      <dgm:t>
        <a:bodyPr/>
        <a:lstStyle/>
        <a:p>
          <a:endParaRPr lang="en-US"/>
        </a:p>
      </dgm:t>
    </dgm:pt>
    <dgm:pt modelId="{9A4BBE61-783E-447A-B711-54F999A18379}" type="sibTrans" cxnId="{6DB853A9-6D15-4C13-939A-EFFD39FB132F}">
      <dgm:prSet/>
      <dgm:spPr/>
      <dgm:t>
        <a:bodyPr/>
        <a:lstStyle/>
        <a:p>
          <a:endParaRPr lang="en-US"/>
        </a:p>
      </dgm:t>
    </dgm:pt>
    <dgm:pt modelId="{9B450B1E-0798-4570-B6C3-1BC7C926167A}" type="pres">
      <dgm:prSet presAssocID="{8A8AD94B-0C3D-4585-AAB7-165077861286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167F6AA-1F98-47DC-A781-FCD5CC40521B}" type="pres">
      <dgm:prSet presAssocID="{19E8670C-9C0A-4E12-B154-CA35E40B397D}" presName="circ1" presStyleLbl="vennNode1" presStyleIdx="0" presStyleCnt="3"/>
      <dgm:spPr/>
      <dgm:t>
        <a:bodyPr/>
        <a:lstStyle/>
        <a:p>
          <a:endParaRPr lang="en-US"/>
        </a:p>
      </dgm:t>
    </dgm:pt>
    <dgm:pt modelId="{C500307C-B5C3-4E72-B389-1D580689515D}" type="pres">
      <dgm:prSet presAssocID="{19E8670C-9C0A-4E12-B154-CA35E40B397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B2C157-9D35-41CA-8236-DE79CE8A571D}" type="pres">
      <dgm:prSet presAssocID="{28C0CD49-512D-4F49-944D-DB68D8CAE9D4}" presName="circ2" presStyleLbl="vennNode1" presStyleIdx="1" presStyleCnt="3"/>
      <dgm:spPr/>
      <dgm:t>
        <a:bodyPr/>
        <a:lstStyle/>
        <a:p>
          <a:endParaRPr lang="en-US"/>
        </a:p>
      </dgm:t>
    </dgm:pt>
    <dgm:pt modelId="{A58240B3-D52A-4925-AD6F-7FE7EEE1300F}" type="pres">
      <dgm:prSet presAssocID="{28C0CD49-512D-4F49-944D-DB68D8CAE9D4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9CB3FE-522A-42F6-AEAA-A34D87759640}" type="pres">
      <dgm:prSet presAssocID="{495000FE-AD2E-4FBE-A496-CC5C70768EC9}" presName="circ3" presStyleLbl="vennNode1" presStyleIdx="2" presStyleCnt="3"/>
      <dgm:spPr/>
      <dgm:t>
        <a:bodyPr/>
        <a:lstStyle/>
        <a:p>
          <a:endParaRPr lang="en-US"/>
        </a:p>
      </dgm:t>
    </dgm:pt>
    <dgm:pt modelId="{A8897A45-7A98-4DDB-92BA-1E2BF211591F}" type="pres">
      <dgm:prSet presAssocID="{495000FE-AD2E-4FBE-A496-CC5C70768EC9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53345D7-954F-4627-B71B-2DC8A1CE3666}" type="presOf" srcId="{28C0CD49-512D-4F49-944D-DB68D8CAE9D4}" destId="{A58240B3-D52A-4925-AD6F-7FE7EEE1300F}" srcOrd="1" destOrd="0" presId="urn:microsoft.com/office/officeart/2005/8/layout/venn1"/>
    <dgm:cxn modelId="{44B6FF5E-5913-4119-AF5C-C5AC7E6A09B3}" type="presOf" srcId="{28C0CD49-512D-4F49-944D-DB68D8CAE9D4}" destId="{AEB2C157-9D35-41CA-8236-DE79CE8A571D}" srcOrd="0" destOrd="0" presId="urn:microsoft.com/office/officeart/2005/8/layout/venn1"/>
    <dgm:cxn modelId="{AB705A21-D3A8-4101-8C15-C8CCCDAEF202}" type="presOf" srcId="{495000FE-AD2E-4FBE-A496-CC5C70768EC9}" destId="{D29CB3FE-522A-42F6-AEAA-A34D87759640}" srcOrd="0" destOrd="0" presId="urn:microsoft.com/office/officeart/2005/8/layout/venn1"/>
    <dgm:cxn modelId="{97E85A83-B16D-4B50-A005-3E7CB5A2B5A5}" type="presOf" srcId="{8A8AD94B-0C3D-4585-AAB7-165077861286}" destId="{9B450B1E-0798-4570-B6C3-1BC7C926167A}" srcOrd="0" destOrd="0" presId="urn:microsoft.com/office/officeart/2005/8/layout/venn1"/>
    <dgm:cxn modelId="{06B02DB3-10D9-4171-95D0-146A0C36077A}" srcId="{8A8AD94B-0C3D-4585-AAB7-165077861286}" destId="{28C0CD49-512D-4F49-944D-DB68D8CAE9D4}" srcOrd="1" destOrd="0" parTransId="{2C9A4AFA-1CB5-41E0-9D8D-12AE302254A6}" sibTransId="{DEF6A053-FA7C-4A37-A8EB-328863118989}"/>
    <dgm:cxn modelId="{5BC56438-BB31-448B-B946-368E5CE0A2E0}" type="presOf" srcId="{495000FE-AD2E-4FBE-A496-CC5C70768EC9}" destId="{A8897A45-7A98-4DDB-92BA-1E2BF211591F}" srcOrd="1" destOrd="0" presId="urn:microsoft.com/office/officeart/2005/8/layout/venn1"/>
    <dgm:cxn modelId="{6DB853A9-6D15-4C13-939A-EFFD39FB132F}" srcId="{8A8AD94B-0C3D-4585-AAB7-165077861286}" destId="{495000FE-AD2E-4FBE-A496-CC5C70768EC9}" srcOrd="2" destOrd="0" parTransId="{54AAB595-350A-4E5C-9B2B-79D8C665898C}" sibTransId="{9A4BBE61-783E-447A-B711-54F999A18379}"/>
    <dgm:cxn modelId="{0CDBCF09-6A99-4C73-8F36-19785AB6DCCE}" srcId="{8A8AD94B-0C3D-4585-AAB7-165077861286}" destId="{19E8670C-9C0A-4E12-B154-CA35E40B397D}" srcOrd="0" destOrd="0" parTransId="{CDABDC67-634B-407D-AE5A-AF78C0C72E20}" sibTransId="{61FAA294-7616-4AD9-BDA1-03C4D31CFEBD}"/>
    <dgm:cxn modelId="{E2E9E2EA-23AB-49C9-BAA0-1C2803DA5C81}" type="presOf" srcId="{19E8670C-9C0A-4E12-B154-CA35E40B397D}" destId="{A167F6AA-1F98-47DC-A781-FCD5CC40521B}" srcOrd="0" destOrd="0" presId="urn:microsoft.com/office/officeart/2005/8/layout/venn1"/>
    <dgm:cxn modelId="{A0BDB6CA-EA91-497F-80FC-51AAB0BC7DE5}" type="presOf" srcId="{19E8670C-9C0A-4E12-B154-CA35E40B397D}" destId="{C500307C-B5C3-4E72-B389-1D580689515D}" srcOrd="1" destOrd="0" presId="urn:microsoft.com/office/officeart/2005/8/layout/venn1"/>
    <dgm:cxn modelId="{F4816CC4-9D51-4C8E-A8CA-A1E38AD92E71}" type="presParOf" srcId="{9B450B1E-0798-4570-B6C3-1BC7C926167A}" destId="{A167F6AA-1F98-47DC-A781-FCD5CC40521B}" srcOrd="0" destOrd="0" presId="urn:microsoft.com/office/officeart/2005/8/layout/venn1"/>
    <dgm:cxn modelId="{2F33D18C-0644-47FF-83D6-82EC414499E6}" type="presParOf" srcId="{9B450B1E-0798-4570-B6C3-1BC7C926167A}" destId="{C500307C-B5C3-4E72-B389-1D580689515D}" srcOrd="1" destOrd="0" presId="urn:microsoft.com/office/officeart/2005/8/layout/venn1"/>
    <dgm:cxn modelId="{8BD0C52B-14E9-4225-8C83-82B3E7F4C753}" type="presParOf" srcId="{9B450B1E-0798-4570-B6C3-1BC7C926167A}" destId="{AEB2C157-9D35-41CA-8236-DE79CE8A571D}" srcOrd="2" destOrd="0" presId="urn:microsoft.com/office/officeart/2005/8/layout/venn1"/>
    <dgm:cxn modelId="{02BD8235-A5D2-4245-9FC9-19C17100A39E}" type="presParOf" srcId="{9B450B1E-0798-4570-B6C3-1BC7C926167A}" destId="{A58240B3-D52A-4925-AD6F-7FE7EEE1300F}" srcOrd="3" destOrd="0" presId="urn:microsoft.com/office/officeart/2005/8/layout/venn1"/>
    <dgm:cxn modelId="{F6737434-4A3E-41C7-9841-B507A02D7A61}" type="presParOf" srcId="{9B450B1E-0798-4570-B6C3-1BC7C926167A}" destId="{D29CB3FE-522A-42F6-AEAA-A34D87759640}" srcOrd="4" destOrd="0" presId="urn:microsoft.com/office/officeart/2005/8/layout/venn1"/>
    <dgm:cxn modelId="{6C9EEDE2-413C-4FEA-9F29-C537E7799E9F}" type="presParOf" srcId="{9B450B1E-0798-4570-B6C3-1BC7C926167A}" destId="{A8897A45-7A98-4DDB-92BA-1E2BF211591F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85D47A-4020-40D5-88E1-C0A91F47213E}" type="datetimeFigureOut">
              <a:rPr lang="en-US" smtClean="0"/>
              <a:t>6/17/2016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5FCF43-993E-488A-9177-E100D056883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217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Self-assessment –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golf, comparing personal performance to last game, personal average, or par (external standard for the course)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social competition in healthy living – social networks encouraged by fitness monitors, encourages performance to goals by competitive comparison with self-selected peers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cooking – comparing outcomes of your attempt with others’ efforts, images of professional outcome of recipe, etc.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Personal appearance: how well does my wardrobe comport with specified dress code!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Externally imposed formative assessment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performance thresholds for advancing in video games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threshold standards for advancement of belts in martial arts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editor review and feedback of manuscripts for publication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Externally imposed summative assessment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driver’s license examination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organized athletic competitions, qualification for and ranking in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audition for performance roles in drama, music, etc. 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elected office</a:t>
            </a:r>
            <a:endParaRPr lang="en-US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FCF43-993E-488A-9177-E100D056883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896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Self-assessment –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using memory tests, like flash cards to master memory tasks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comparing performance with peers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logging experience for self-reflection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Externally imposed formative assessment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Experience portfolio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Quiz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 and interval tests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Performance comparisons with peers on mastery task evaluation</a:t>
            </a:r>
          </a:p>
          <a:p>
            <a:pPr lv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External</a:t>
            </a:r>
            <a:r>
              <a:rPr lang="en-US" sz="1200" strike="sng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imposed summative assessment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Admission and selection exams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Graduation exams, licensure exams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Specialty certification and recertification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Hospital credentialing and privileging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FCF43-993E-488A-9177-E100D056883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940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ACGME</a:t>
            </a:r>
            <a:r>
              <a:rPr lang="en-US" dirty="0" smtClean="0"/>
              <a:t>/ABMS</a:t>
            </a:r>
          </a:p>
          <a:p>
            <a:r>
              <a:rPr lang="en-US" dirty="0" smtClean="0"/>
              <a:t>Good</a:t>
            </a:r>
            <a:r>
              <a:rPr lang="en-US" baseline="0" dirty="0" smtClean="0"/>
              <a:t> Medical Practice</a:t>
            </a:r>
          </a:p>
          <a:p>
            <a:r>
              <a:rPr lang="en-US" baseline="0" dirty="0" err="1" smtClean="0"/>
              <a:t>CanMEDS</a:t>
            </a:r>
            <a:endParaRPr lang="en-US" baseline="0" dirty="0" smtClean="0"/>
          </a:p>
          <a:p>
            <a:r>
              <a:rPr lang="en-US" baseline="0" dirty="0" err="1" smtClean="0"/>
              <a:t>Entrustable</a:t>
            </a:r>
            <a:r>
              <a:rPr lang="en-US" baseline="0" dirty="0" smtClean="0"/>
              <a:t> Professional Activities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FCF43-993E-488A-9177-E100D056883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52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Examples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Focus on medical knowledge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Step 1 of USMLE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Designed to assess medical practice based on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scientific method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 of evidence to guide decision making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understating of the pathophysiology and mechanisms of health and disease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BUT, dominant role in residency selection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risks unbalancing student attention to the full array of competencies necessary for good practice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FCF43-993E-488A-9177-E100D056883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1626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Extrinsic</a:t>
            </a:r>
            <a:r>
              <a:rPr lang="en-US" baseline="0" dirty="0" smtClean="0"/>
              <a:t> motivators in Medical Education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Grades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Exam scores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Competitiveness for subsequent role(s)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Faculty approval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Patient gratitude</a:t>
            </a:r>
          </a:p>
          <a:p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Intrinsic motivators in Medical Education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Sense of mastery, of new knowledge and skills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Ability to solve problems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FCF43-993E-488A-9177-E100D056883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0685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none" dirty="0" smtClean="0"/>
              <a:t>Problems with self assessment</a:t>
            </a:r>
          </a:p>
          <a:p>
            <a:endParaRPr lang="en-US" u="none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“Lake </a:t>
            </a:r>
            <a:r>
              <a:rPr lang="en-US" sz="1200" u="non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Wobegone</a:t>
            </a:r>
            <a:r>
              <a:rPr lang="en-US" sz="120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 effect: overestimate self compared with others (reversed for high-performers)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Focus on areas of mastery to the exclusion of weaker (or more representative) samples of content/subject of interest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Incorrect interpretation of results (in absence of norm data)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Overgeneralization of results, e.g., performance on a (non-representative) subset indicates making of the universe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Assumptions of enduring mastery, e.g., performance at one point in time predicts enduring mastery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FCF43-993E-488A-9177-E100D056883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4855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Musical performer</a:t>
            </a:r>
            <a:r>
              <a:rPr lang="en-US" baseline="0" dirty="0" smtClean="0"/>
              <a:t> may regard a performance in front of an audience as: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Self assessment, using the occasion as yet another opportunity to judge his/her abilities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Formative assessment, using audience/critics’ reactions as a guide to improvement 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Summative assessment, as an audition for a new role or job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FCF43-993E-488A-9177-E100D056883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12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6951-74A5-4003-B64D-4D9FAC8BAA53}" type="datetimeFigureOut">
              <a:rPr lang="en-US" smtClean="0"/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8A3BC-BEC3-4215-8609-4C8AB75AC76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677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6951-74A5-4003-B64D-4D9FAC8BAA53}" type="datetimeFigureOut">
              <a:rPr lang="en-US" smtClean="0"/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8A3BC-BEC3-4215-8609-4C8AB75AC76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859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6951-74A5-4003-B64D-4D9FAC8BAA53}" type="datetimeFigureOut">
              <a:rPr lang="en-US" smtClean="0"/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8A3BC-BEC3-4215-8609-4C8AB75AC76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435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6951-74A5-4003-B64D-4D9FAC8BAA53}" type="datetimeFigureOut">
              <a:rPr lang="en-US" smtClean="0"/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8A3BC-BEC3-4215-8609-4C8AB75AC76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335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6951-74A5-4003-B64D-4D9FAC8BAA53}" type="datetimeFigureOut">
              <a:rPr lang="en-US" smtClean="0"/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8A3BC-BEC3-4215-8609-4C8AB75AC76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377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6951-74A5-4003-B64D-4D9FAC8BAA53}" type="datetimeFigureOut">
              <a:rPr lang="en-US" smtClean="0"/>
              <a:t>6/17/2016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8A3BC-BEC3-4215-8609-4C8AB75AC76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94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6951-74A5-4003-B64D-4D9FAC8BAA53}" type="datetimeFigureOut">
              <a:rPr lang="en-US" smtClean="0"/>
              <a:t>6/17/2016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8A3BC-BEC3-4215-8609-4C8AB75AC76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790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6951-74A5-4003-B64D-4D9FAC8BAA53}" type="datetimeFigureOut">
              <a:rPr lang="en-US" smtClean="0"/>
              <a:t>6/17/2016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8A3BC-BEC3-4215-8609-4C8AB75AC76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667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6951-74A5-4003-B64D-4D9FAC8BAA53}" type="datetimeFigureOut">
              <a:rPr lang="en-US" smtClean="0"/>
              <a:t>6/17/2016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8A3BC-BEC3-4215-8609-4C8AB75AC76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135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6951-74A5-4003-B64D-4D9FAC8BAA53}" type="datetimeFigureOut">
              <a:rPr lang="en-US" smtClean="0"/>
              <a:t>6/17/2016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8A3BC-BEC3-4215-8609-4C8AB75AC76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013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6951-74A5-4003-B64D-4D9FAC8BAA53}" type="datetimeFigureOut">
              <a:rPr lang="en-US" smtClean="0"/>
              <a:t>6/17/2016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8A3BC-BEC3-4215-8609-4C8AB75AC76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459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56951-74A5-4003-B64D-4D9FAC8BAA53}" type="datetimeFigureOut">
              <a:rPr lang="en-US" smtClean="0"/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8A3BC-BEC3-4215-8609-4C8AB75AC76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500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13" Type="http://schemas.openxmlformats.org/officeDocument/2006/relationships/diagramData" Target="../diagrams/data5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1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6" Type="http://schemas.openxmlformats.org/officeDocument/2006/relationships/diagramColors" Target="../diagrams/colors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Relationship Id="rId1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err="1" smtClean="0"/>
              <a:t>Formación</a:t>
            </a:r>
            <a:r>
              <a:rPr lang="en-US" dirty="0" smtClean="0"/>
              <a:t> y </a:t>
            </a:r>
            <a:r>
              <a:rPr lang="en-US" dirty="0" err="1" smtClean="0"/>
              <a:t>Evaluación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Panel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971800"/>
            <a:ext cx="7162800" cy="26670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err="1" smtClean="0"/>
              <a:t>EDUCACIÓN</a:t>
            </a:r>
            <a:r>
              <a:rPr lang="en-US" b="1" dirty="0" smtClean="0"/>
              <a:t> </a:t>
            </a:r>
            <a:r>
              <a:rPr lang="en-US" b="1" dirty="0" err="1" smtClean="0"/>
              <a:t>MÉDICA</a:t>
            </a:r>
            <a:r>
              <a:rPr lang="en-US" b="1" dirty="0" smtClean="0"/>
              <a:t> EN LAS </a:t>
            </a:r>
            <a:r>
              <a:rPr lang="en-US" b="1" dirty="0" err="1" smtClean="0"/>
              <a:t>AMÉRICAS</a:t>
            </a:r>
            <a:endParaRPr lang="en-US" b="1" dirty="0" smtClean="0"/>
          </a:p>
          <a:p>
            <a:r>
              <a:rPr lang="en-US" b="1" dirty="0" smtClean="0"/>
              <a:t>XX </a:t>
            </a:r>
            <a:r>
              <a:rPr lang="en-US" b="1" dirty="0" err="1" smtClean="0"/>
              <a:t>Conferencia</a:t>
            </a:r>
            <a:r>
              <a:rPr lang="en-US" b="1" dirty="0" smtClean="0"/>
              <a:t> </a:t>
            </a:r>
            <a:r>
              <a:rPr lang="en-US" b="1" dirty="0" err="1" smtClean="0"/>
              <a:t>Panamericana</a:t>
            </a:r>
            <a:r>
              <a:rPr lang="en-US" b="1" dirty="0" smtClean="0"/>
              <a:t> de </a:t>
            </a:r>
            <a:r>
              <a:rPr lang="en-US" b="1" dirty="0" err="1" smtClean="0"/>
              <a:t>Educación</a:t>
            </a:r>
            <a:r>
              <a:rPr lang="en-US" b="1" dirty="0" smtClean="0"/>
              <a:t> </a:t>
            </a:r>
            <a:r>
              <a:rPr lang="en-US" b="1" dirty="0" err="1" smtClean="0"/>
              <a:t>Médica</a:t>
            </a:r>
            <a:endParaRPr lang="en-US" b="1" dirty="0"/>
          </a:p>
          <a:p>
            <a:r>
              <a:rPr lang="en-US" b="1" dirty="0" smtClean="0"/>
              <a:t>V </a:t>
            </a:r>
            <a:r>
              <a:rPr lang="en-US" b="1" dirty="0" err="1" smtClean="0"/>
              <a:t>Congreso</a:t>
            </a:r>
            <a:r>
              <a:rPr lang="en-US" b="1" dirty="0" smtClean="0"/>
              <a:t> </a:t>
            </a:r>
            <a:r>
              <a:rPr lang="en-US" b="1" dirty="0" err="1" smtClean="0"/>
              <a:t>Internacional</a:t>
            </a:r>
            <a:r>
              <a:rPr lang="en-US" b="1" dirty="0" smtClean="0"/>
              <a:t> de </a:t>
            </a:r>
            <a:r>
              <a:rPr lang="en-US" b="1" dirty="0" err="1" smtClean="0"/>
              <a:t>Educación</a:t>
            </a:r>
            <a:r>
              <a:rPr lang="en-US" b="1" dirty="0" smtClean="0"/>
              <a:t> </a:t>
            </a:r>
            <a:r>
              <a:rPr lang="en-US" b="1" dirty="0" err="1" smtClean="0"/>
              <a:t>Médica</a:t>
            </a:r>
            <a:endParaRPr lang="en-US" b="1" dirty="0"/>
          </a:p>
          <a:p>
            <a:r>
              <a:rPr lang="en-US" b="1" dirty="0" smtClean="0"/>
              <a:t>IV </a:t>
            </a:r>
            <a:r>
              <a:rPr lang="en-US" b="1" dirty="0" err="1" smtClean="0"/>
              <a:t>Congreso</a:t>
            </a:r>
            <a:r>
              <a:rPr lang="en-US" b="1" dirty="0" smtClean="0"/>
              <a:t> </a:t>
            </a:r>
            <a:r>
              <a:rPr lang="en-US" b="1" dirty="0" err="1" smtClean="0"/>
              <a:t>Internacional</a:t>
            </a:r>
            <a:r>
              <a:rPr lang="en-US" b="1" dirty="0" smtClean="0"/>
              <a:t> de </a:t>
            </a:r>
            <a:r>
              <a:rPr lang="en-US" b="1" dirty="0" err="1" smtClean="0"/>
              <a:t>Simulación</a:t>
            </a:r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Peter J Katsufrakis, MD, MBA</a:t>
            </a:r>
          </a:p>
          <a:p>
            <a:r>
              <a:rPr lang="en-US" b="1" dirty="0" smtClean="0"/>
              <a:t>National Board of Medical Examiners</a:t>
            </a:r>
          </a:p>
        </p:txBody>
      </p:sp>
    </p:spTree>
    <p:extLst>
      <p:ext uri="{BB962C8B-B14F-4D97-AF65-F5344CB8AC3E}">
        <p14:creationId xmlns:p14="http://schemas.microsoft.com/office/powerpoint/2010/main" val="181649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</a:t>
            </a:r>
            <a:r>
              <a:rPr lang="en-US" baseline="0" dirty="0" smtClean="0"/>
              <a:t> Can We Foster Intrinsic Motivation?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Conditions that</a:t>
            </a:r>
            <a:r>
              <a:rPr lang="en-US" baseline="0" dirty="0" smtClean="0"/>
              <a:t> foster intrinsic motivation</a:t>
            </a:r>
          </a:p>
          <a:p>
            <a:pPr lvl="1"/>
            <a:r>
              <a:rPr lang="en-US" dirty="0" smtClean="0"/>
              <a:t>Autonomy</a:t>
            </a:r>
          </a:p>
          <a:p>
            <a:pPr lvl="1"/>
            <a:r>
              <a:rPr lang="en-US" dirty="0" smtClean="0"/>
              <a:t>Mastery</a:t>
            </a:r>
          </a:p>
          <a:p>
            <a:pPr lvl="1"/>
            <a:r>
              <a:rPr lang="en-US" dirty="0" smtClean="0"/>
              <a:t>Purpose</a:t>
            </a:r>
          </a:p>
          <a:p>
            <a:r>
              <a:rPr lang="en-US" dirty="0" smtClean="0"/>
              <a:t>Conditions that impair intrinsic motivation</a:t>
            </a:r>
          </a:p>
          <a:p>
            <a:pPr lvl="1"/>
            <a:r>
              <a:rPr lang="en-US" dirty="0" smtClean="0"/>
              <a:t>Extrinsic motivators</a:t>
            </a:r>
          </a:p>
        </p:txBody>
      </p:sp>
    </p:spTree>
    <p:extLst>
      <p:ext uri="{BB962C8B-B14F-4D97-AF65-F5344CB8AC3E}">
        <p14:creationId xmlns:p14="http://schemas.microsoft.com/office/powerpoint/2010/main" val="1344778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Theoretical Perspective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5633633"/>
              </p:ext>
            </p:extLst>
          </p:nvPr>
        </p:nvGraphicFramePr>
        <p:xfrm>
          <a:off x="-152400" y="1981200"/>
          <a:ext cx="4038600" cy="2620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9490989"/>
              </p:ext>
            </p:extLst>
          </p:nvPr>
        </p:nvGraphicFramePr>
        <p:xfrm>
          <a:off x="5715000" y="1951037"/>
          <a:ext cx="4038600" cy="2620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3035676"/>
              </p:ext>
            </p:extLst>
          </p:nvPr>
        </p:nvGraphicFramePr>
        <p:xfrm>
          <a:off x="2590800" y="1981200"/>
          <a:ext cx="4038600" cy="2620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186184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Learner’s Perspective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069964"/>
              </p:ext>
            </p:extLst>
          </p:nvPr>
        </p:nvGraphicFramePr>
        <p:xfrm>
          <a:off x="457200" y="1646237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1161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Assessment</a:t>
            </a:r>
            <a:r>
              <a:rPr lang="en-US" baseline="0" dirty="0" smtClean="0"/>
              <a:t> System </a:t>
            </a:r>
            <a:br>
              <a:rPr lang="en-US" baseline="0" dirty="0" smtClean="0"/>
            </a:br>
            <a:r>
              <a:rPr lang="en-US" baseline="0" dirty="0" smtClean="0"/>
              <a:t>Should Be Balanced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Across self-assessment, formative assessment, and summative assessment</a:t>
            </a:r>
          </a:p>
          <a:p>
            <a:pPr lvl="0"/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Across important learning objectives: knowledge, problem, solving, psychomotor skills, interpersonal skills, attitudes</a:t>
            </a:r>
          </a:p>
          <a:p>
            <a:pPr lvl="0"/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Across assessment modalities</a:t>
            </a:r>
          </a:p>
          <a:p>
            <a:pPr lvl="0"/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Mindful of impact on learners’ extrinsic and intrinsic motivation</a:t>
            </a:r>
          </a:p>
        </p:txBody>
      </p:sp>
    </p:spTree>
    <p:extLst>
      <p:ext uri="{BB962C8B-B14F-4D97-AF65-F5344CB8AC3E}">
        <p14:creationId xmlns:p14="http://schemas.microsoft.com/office/powerpoint/2010/main" val="2602283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82" y="0"/>
            <a:ext cx="8931638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How Should We Correct Imbalance?</a:t>
            </a:r>
            <a:endParaRPr lang="en-US" dirty="0"/>
          </a:p>
        </p:txBody>
      </p:sp>
      <p:sp>
        <p:nvSpPr>
          <p:cNvPr id="4" name="AutoShape 2" descr="Image result for balanced sca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mage result for balanced scale"/>
          <p:cNvSpPr>
            <a:spLocks noGrp="1" noChangeAspect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286000" y="2362200"/>
            <a:ext cx="5105400" cy="1219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52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http://integrativeholisticmedicine.info/wp-content/uploads/2013/08/hormone-imbalance-balanced-scale-circl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898" y="965199"/>
            <a:ext cx="6134102" cy="4089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066800" y="533400"/>
            <a:ext cx="7162800" cy="1447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90600" y="4572000"/>
            <a:ext cx="7162800" cy="1447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1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 smtClean="0"/>
          </a:p>
        </p:txBody>
      </p:sp>
      <p:sp>
        <p:nvSpPr>
          <p:cNvPr id="4" name="AutoShape 4" descr="Image result for unbalanced sca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Image result for unbalanced scal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Image result for unbalanced scal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0" name="Picture 2" descr="http://previews.123rf.com/images/enki/enki1103/enki110300001/9033681-Balancing-balls-on-wooden-board-Stock-Photo-balance-scale-comparis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493" y="304800"/>
            <a:ext cx="7088708" cy="5311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55574" y="15713"/>
            <a:ext cx="8378825" cy="11350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8600" y="4724400"/>
            <a:ext cx="8378825" cy="11350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048000" y="1600200"/>
            <a:ext cx="3736974" cy="14398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52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</a:t>
            </a:r>
            <a:r>
              <a:rPr lang="en-US" sz="1300" dirty="0" smtClean="0"/>
              <a:t/>
            </a:r>
            <a:br>
              <a:rPr lang="en-US" sz="1300" dirty="0" smtClean="0"/>
            </a:br>
            <a:r>
              <a:rPr lang="en-US" sz="1300" dirty="0" smtClean="0"/>
              <a:t/>
            </a:r>
            <a:br>
              <a:rPr lang="en-US" sz="1300" dirty="0" smtClean="0"/>
            </a:br>
            <a:r>
              <a:rPr lang="en-US" sz="3600" i="1" dirty="0" smtClean="0"/>
              <a:t>A program of assessment should: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03437"/>
            <a:ext cx="8229600" cy="4525963"/>
          </a:xfrm>
        </p:spPr>
        <p:txBody>
          <a:bodyPr/>
          <a:lstStyle/>
          <a:p>
            <a:pPr lvl="0"/>
            <a:r>
              <a:rPr lang="en-US" dirty="0" smtClean="0"/>
              <a:t>Include tools for self, formative, and summative assessment</a:t>
            </a:r>
          </a:p>
          <a:p>
            <a:pPr lvl="0"/>
            <a:r>
              <a:rPr lang="en-US" dirty="0" smtClean="0"/>
              <a:t>Sample across all important domains</a:t>
            </a:r>
          </a:p>
          <a:p>
            <a:pPr lvl="0"/>
            <a:r>
              <a:rPr lang="en-US" dirty="0" smtClean="0"/>
              <a:t>Utilize different modalities in multiple settings</a:t>
            </a:r>
          </a:p>
          <a:p>
            <a:pPr lvl="0"/>
            <a:r>
              <a:rPr lang="en-US" dirty="0" smtClean="0"/>
              <a:t>Consider intended and unintended effects on learning, motivation, and behavior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722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Assessment is pervasive, and a natural part of being human</a:t>
            </a:r>
          </a:p>
          <a:p>
            <a:pPr lvl="0"/>
            <a:r>
              <a:rPr lang="en-US" dirty="0" smtClean="0"/>
              <a:t>Distinctions between self, formative, and summative assessment may be more useful as a framework to guide thinking than as a description of reality</a:t>
            </a:r>
          </a:p>
          <a:p>
            <a:pPr lvl="0"/>
            <a:r>
              <a:rPr lang="en-US" dirty="0" smtClean="0"/>
              <a:t>Consideration of assessment’s impact on motivation should guide choices about assessment activities</a:t>
            </a:r>
          </a:p>
        </p:txBody>
      </p:sp>
    </p:spTree>
    <p:extLst>
      <p:ext uri="{BB962C8B-B14F-4D97-AF65-F5344CB8AC3E}">
        <p14:creationId xmlns:p14="http://schemas.microsoft.com/office/powerpoint/2010/main" val="372267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http://ww1.prweb.com/prfiles/2013/02/22/10461117/JC_Suares_Tail_Wags_Do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066800"/>
            <a:ext cx="5715000" cy="427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7239000" y="1590674"/>
            <a:ext cx="990600" cy="45053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the tail wagging the dog?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05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Assessment is a Part of Everyday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Self-assessment</a:t>
            </a:r>
          </a:p>
          <a:p>
            <a:r>
              <a:rPr lang="en-US" dirty="0" smtClean="0"/>
              <a:t>Externally-triggered</a:t>
            </a:r>
            <a:r>
              <a:rPr lang="en-US" baseline="0" dirty="0" smtClean="0"/>
              <a:t> formative assessment</a:t>
            </a:r>
            <a:endParaRPr lang="en-US" dirty="0" smtClean="0">
              <a:effectLst/>
            </a:endParaRPr>
          </a:p>
          <a:p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Externally-triggered summative assessment</a:t>
            </a:r>
          </a:p>
        </p:txBody>
      </p:sp>
    </p:spTree>
    <p:extLst>
      <p:ext uri="{BB962C8B-B14F-4D97-AF65-F5344CB8AC3E}">
        <p14:creationId xmlns:p14="http://schemas.microsoft.com/office/powerpoint/2010/main" val="356852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in Medical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Self-assessment</a:t>
            </a:r>
            <a:endParaRPr lang="en-US" dirty="0" smtClean="0">
              <a:effectLst/>
            </a:endParaRPr>
          </a:p>
          <a:p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Externally-triggered</a:t>
            </a:r>
            <a:r>
              <a:rPr lang="en-US" sz="3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formative assessment</a:t>
            </a:r>
            <a:endParaRPr lang="en-US" dirty="0" smtClean="0">
              <a:effectLst/>
            </a:endParaRPr>
          </a:p>
          <a:p>
            <a:r>
              <a:rPr lang="en-US" sz="3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Externally-triggered summative assessment</a:t>
            </a:r>
            <a:endParaRPr lang="en-US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430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Ideal</a:t>
            </a:r>
          </a:p>
          <a:p>
            <a:pPr lvl="1"/>
            <a:r>
              <a:rPr lang="en-US" dirty="0" smtClean="0"/>
              <a:t>Effectively communicates priorities</a:t>
            </a:r>
          </a:p>
          <a:p>
            <a:pPr lvl="1"/>
            <a:r>
              <a:rPr lang="en-US" dirty="0" smtClean="0"/>
              <a:t>Identifies developmental needs and documents progress</a:t>
            </a:r>
          </a:p>
          <a:p>
            <a:pPr lvl="1"/>
            <a:r>
              <a:rPr lang="en-US" dirty="0" smtClean="0"/>
              <a:t>Accurately stratifies performance</a:t>
            </a:r>
          </a:p>
          <a:p>
            <a:pPr lvl="0"/>
            <a:r>
              <a:rPr lang="en-US" dirty="0" smtClean="0"/>
              <a:t>Risks</a:t>
            </a:r>
          </a:p>
          <a:p>
            <a:pPr lvl="1"/>
            <a:r>
              <a:rPr lang="en-US" dirty="0" smtClean="0"/>
              <a:t>Important domains are ignored</a:t>
            </a:r>
          </a:p>
          <a:p>
            <a:pPr lvl="1"/>
            <a:r>
              <a:rPr lang="en-US" dirty="0" smtClean="0"/>
              <a:t>Focus on assessment, not underlying domain</a:t>
            </a:r>
          </a:p>
          <a:p>
            <a:pPr lvl="1"/>
            <a:r>
              <a:rPr lang="en-US" dirty="0" smtClean="0"/>
              <a:t>Demotivate learners</a:t>
            </a:r>
          </a:p>
        </p:txBody>
      </p:sp>
    </p:spTree>
    <p:extLst>
      <p:ext uri="{BB962C8B-B14F-4D97-AF65-F5344CB8AC3E}">
        <p14:creationId xmlns:p14="http://schemas.microsoft.com/office/powerpoint/2010/main" val="593281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Domains of Medical Practice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041624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2230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Domains of </a:t>
            </a:r>
            <a:r>
              <a:rPr lang="en-US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Assessment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645717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7608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Does Assessment Drive Behavior?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Extrinsic motivation</a:t>
            </a:r>
          </a:p>
          <a:p>
            <a:pPr lvl="1"/>
            <a:r>
              <a:rPr lang="en-US" dirty="0" smtClean="0"/>
              <a:t>Behavior driven by external rewards</a:t>
            </a:r>
          </a:p>
          <a:p>
            <a:pPr lvl="1"/>
            <a:r>
              <a:rPr lang="en-US" dirty="0" smtClean="0"/>
              <a:t>Arises from outside the individual</a:t>
            </a:r>
          </a:p>
          <a:p>
            <a:r>
              <a:rPr lang="en-US" dirty="0" smtClean="0"/>
              <a:t>Intrinsic motivation</a:t>
            </a:r>
          </a:p>
          <a:p>
            <a:pPr lvl="1" rtl="0" eaLnBrk="1" latinLnBrk="0" hangingPunct="1"/>
            <a:r>
              <a:rPr lang="en-US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Behavior driven by internal rewards</a:t>
            </a:r>
            <a:endParaRPr lang="en-US" sz="2800" dirty="0" smtClean="0">
              <a:effectLst/>
            </a:endParaRPr>
          </a:p>
          <a:p>
            <a:pPr lvl="1" rtl="0" eaLnBrk="1" latinLnBrk="0" hangingPunct="1"/>
            <a:r>
              <a:rPr lang="en-US" sz="2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Motivation to engage in a behavior arises from within the individual because it is intrinsically rewarding</a:t>
            </a:r>
            <a:endParaRPr lang="en-US" dirty="0" smtClean="0">
              <a:effectLst/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716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1171</TotalTime>
  <Words>762</Words>
  <Application>Microsoft Office PowerPoint</Application>
  <PresentationFormat>Presentación en pantalla (4:3)</PresentationFormat>
  <Paragraphs>137</Paragraphs>
  <Slides>17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Office Theme</vt:lpstr>
      <vt:lpstr>Formación y Evaluación Panel</vt:lpstr>
      <vt:lpstr>Thesis</vt:lpstr>
      <vt:lpstr>Is the tail wagging the dog?</vt:lpstr>
      <vt:lpstr>Assessment is a Part of Everyday Life</vt:lpstr>
      <vt:lpstr>Assessment in Medical Education</vt:lpstr>
      <vt:lpstr>Impact of Assessment</vt:lpstr>
      <vt:lpstr>Domains of Medical Practice</vt:lpstr>
      <vt:lpstr>Domains of Assessment </vt:lpstr>
      <vt:lpstr>How Does Assessment Drive Behavior?</vt:lpstr>
      <vt:lpstr>How Can We Foster Intrinsic Motivation?</vt:lpstr>
      <vt:lpstr>Theoretical Perspective</vt:lpstr>
      <vt:lpstr>The Learner’s Perspective</vt:lpstr>
      <vt:lpstr>Assessment System  Should Be Balanced</vt:lpstr>
      <vt:lpstr>How Should We Correct Imbalance?</vt:lpstr>
      <vt:lpstr>Presentación de PowerPoint</vt:lpstr>
      <vt:lpstr>Presentación de PowerPoint</vt:lpstr>
      <vt:lpstr>Summary  A program of assessment should:</vt:lpstr>
    </vt:vector>
  </TitlesOfParts>
  <Company>NBME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Formación y Evaluación Panel</dc:title>
  <dc:creator>Peter Katsufrakis</dc:creator>
  <cp:lastModifiedBy>JJ Dom</cp:lastModifiedBy>
  <cp:revision>20</cp:revision>
  <dcterms:created xsi:type="dcterms:W3CDTF">2016-06-16T20:03:40Z</dcterms:created>
  <dcterms:modified xsi:type="dcterms:W3CDTF">2016-06-17T16:36:27Z</dcterms:modified>
</cp:coreProperties>
</file>