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2"/>
  </p:sldMasterIdLst>
  <p:notesMasterIdLst>
    <p:notesMasterId r:id="rId12"/>
  </p:notesMasterIdLst>
  <p:handoutMasterIdLst>
    <p:handoutMasterId r:id="rId13"/>
  </p:handoutMasterIdLst>
  <p:sldIdLst>
    <p:sldId id="25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4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068DC83-4358-4069-9A04-36F684952B41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1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97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73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066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881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BB5-8E37-492B-8843-1477E0364CB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6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E38-DB3A-4089-B386-FFD9F1943ECB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356-1F59-4D89-9F54-28C9F76813D7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8F21-3C02-407D-A180-361657C962A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FB26-DB44-4B23-8E2C-73FCFB6E6A5C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1B2-E24B-4D01-B1F3-1C91DA614AC9}" type="datetime1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829-4D67-4482-B952-BBD9DCA0A419}" type="datetime1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990D-3D92-40C3-8F0D-2F9DF871B3E2}" type="datetime1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9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35C0-D298-4C67-8022-2A6AB1B2BA62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9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8098-106E-436A-B7C8-8017C782259C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59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648" userDrawn="1">
          <p15:clr>
            <a:srgbClr val="F26B43"/>
          </p15:clr>
        </p15:guide>
        <p15:guide id="5" orient="horz" pos="3528" userDrawn="1">
          <p15:clr>
            <a:srgbClr val="F26B43"/>
          </p15:clr>
        </p15:guide>
        <p15:guide id="6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Distancia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¿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Acercando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Carlos O. Aguilar Ortega</a:t>
            </a:r>
            <a:endParaRPr lang="es-MX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 Nacional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Corporativo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Universidad del Valle de México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3381"/>
            <a:ext cx="2560108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Conceptualizar</a:t>
            </a:r>
            <a:r>
              <a:rPr lang="en-US" dirty="0"/>
              <a:t> la </a:t>
            </a:r>
            <a:r>
              <a:rPr lang="en-US" dirty="0" err="1"/>
              <a:t>Educación</a:t>
            </a:r>
            <a:r>
              <a:rPr lang="en-US" dirty="0"/>
              <a:t> a </a:t>
            </a:r>
            <a:r>
              <a:rPr lang="en-US" dirty="0" err="1" smtClean="0"/>
              <a:t>Distancia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69" y="2141538"/>
            <a:ext cx="5547486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la </a:t>
            </a:r>
            <a:r>
              <a:rPr lang="en-US" dirty="0" err="1"/>
              <a:t>educación</a:t>
            </a:r>
            <a:r>
              <a:rPr lang="en-US" dirty="0"/>
              <a:t> a </a:t>
            </a:r>
            <a:r>
              <a:rPr lang="en-US" dirty="0" err="1"/>
              <a:t>distancia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innovadora</a:t>
            </a:r>
            <a:r>
              <a:rPr lang="en-US" dirty="0" smtClean="0"/>
              <a:t>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Por definición, la educación a distancia ya NO es innovadora; es una realidad cotidiana.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Innovación en la educación online serían:</a:t>
            </a:r>
          </a:p>
          <a:p>
            <a:r>
              <a:rPr lang="es-MX" dirty="0" smtClean="0"/>
              <a:t>Diseños No Instruccionales en los cursos online.</a:t>
            </a:r>
          </a:p>
          <a:p>
            <a:r>
              <a:rPr lang="es-MX" dirty="0" smtClean="0"/>
              <a:t>Aprendizaje Social, Colaborativo.</a:t>
            </a:r>
          </a:p>
          <a:p>
            <a:r>
              <a:rPr lang="es-MX" dirty="0" smtClean="0"/>
              <a:t>ABP Aprendizaje basado en retos o problemas (Proyectos).</a:t>
            </a:r>
          </a:p>
          <a:p>
            <a:r>
              <a:rPr lang="es-MX" dirty="0" smtClean="0"/>
              <a:t>Experiencias de Aprendizaje centradas en el alumno.</a:t>
            </a:r>
          </a:p>
          <a:p>
            <a:r>
              <a:rPr lang="es-MX" dirty="0" smtClean="0"/>
              <a:t>Simuladores en línea.</a:t>
            </a:r>
          </a:p>
          <a:p>
            <a:r>
              <a:rPr lang="es-MX" dirty="0" err="1" smtClean="0"/>
              <a:t>Ludificación</a:t>
            </a:r>
            <a:r>
              <a:rPr lang="es-MX" dirty="0" smtClean="0"/>
              <a:t> del aprendizaje en la educación superior (</a:t>
            </a:r>
            <a:r>
              <a:rPr lang="es-MX" dirty="0" err="1" smtClean="0"/>
              <a:t>Gamification</a:t>
            </a:r>
            <a:r>
              <a:rPr lang="es-MX" dirty="0" smtClean="0"/>
              <a:t>).</a:t>
            </a:r>
          </a:p>
          <a:p>
            <a:r>
              <a:rPr lang="es-MX" dirty="0" smtClean="0"/>
              <a:t>Realidad Aumentada y Realidad Virtual en el aprendizaje  a distancia.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86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Democratiza</a:t>
            </a:r>
            <a:r>
              <a:rPr lang="en-US" dirty="0"/>
              <a:t> el </a:t>
            </a:r>
            <a:r>
              <a:rPr lang="en-US" dirty="0" err="1"/>
              <a:t>acceso</a:t>
            </a:r>
            <a:r>
              <a:rPr lang="en-US" dirty="0"/>
              <a:t> a la </a:t>
            </a:r>
            <a:r>
              <a:rPr lang="en-US" dirty="0" err="1"/>
              <a:t>educación</a:t>
            </a:r>
            <a:r>
              <a:rPr lang="en-US" dirty="0" smtClean="0"/>
              <a:t>?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2065867"/>
            <a:ext cx="92487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proximidad</a:t>
            </a:r>
            <a:r>
              <a:rPr lang="en-US" dirty="0"/>
              <a:t> professor-</a:t>
            </a:r>
            <a:r>
              <a:rPr lang="en-US" dirty="0" err="1"/>
              <a:t>alumno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educación</a:t>
            </a:r>
            <a:r>
              <a:rPr lang="en-US" dirty="0"/>
              <a:t> a </a:t>
            </a:r>
            <a:r>
              <a:rPr lang="en-US" dirty="0" err="1" smtClean="0"/>
              <a:t>distancia</a:t>
            </a:r>
            <a:endParaRPr lang="es-MX" dirty="0"/>
          </a:p>
        </p:txBody>
      </p:sp>
      <p:pic>
        <p:nvPicPr>
          <p:cNvPr id="2050" name="Picture 2" descr="http://c2.bgr.com/2011/04/ipad-2-facetime110406135513.jpg?w=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54" y="2286000"/>
            <a:ext cx="86277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Ventajas</a:t>
            </a:r>
            <a:r>
              <a:rPr lang="en-US" dirty="0"/>
              <a:t> y </a:t>
            </a:r>
            <a:r>
              <a:rPr lang="en-US" dirty="0" err="1"/>
              <a:t>desventajas</a:t>
            </a:r>
            <a:r>
              <a:rPr lang="en-US" dirty="0"/>
              <a:t> de la </a:t>
            </a:r>
            <a:r>
              <a:rPr lang="en-US" dirty="0" err="1"/>
              <a:t>educación</a:t>
            </a:r>
            <a:r>
              <a:rPr lang="en-US" dirty="0"/>
              <a:t> a </a:t>
            </a:r>
            <a:r>
              <a:rPr lang="en-US" dirty="0" err="1" smtClean="0"/>
              <a:t>distancia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470308"/>
            <a:ext cx="11354604" cy="3714592"/>
          </a:xfrm>
        </p:spPr>
      </p:pic>
    </p:spTree>
    <p:extLst>
      <p:ext uri="{BB962C8B-B14F-4D97-AF65-F5344CB8AC3E}">
        <p14:creationId xmlns:p14="http://schemas.microsoft.com/office/powerpoint/2010/main" val="9045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Papel</a:t>
            </a:r>
            <a:r>
              <a:rPr lang="en-US" dirty="0"/>
              <a:t> de la </a:t>
            </a:r>
            <a:r>
              <a:rPr lang="en-US" dirty="0" err="1"/>
              <a:t>educación</a:t>
            </a:r>
            <a:r>
              <a:rPr lang="en-US" dirty="0"/>
              <a:t>  a </a:t>
            </a:r>
            <a:r>
              <a:rPr lang="en-US" dirty="0" err="1"/>
              <a:t>distancia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 smtClean="0"/>
              <a:t>globalizado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651125"/>
            <a:ext cx="5715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Perspectivas</a:t>
            </a:r>
            <a:r>
              <a:rPr lang="en-US" dirty="0"/>
              <a:t> </a:t>
            </a:r>
            <a:r>
              <a:rPr lang="en-US" dirty="0" err="1" smtClean="0"/>
              <a:t>actualEs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educación</a:t>
            </a:r>
            <a:r>
              <a:rPr lang="en-US" dirty="0"/>
              <a:t> a </a:t>
            </a:r>
            <a:r>
              <a:rPr lang="en-US" dirty="0" err="1" smtClean="0"/>
              <a:t>distancia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23918"/>
            <a:ext cx="6690432" cy="49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136" y="2602147"/>
            <a:ext cx="86242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s-MX" sz="1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drcarlosmx</a:t>
            </a:r>
            <a:endParaRPr lang="es-MX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3" y="1945531"/>
            <a:ext cx="3252223" cy="32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CC2096-6844-4B95-B463-E84303707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172</Words>
  <Application>Microsoft Office PowerPoint</Application>
  <PresentationFormat>Widescreen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Educación a Distancia: ¿Acercando al Mundo?</vt:lpstr>
      <vt:lpstr>Conceptualizar la Educación a Distancia</vt:lpstr>
      <vt:lpstr>¿Por qué la educación a distancia es innovadora?</vt:lpstr>
      <vt:lpstr>¿Democratiza el acceso a la educación?</vt:lpstr>
      <vt:lpstr>Nivel de proximidad professor-alumno en la educación a distancia</vt:lpstr>
      <vt:lpstr>Ventajas y desventajas de la educación a distancia</vt:lpstr>
      <vt:lpstr>Papel de la educación  a distancia en un mundo globalizado</vt:lpstr>
      <vt:lpstr>Perspectivas actualEs de la educación a distancia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2016-06-13T23:10:34Z</dcterms:created>
  <dcterms:modified xsi:type="dcterms:W3CDTF">2016-06-17T12:27:06Z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TC034606119991</vt:lpwstr>
  </property>
</Properties>
</file>