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78" r:id="rId3"/>
    <p:sldId id="266" r:id="rId4"/>
    <p:sldId id="271" r:id="rId5"/>
    <p:sldId id="259" r:id="rId6"/>
    <p:sldId id="280" r:id="rId7"/>
    <p:sldId id="257" r:id="rId8"/>
    <p:sldId id="261" r:id="rId9"/>
    <p:sldId id="262" r:id="rId10"/>
    <p:sldId id="275" r:id="rId11"/>
    <p:sldId id="272" r:id="rId12"/>
    <p:sldId id="267" r:id="rId13"/>
    <p:sldId id="269" r:id="rId14"/>
    <p:sldId id="273" r:id="rId15"/>
    <p:sldId id="277" r:id="rId16"/>
    <p:sldId id="281" r:id="rId17"/>
    <p:sldId id="276" r:id="rId18"/>
    <p:sldId id="265" r:id="rId19"/>
    <p:sldId id="263" r:id="rId20"/>
    <p:sldId id="260" r:id="rId21"/>
    <p:sldId id="268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759F5-FEF1-4DC0-BF5B-14D5FFC56D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4C0FDD7-43D2-4FE0-8292-3ACAA29905D4}">
      <dgm:prSet phldrT="[Text]"/>
      <dgm:spPr/>
      <dgm:t>
        <a:bodyPr/>
        <a:lstStyle/>
        <a:p>
          <a:r>
            <a:rPr lang="es-MX" dirty="0" smtClean="0"/>
            <a:t>Necesaria para una formación adecuada</a:t>
          </a:r>
          <a:endParaRPr lang="es-MX" dirty="0"/>
        </a:p>
      </dgm:t>
    </dgm:pt>
    <dgm:pt modelId="{18B7E2CF-0307-4CAE-916C-C934474D59E5}" type="parTrans" cxnId="{2DB316BA-4662-4BC2-B253-E3CBEAC57FCC}">
      <dgm:prSet/>
      <dgm:spPr/>
      <dgm:t>
        <a:bodyPr/>
        <a:lstStyle/>
        <a:p>
          <a:endParaRPr lang="es-MX"/>
        </a:p>
      </dgm:t>
    </dgm:pt>
    <dgm:pt modelId="{ECF277AB-868A-40E5-987B-06001AA43160}" type="sibTrans" cxnId="{2DB316BA-4662-4BC2-B253-E3CBEAC57FCC}">
      <dgm:prSet/>
      <dgm:spPr/>
      <dgm:t>
        <a:bodyPr/>
        <a:lstStyle/>
        <a:p>
          <a:endParaRPr lang="es-MX"/>
        </a:p>
      </dgm:t>
    </dgm:pt>
    <dgm:pt modelId="{E6A465DB-1568-488E-B478-A8E25B621C1B}">
      <dgm:prSet phldrT="[Text]"/>
      <dgm:spPr/>
      <dgm:t>
        <a:bodyPr/>
        <a:lstStyle/>
        <a:p>
          <a:r>
            <a:rPr lang="es-MX" dirty="0" smtClean="0"/>
            <a:t>Cuando se da en forma apropiada genera sinergias importantes en cada etapa</a:t>
          </a:r>
          <a:endParaRPr lang="es-MX" dirty="0"/>
        </a:p>
      </dgm:t>
    </dgm:pt>
    <dgm:pt modelId="{CF4D4609-2FC0-47DC-9C17-B70E7D083B13}" type="parTrans" cxnId="{88EC8A9F-F5D2-4E59-829B-38811970261D}">
      <dgm:prSet/>
      <dgm:spPr/>
      <dgm:t>
        <a:bodyPr/>
        <a:lstStyle/>
        <a:p>
          <a:endParaRPr lang="es-MX"/>
        </a:p>
      </dgm:t>
    </dgm:pt>
    <dgm:pt modelId="{C462E62B-9849-4292-9B1E-42C1F6AADC9D}" type="sibTrans" cxnId="{88EC8A9F-F5D2-4E59-829B-38811970261D}">
      <dgm:prSet/>
      <dgm:spPr/>
      <dgm:t>
        <a:bodyPr/>
        <a:lstStyle/>
        <a:p>
          <a:endParaRPr lang="es-MX"/>
        </a:p>
      </dgm:t>
    </dgm:pt>
    <dgm:pt modelId="{FF81FB89-7273-4DB9-AB01-D03992FA670D}">
      <dgm:prSet phldrT="[Text]"/>
      <dgm:spPr/>
      <dgm:t>
        <a:bodyPr/>
        <a:lstStyle/>
        <a:p>
          <a:r>
            <a:rPr lang="es-MX" dirty="0" smtClean="0"/>
            <a:t>Se genera en los espacios físicos compartidos por los programas</a:t>
          </a:r>
          <a:endParaRPr lang="es-MX" dirty="0"/>
        </a:p>
      </dgm:t>
    </dgm:pt>
    <dgm:pt modelId="{A8350FDC-5690-42DA-8FAE-5E67B3C61419}" type="parTrans" cxnId="{3478346E-9481-4FBA-BB90-9894393B3E4B}">
      <dgm:prSet/>
      <dgm:spPr/>
      <dgm:t>
        <a:bodyPr/>
        <a:lstStyle/>
        <a:p>
          <a:endParaRPr lang="es-MX"/>
        </a:p>
      </dgm:t>
    </dgm:pt>
    <dgm:pt modelId="{87F43133-7D61-4CD2-8569-15999F6CE455}" type="sibTrans" cxnId="{3478346E-9481-4FBA-BB90-9894393B3E4B}">
      <dgm:prSet/>
      <dgm:spPr/>
      <dgm:t>
        <a:bodyPr/>
        <a:lstStyle/>
        <a:p>
          <a:endParaRPr lang="es-MX"/>
        </a:p>
      </dgm:t>
    </dgm:pt>
    <dgm:pt modelId="{52C20009-38B7-4B7D-9E67-2AEABB14DDFB}">
      <dgm:prSet phldrT="[Text]"/>
      <dgm:spPr/>
      <dgm:t>
        <a:bodyPr/>
        <a:lstStyle/>
        <a:p>
          <a:r>
            <a:rPr lang="es-MX" dirty="0" smtClean="0"/>
            <a:t>Pero en particular durante el proceso de aprender sirviendo y es fluida si se fortalece</a:t>
          </a:r>
          <a:endParaRPr lang="es-MX" dirty="0"/>
        </a:p>
      </dgm:t>
    </dgm:pt>
    <dgm:pt modelId="{66083351-BD88-4ECC-92A3-0897AE41418F}" type="parTrans" cxnId="{DEBBF20F-FC14-4B07-BCF9-73F4F4FEB322}">
      <dgm:prSet/>
      <dgm:spPr/>
      <dgm:t>
        <a:bodyPr/>
        <a:lstStyle/>
        <a:p>
          <a:endParaRPr lang="es-MX"/>
        </a:p>
      </dgm:t>
    </dgm:pt>
    <dgm:pt modelId="{E674BB63-F218-49F3-B943-64086BA1C320}" type="sibTrans" cxnId="{DEBBF20F-FC14-4B07-BCF9-73F4F4FEB322}">
      <dgm:prSet/>
      <dgm:spPr/>
      <dgm:t>
        <a:bodyPr/>
        <a:lstStyle/>
        <a:p>
          <a:endParaRPr lang="es-MX"/>
        </a:p>
      </dgm:t>
    </dgm:pt>
    <dgm:pt modelId="{4BC30723-7AC4-405C-8839-A69F5ADAADFB}">
      <dgm:prSet phldrT="[Text]"/>
      <dgm:spPr/>
      <dgm:t>
        <a:bodyPr/>
        <a:lstStyle/>
        <a:p>
          <a:endParaRPr lang="es-MX" dirty="0"/>
        </a:p>
      </dgm:t>
    </dgm:pt>
    <dgm:pt modelId="{2100CF42-FFFE-4BF1-B226-55C088F32F5F}" type="parTrans" cxnId="{E8070394-86AD-45B2-9469-3E18B1415AAA}">
      <dgm:prSet/>
      <dgm:spPr/>
    </dgm:pt>
    <dgm:pt modelId="{44C23E9C-28C0-4F28-96EE-44D1CC77B164}" type="sibTrans" cxnId="{E8070394-86AD-45B2-9469-3E18B1415AAA}">
      <dgm:prSet/>
      <dgm:spPr/>
    </dgm:pt>
    <dgm:pt modelId="{CDBD4B68-F2A1-4B1C-8F22-AD3D483DE614}" type="pres">
      <dgm:prSet presAssocID="{A71759F5-FEF1-4DC0-BF5B-14D5FFC56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A4A36B1-80C4-4F5B-95D6-25FA97790D48}" type="pres">
      <dgm:prSet presAssocID="{74C0FDD7-43D2-4FE0-8292-3ACAA29905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77DC0A-F700-4D5E-96F6-DD96C8133163}" type="pres">
      <dgm:prSet presAssocID="{74C0FDD7-43D2-4FE0-8292-3ACAA29905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5B802A-C023-42AE-BF1E-E4DCDA65A6A9}" type="pres">
      <dgm:prSet presAssocID="{FF81FB89-7273-4DB9-AB01-D03992FA67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1753D2-3E99-4D2E-A6A6-C923D5876FFE}" type="pres">
      <dgm:prSet presAssocID="{FF81FB89-7273-4DB9-AB01-D03992FA67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EBBF20F-FC14-4B07-BCF9-73F4F4FEB322}" srcId="{FF81FB89-7273-4DB9-AB01-D03992FA670D}" destId="{52C20009-38B7-4B7D-9E67-2AEABB14DDFB}" srcOrd="0" destOrd="0" parTransId="{66083351-BD88-4ECC-92A3-0897AE41418F}" sibTransId="{E674BB63-F218-49F3-B943-64086BA1C320}"/>
    <dgm:cxn modelId="{7597E769-7C90-4795-982E-DE6059AB111F}" type="presOf" srcId="{4BC30723-7AC4-405C-8839-A69F5ADAADFB}" destId="{6F1753D2-3E99-4D2E-A6A6-C923D5876FFE}" srcOrd="0" destOrd="1" presId="urn:microsoft.com/office/officeart/2005/8/layout/vList2"/>
    <dgm:cxn modelId="{2F2EA802-9817-4628-8C65-4A4BDE5A7E0F}" type="presOf" srcId="{52C20009-38B7-4B7D-9E67-2AEABB14DDFB}" destId="{6F1753D2-3E99-4D2E-A6A6-C923D5876FFE}" srcOrd="0" destOrd="0" presId="urn:microsoft.com/office/officeart/2005/8/layout/vList2"/>
    <dgm:cxn modelId="{930153F2-81B3-4F7E-AC1C-CEBA6CEDF432}" type="presOf" srcId="{A71759F5-FEF1-4DC0-BF5B-14D5FFC56D92}" destId="{CDBD4B68-F2A1-4B1C-8F22-AD3D483DE614}" srcOrd="0" destOrd="0" presId="urn:microsoft.com/office/officeart/2005/8/layout/vList2"/>
    <dgm:cxn modelId="{3478346E-9481-4FBA-BB90-9894393B3E4B}" srcId="{A71759F5-FEF1-4DC0-BF5B-14D5FFC56D92}" destId="{FF81FB89-7273-4DB9-AB01-D03992FA670D}" srcOrd="1" destOrd="0" parTransId="{A8350FDC-5690-42DA-8FAE-5E67B3C61419}" sibTransId="{87F43133-7D61-4CD2-8569-15999F6CE455}"/>
    <dgm:cxn modelId="{EB6811FB-1630-4945-8A99-84E05DA84B47}" type="presOf" srcId="{E6A465DB-1568-488E-B478-A8E25B621C1B}" destId="{9077DC0A-F700-4D5E-96F6-DD96C8133163}" srcOrd="0" destOrd="0" presId="urn:microsoft.com/office/officeart/2005/8/layout/vList2"/>
    <dgm:cxn modelId="{2DB316BA-4662-4BC2-B253-E3CBEAC57FCC}" srcId="{A71759F5-FEF1-4DC0-BF5B-14D5FFC56D92}" destId="{74C0FDD7-43D2-4FE0-8292-3ACAA29905D4}" srcOrd="0" destOrd="0" parTransId="{18B7E2CF-0307-4CAE-916C-C934474D59E5}" sibTransId="{ECF277AB-868A-40E5-987B-06001AA43160}"/>
    <dgm:cxn modelId="{E8070394-86AD-45B2-9469-3E18B1415AAA}" srcId="{FF81FB89-7273-4DB9-AB01-D03992FA670D}" destId="{4BC30723-7AC4-405C-8839-A69F5ADAADFB}" srcOrd="1" destOrd="0" parTransId="{2100CF42-FFFE-4BF1-B226-55C088F32F5F}" sibTransId="{44C23E9C-28C0-4F28-96EE-44D1CC77B164}"/>
    <dgm:cxn modelId="{88EC8A9F-F5D2-4E59-829B-38811970261D}" srcId="{74C0FDD7-43D2-4FE0-8292-3ACAA29905D4}" destId="{E6A465DB-1568-488E-B478-A8E25B621C1B}" srcOrd="0" destOrd="0" parTransId="{CF4D4609-2FC0-47DC-9C17-B70E7D083B13}" sibTransId="{C462E62B-9849-4292-9B1E-42C1F6AADC9D}"/>
    <dgm:cxn modelId="{C0551FBD-452A-46A1-808B-838D6A8E5A4E}" type="presOf" srcId="{74C0FDD7-43D2-4FE0-8292-3ACAA29905D4}" destId="{BA4A36B1-80C4-4F5B-95D6-25FA97790D48}" srcOrd="0" destOrd="0" presId="urn:microsoft.com/office/officeart/2005/8/layout/vList2"/>
    <dgm:cxn modelId="{42D8EF40-9FD3-4A2F-A13D-21397C2B2DEE}" type="presOf" srcId="{FF81FB89-7273-4DB9-AB01-D03992FA670D}" destId="{475B802A-C023-42AE-BF1E-E4DCDA65A6A9}" srcOrd="0" destOrd="0" presId="urn:microsoft.com/office/officeart/2005/8/layout/vList2"/>
    <dgm:cxn modelId="{5321B0A9-AFED-4D60-9A2C-55228A59320A}" type="presParOf" srcId="{CDBD4B68-F2A1-4B1C-8F22-AD3D483DE614}" destId="{BA4A36B1-80C4-4F5B-95D6-25FA97790D48}" srcOrd="0" destOrd="0" presId="urn:microsoft.com/office/officeart/2005/8/layout/vList2"/>
    <dgm:cxn modelId="{1A2CA3B1-62B4-484A-B68A-99821120F5C9}" type="presParOf" srcId="{CDBD4B68-F2A1-4B1C-8F22-AD3D483DE614}" destId="{9077DC0A-F700-4D5E-96F6-DD96C8133163}" srcOrd="1" destOrd="0" presId="urn:microsoft.com/office/officeart/2005/8/layout/vList2"/>
    <dgm:cxn modelId="{DCA088B8-34AC-4351-9C9D-9C245495F5FA}" type="presParOf" srcId="{CDBD4B68-F2A1-4B1C-8F22-AD3D483DE614}" destId="{475B802A-C023-42AE-BF1E-E4DCDA65A6A9}" srcOrd="2" destOrd="0" presId="urn:microsoft.com/office/officeart/2005/8/layout/vList2"/>
    <dgm:cxn modelId="{5726BF78-1F2C-464B-B18E-326F5F95216E}" type="presParOf" srcId="{CDBD4B68-F2A1-4B1C-8F22-AD3D483DE614}" destId="{6F1753D2-3E99-4D2E-A6A6-C923D5876F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/>
      <dgm:spPr/>
      <dgm:t>
        <a:bodyPr/>
        <a:lstStyle/>
        <a:p>
          <a:r>
            <a:rPr lang="es-MX" dirty="0" smtClean="0"/>
            <a:t>Programación de  actividades</a:t>
          </a:r>
        </a:p>
        <a:p>
          <a:r>
            <a:rPr lang="es-MX" dirty="0" smtClean="0"/>
            <a:t>Escuela y hospital</a:t>
          </a:r>
          <a:endParaRPr lang="es-MX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/>
        </a:p>
      </dgm:t>
    </dgm:pt>
    <dgm:pt modelId="{06E3CC31-A336-49C3-8822-B0C7FFC5C7EE}">
      <dgm:prSet phldrT="[Texto]"/>
      <dgm:spPr/>
      <dgm:t>
        <a:bodyPr/>
        <a:lstStyle/>
        <a:p>
          <a:r>
            <a:rPr lang="es-MX" dirty="0" smtClean="0"/>
            <a:t>Manejo de las técnicas educativas</a:t>
          </a:r>
          <a:endParaRPr lang="es-MX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/>
        </a:p>
      </dgm:t>
    </dgm:pt>
    <dgm:pt modelId="{4BFB1CDD-FDF1-4DAF-84B3-B3F181A4532D}">
      <dgm:prSet phldrT="[Texto]"/>
      <dgm:spPr/>
      <dgm:t>
        <a:bodyPr/>
        <a:lstStyle/>
        <a:p>
          <a:r>
            <a:rPr lang="es-MX" dirty="0" smtClean="0"/>
            <a:t>Supervisión de las actividades</a:t>
          </a:r>
          <a:endParaRPr lang="es-MX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 custScaleX="98588" custScaleY="8826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 custLinFactNeighborX="979" custLinFactNeighborY="51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09F2DD83-C97A-4CA8-91A9-2333142E740E}" type="pres">
      <dgm:prSet presAssocID="{4BFB1CDD-FDF1-4DAF-84B3-B3F181A4532D}" presName="gear3" presStyleLbl="node1" presStyleIdx="2" presStyleCnt="3" custLinFactNeighborX="4431" custLinFactNeighborY="4500"/>
      <dgm:spPr/>
      <dgm:t>
        <a:bodyPr/>
        <a:lstStyle/>
        <a:p>
          <a:endParaRPr lang="es-MX"/>
        </a:p>
      </dgm:t>
    </dgm:pt>
    <dgm:pt modelId="{8A25CCD4-1D82-4937-AAC5-BE3E8BD878EF}" type="pres">
      <dgm:prSet presAssocID="{4BFB1CDD-FDF1-4DAF-84B3-B3F181A453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6EC6F-1A33-49D8-8B0F-EF6A4121A84A}" type="pres">
      <dgm:prSet presAssocID="{4BFB1CDD-FDF1-4DAF-84B3-B3F181A4532D}" presName="gear3srcNode" presStyleLbl="node1" presStyleIdx="2" presStyleCnt="3"/>
      <dgm:spPr/>
      <dgm:t>
        <a:bodyPr/>
        <a:lstStyle/>
        <a:p>
          <a:endParaRPr lang="es-MX"/>
        </a:p>
      </dgm:t>
    </dgm:pt>
    <dgm:pt modelId="{DF91C424-C6C3-4FDD-BAAE-1120957A86CD}" type="pres">
      <dgm:prSet presAssocID="{4BFB1CDD-FDF1-4DAF-84B3-B3F181A4532D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185A0CF3-CC24-4AD4-A7F8-72A1E235E26E}" type="pres">
      <dgm:prSet presAssocID="{4A92BF00-AFC2-4D85-A9B1-1FB5FF6316A3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3C5C585F-DC1A-450A-BCE1-358D596D85EE}" type="presOf" srcId="{A6BA4E19-0580-4045-97E3-F5BDB625B65E}" destId="{281FE70D-4590-40AA-99EC-FD43460828AE}" srcOrd="0" destOrd="0" presId="urn:microsoft.com/office/officeart/2005/8/layout/gear1"/>
    <dgm:cxn modelId="{37A0A0EA-2349-4BE9-8972-F2503B4CABE5}" type="presOf" srcId="{4A92BF00-AFC2-4D85-A9B1-1FB5FF6316A3}" destId="{185A0CF3-CC24-4AD4-A7F8-72A1E235E26E}" srcOrd="0" destOrd="0" presId="urn:microsoft.com/office/officeart/2005/8/layout/gear1"/>
    <dgm:cxn modelId="{C757FE50-7A41-4A41-B4D6-12C3294529B4}" type="presOf" srcId="{4BFB1CDD-FDF1-4DAF-84B3-B3F181A4532D}" destId="{09F2DD83-C97A-4CA8-91A9-2333142E740E}" srcOrd="0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AF2E660E-7643-4268-9C1B-319166FC9952}" type="presOf" srcId="{B07482DC-8590-49FC-BCF0-083E61B291F0}" destId="{175638DF-63EB-4FBA-9F86-CA19F158C299}" srcOrd="1" destOrd="0" presId="urn:microsoft.com/office/officeart/2005/8/layout/gear1"/>
    <dgm:cxn modelId="{E30F506A-77AD-41F7-AA48-6B079FC79071}" type="presOf" srcId="{B07482DC-8590-49FC-BCF0-083E61B291F0}" destId="{2FD4E68C-7857-424D-80DC-F111B8503AF6}" srcOrd="2" destOrd="0" presId="urn:microsoft.com/office/officeart/2005/8/layout/gear1"/>
    <dgm:cxn modelId="{290A620E-559E-4D0B-96EE-6F951C3B7B5C}" type="presOf" srcId="{4BFB1CDD-FDF1-4DAF-84B3-B3F181A4532D}" destId="{8A25CCD4-1D82-4937-AAC5-BE3E8BD878EF}" srcOrd="1" destOrd="0" presId="urn:microsoft.com/office/officeart/2005/8/layout/gear1"/>
    <dgm:cxn modelId="{771004D0-A118-4EF7-93D3-457E370538DF}" type="presOf" srcId="{1E67BD21-1F43-4B32-8E31-9964FE9D0FF2}" destId="{8CF2F575-DFD1-4D94-A7F3-2924E79B8231}" srcOrd="0" destOrd="0" presId="urn:microsoft.com/office/officeart/2005/8/layout/gear1"/>
    <dgm:cxn modelId="{8AD8FA0A-32A1-4B6E-AB61-EEAA37725127}" type="presOf" srcId="{06E3CC31-A336-49C3-8822-B0C7FFC5C7EE}" destId="{B7381C79-6B6B-4A6B-A63E-EEC8DD0E3383}" srcOrd="2" destOrd="0" presId="urn:microsoft.com/office/officeart/2005/8/layout/gear1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64D58EAB-3BFE-44F7-B4AA-035241568DC0}" type="presOf" srcId="{06E3CC31-A336-49C3-8822-B0C7FFC5C7EE}" destId="{80EE4176-EF6C-48BF-B7C0-016F9BBE89A7}" srcOrd="1" destOrd="0" presId="urn:microsoft.com/office/officeart/2005/8/layout/gear1"/>
    <dgm:cxn modelId="{63AD445B-293E-4699-8F0F-C4F8E4F7DF09}" type="presOf" srcId="{4362337D-4263-480A-B551-080DA2B278ED}" destId="{EA9D63C4-7D4D-49AA-9972-77E2EADC932D}" srcOrd="0" destOrd="0" presId="urn:microsoft.com/office/officeart/2005/8/layout/gear1"/>
    <dgm:cxn modelId="{25FD0C6E-4E76-4D40-B1AE-0A52ABE23C2F}" srcId="{1E67BD21-1F43-4B32-8E31-9964FE9D0FF2}" destId="{4BFB1CDD-FDF1-4DAF-84B3-B3F181A4532D}" srcOrd="2" destOrd="0" parTransId="{6676A9D6-7B7D-4E92-8F6E-FF7BA4BB5445}" sibTransId="{4A92BF00-AFC2-4D85-A9B1-1FB5FF6316A3}"/>
    <dgm:cxn modelId="{90E07684-3DEB-4514-A6EB-A65806382491}" type="presOf" srcId="{4BFB1CDD-FDF1-4DAF-84B3-B3F181A4532D}" destId="{DF91C424-C6C3-4FDD-BAAE-1120957A86CD}" srcOrd="3" destOrd="0" presId="urn:microsoft.com/office/officeart/2005/8/layout/gear1"/>
    <dgm:cxn modelId="{60899250-27A9-4301-AEB2-862E3C606CB0}" type="presOf" srcId="{B07482DC-8590-49FC-BCF0-083E61B291F0}" destId="{7A15767F-E02F-4279-95F7-24340C8F915D}" srcOrd="0" destOrd="0" presId="urn:microsoft.com/office/officeart/2005/8/layout/gear1"/>
    <dgm:cxn modelId="{EC82B496-C31A-4116-90DD-E03C6EDAD9CC}" type="presOf" srcId="{4BFB1CDD-FDF1-4DAF-84B3-B3F181A4532D}" destId="{F456EC6F-1A33-49D8-8B0F-EF6A4121A84A}" srcOrd="2" destOrd="0" presId="urn:microsoft.com/office/officeart/2005/8/layout/gear1"/>
    <dgm:cxn modelId="{0A34044C-EF3E-469A-83AF-D6E043E87B8E}" type="presOf" srcId="{06E3CC31-A336-49C3-8822-B0C7FFC5C7EE}" destId="{CF72234B-D816-4F34-AE80-E616E4ED4195}" srcOrd="0" destOrd="0" presId="urn:microsoft.com/office/officeart/2005/8/layout/gear1"/>
    <dgm:cxn modelId="{71F11F27-734D-4EF2-9756-2E0334AC5BB1}" type="presParOf" srcId="{8CF2F575-DFD1-4D94-A7F3-2924E79B8231}" destId="{7A15767F-E02F-4279-95F7-24340C8F915D}" srcOrd="0" destOrd="0" presId="urn:microsoft.com/office/officeart/2005/8/layout/gear1"/>
    <dgm:cxn modelId="{AB0CCFED-52A1-47F7-A0E1-C90F7A8C2BD3}" type="presParOf" srcId="{8CF2F575-DFD1-4D94-A7F3-2924E79B8231}" destId="{175638DF-63EB-4FBA-9F86-CA19F158C299}" srcOrd="1" destOrd="0" presId="urn:microsoft.com/office/officeart/2005/8/layout/gear1"/>
    <dgm:cxn modelId="{7CE00184-4AA9-4847-AD37-370A997CEA3A}" type="presParOf" srcId="{8CF2F575-DFD1-4D94-A7F3-2924E79B8231}" destId="{2FD4E68C-7857-424D-80DC-F111B8503AF6}" srcOrd="2" destOrd="0" presId="urn:microsoft.com/office/officeart/2005/8/layout/gear1"/>
    <dgm:cxn modelId="{D95A4C4C-054B-4F8B-8D54-F953850E259B}" type="presParOf" srcId="{8CF2F575-DFD1-4D94-A7F3-2924E79B8231}" destId="{CF72234B-D816-4F34-AE80-E616E4ED4195}" srcOrd="3" destOrd="0" presId="urn:microsoft.com/office/officeart/2005/8/layout/gear1"/>
    <dgm:cxn modelId="{47BEDD3A-9498-4327-BA3B-A60D6A0242DF}" type="presParOf" srcId="{8CF2F575-DFD1-4D94-A7F3-2924E79B8231}" destId="{80EE4176-EF6C-48BF-B7C0-016F9BBE89A7}" srcOrd="4" destOrd="0" presId="urn:microsoft.com/office/officeart/2005/8/layout/gear1"/>
    <dgm:cxn modelId="{A3AEA6FA-D52E-4F92-8D1A-0BA2514A293D}" type="presParOf" srcId="{8CF2F575-DFD1-4D94-A7F3-2924E79B8231}" destId="{B7381C79-6B6B-4A6B-A63E-EEC8DD0E3383}" srcOrd="5" destOrd="0" presId="urn:microsoft.com/office/officeart/2005/8/layout/gear1"/>
    <dgm:cxn modelId="{4A9674F7-8128-4B0F-B800-A5A4F4DBE92B}" type="presParOf" srcId="{8CF2F575-DFD1-4D94-A7F3-2924E79B8231}" destId="{09F2DD83-C97A-4CA8-91A9-2333142E740E}" srcOrd="6" destOrd="0" presId="urn:microsoft.com/office/officeart/2005/8/layout/gear1"/>
    <dgm:cxn modelId="{54EAC1E1-9B02-487E-BB51-91ADCA43BA2B}" type="presParOf" srcId="{8CF2F575-DFD1-4D94-A7F3-2924E79B8231}" destId="{8A25CCD4-1D82-4937-AAC5-BE3E8BD878EF}" srcOrd="7" destOrd="0" presId="urn:microsoft.com/office/officeart/2005/8/layout/gear1"/>
    <dgm:cxn modelId="{28C514F1-3626-4169-9C2D-81552D7E9346}" type="presParOf" srcId="{8CF2F575-DFD1-4D94-A7F3-2924E79B8231}" destId="{F456EC6F-1A33-49D8-8B0F-EF6A4121A84A}" srcOrd="8" destOrd="0" presId="urn:microsoft.com/office/officeart/2005/8/layout/gear1"/>
    <dgm:cxn modelId="{C94D7577-E4A5-4268-BB01-2023EECC86E4}" type="presParOf" srcId="{8CF2F575-DFD1-4D94-A7F3-2924E79B8231}" destId="{DF91C424-C6C3-4FDD-BAAE-1120957A86CD}" srcOrd="9" destOrd="0" presId="urn:microsoft.com/office/officeart/2005/8/layout/gear1"/>
    <dgm:cxn modelId="{8335D82C-5E36-4038-870D-FFC0CAC1C17C}" type="presParOf" srcId="{8CF2F575-DFD1-4D94-A7F3-2924E79B8231}" destId="{281FE70D-4590-40AA-99EC-FD43460828AE}" srcOrd="10" destOrd="0" presId="urn:microsoft.com/office/officeart/2005/8/layout/gear1"/>
    <dgm:cxn modelId="{26E1CEA0-ECB8-4C41-9505-7570A1FEFD8D}" type="presParOf" srcId="{8CF2F575-DFD1-4D94-A7F3-2924E79B8231}" destId="{EA9D63C4-7D4D-49AA-9972-77E2EADC932D}" srcOrd="11" destOrd="0" presId="urn:microsoft.com/office/officeart/2005/8/layout/gear1"/>
    <dgm:cxn modelId="{860434CA-14A1-4DC4-A374-367FC643B1A0}" type="presParOf" srcId="{8CF2F575-DFD1-4D94-A7F3-2924E79B8231}" destId="{185A0CF3-CC24-4AD4-A7F8-72A1E235E2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 custT="1"/>
      <dgm:spPr/>
      <dgm:t>
        <a:bodyPr/>
        <a:lstStyle/>
        <a:p>
          <a:r>
            <a:rPr lang="es-MX" sz="1400" b="1" dirty="0" smtClean="0"/>
            <a:t>IRP y SERVICIO SOCIAL</a:t>
          </a:r>
          <a:endParaRPr lang="es-MX" sz="1400" b="1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 dirty="0"/>
        </a:p>
      </dgm:t>
    </dgm:pt>
    <dgm:pt modelId="{06E3CC31-A336-49C3-8822-B0C7FFC5C7EE}">
      <dgm:prSet phldrT="[Texto]" custT="1"/>
      <dgm:spPr/>
      <dgm:t>
        <a:bodyPr/>
        <a:lstStyle/>
        <a:p>
          <a:r>
            <a:rPr lang="es-MX" sz="1200" b="1" dirty="0" smtClean="0"/>
            <a:t>RESIDENCIAS MÉDICAS Y SERVICIO SOCIAL</a:t>
          </a:r>
          <a:endParaRPr lang="es-MX" sz="1200" b="1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 dirty="0"/>
        </a:p>
      </dgm:t>
    </dgm:pt>
    <dgm:pt modelId="{4BFB1CDD-FDF1-4DAF-84B3-B3F181A4532D}">
      <dgm:prSet phldrT="[Texto]" custT="1"/>
      <dgm:spPr/>
      <dgm:t>
        <a:bodyPr/>
        <a:lstStyle/>
        <a:p>
          <a:r>
            <a:rPr lang="es-MX" sz="1200" b="1" dirty="0" smtClean="0"/>
            <a:t>APOYO A DOCENCIA E INVESTIGA-CIÓN</a:t>
          </a:r>
          <a:endParaRPr lang="es-MX" sz="1200" b="1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 dirty="0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 custLinFactNeighborX="5869" custLinFactNeighborY="-57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 custScaleX="118763" custScaleY="11403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09F2DD83-C97A-4CA8-91A9-2333142E740E}" type="pres">
      <dgm:prSet presAssocID="{4BFB1CDD-FDF1-4DAF-84B3-B3F181A4532D}" presName="gear3" presStyleLbl="node1" presStyleIdx="2" presStyleCnt="3" custScaleX="91325" custScaleY="89477" custLinFactNeighborX="8839" custLinFactNeighborY="-3691"/>
      <dgm:spPr/>
      <dgm:t>
        <a:bodyPr/>
        <a:lstStyle/>
        <a:p>
          <a:endParaRPr lang="es-MX"/>
        </a:p>
      </dgm:t>
    </dgm:pt>
    <dgm:pt modelId="{8A25CCD4-1D82-4937-AAC5-BE3E8BD878EF}" type="pres">
      <dgm:prSet presAssocID="{4BFB1CDD-FDF1-4DAF-84B3-B3F181A453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6EC6F-1A33-49D8-8B0F-EF6A4121A84A}" type="pres">
      <dgm:prSet presAssocID="{4BFB1CDD-FDF1-4DAF-84B3-B3F181A4532D}" presName="gear3srcNode" presStyleLbl="node1" presStyleIdx="2" presStyleCnt="3"/>
      <dgm:spPr/>
      <dgm:t>
        <a:bodyPr/>
        <a:lstStyle/>
        <a:p>
          <a:endParaRPr lang="es-MX"/>
        </a:p>
      </dgm:t>
    </dgm:pt>
    <dgm:pt modelId="{DF91C424-C6C3-4FDD-BAAE-1120957A86CD}" type="pres">
      <dgm:prSet presAssocID="{4BFB1CDD-FDF1-4DAF-84B3-B3F181A4532D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 custLinFactNeighborX="-8482" custLinFactNeighborY="-3717"/>
      <dgm:spPr/>
      <dgm:t>
        <a:bodyPr/>
        <a:lstStyle/>
        <a:p>
          <a:endParaRPr lang="es-MX"/>
        </a:p>
      </dgm:t>
    </dgm:pt>
    <dgm:pt modelId="{185A0CF3-CC24-4AD4-A7F8-72A1E235E26E}" type="pres">
      <dgm:prSet presAssocID="{4A92BF00-AFC2-4D85-A9B1-1FB5FF6316A3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C56F878F-A46B-406D-95AB-5422AED10932}" type="presOf" srcId="{B07482DC-8590-49FC-BCF0-083E61B291F0}" destId="{175638DF-63EB-4FBA-9F86-CA19F158C299}" srcOrd="1" destOrd="0" presId="urn:microsoft.com/office/officeart/2005/8/layout/gear1"/>
    <dgm:cxn modelId="{25FD0C6E-4E76-4D40-B1AE-0A52ABE23C2F}" srcId="{1E67BD21-1F43-4B32-8E31-9964FE9D0FF2}" destId="{4BFB1CDD-FDF1-4DAF-84B3-B3F181A4532D}" srcOrd="2" destOrd="0" parTransId="{6676A9D6-7B7D-4E92-8F6E-FF7BA4BB5445}" sibTransId="{4A92BF00-AFC2-4D85-A9B1-1FB5FF6316A3}"/>
    <dgm:cxn modelId="{B9238108-3358-42BD-96EC-5546DFBBEDF1}" type="presOf" srcId="{4362337D-4263-480A-B551-080DA2B278ED}" destId="{EA9D63C4-7D4D-49AA-9972-77E2EADC932D}" srcOrd="0" destOrd="0" presId="urn:microsoft.com/office/officeart/2005/8/layout/gear1"/>
    <dgm:cxn modelId="{8B95B2D4-6E44-4374-BE7E-4656BA0AE14B}" type="presOf" srcId="{4A92BF00-AFC2-4D85-A9B1-1FB5FF6316A3}" destId="{185A0CF3-CC24-4AD4-A7F8-72A1E235E26E}" srcOrd="0" destOrd="0" presId="urn:microsoft.com/office/officeart/2005/8/layout/gear1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3788FA33-F4C3-449E-A35B-F26143B63B0D}" type="presOf" srcId="{1E67BD21-1F43-4B32-8E31-9964FE9D0FF2}" destId="{8CF2F575-DFD1-4D94-A7F3-2924E79B8231}" srcOrd="0" destOrd="0" presId="urn:microsoft.com/office/officeart/2005/8/layout/gear1"/>
    <dgm:cxn modelId="{3C301855-30BC-4F49-B341-4282DFE9F904}" type="presOf" srcId="{B07482DC-8590-49FC-BCF0-083E61B291F0}" destId="{7A15767F-E02F-4279-95F7-24340C8F915D}" srcOrd="0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F29C101C-D308-4C39-8B1E-87D69490F241}" type="presOf" srcId="{06E3CC31-A336-49C3-8822-B0C7FFC5C7EE}" destId="{B7381C79-6B6B-4A6B-A63E-EEC8DD0E3383}" srcOrd="2" destOrd="0" presId="urn:microsoft.com/office/officeart/2005/8/layout/gear1"/>
    <dgm:cxn modelId="{B9ACC172-C721-42AA-A977-6C654022B262}" type="presOf" srcId="{B07482DC-8590-49FC-BCF0-083E61B291F0}" destId="{2FD4E68C-7857-424D-80DC-F111B8503AF6}" srcOrd="2" destOrd="0" presId="urn:microsoft.com/office/officeart/2005/8/layout/gear1"/>
    <dgm:cxn modelId="{55077A94-EC49-4933-8F0D-40A25231096B}" type="presOf" srcId="{06E3CC31-A336-49C3-8822-B0C7FFC5C7EE}" destId="{CF72234B-D816-4F34-AE80-E616E4ED4195}" srcOrd="0" destOrd="0" presId="urn:microsoft.com/office/officeart/2005/8/layout/gear1"/>
    <dgm:cxn modelId="{A5D4BE9F-8258-4C2D-9732-D3D2EDBFDEB7}" type="presOf" srcId="{4BFB1CDD-FDF1-4DAF-84B3-B3F181A4532D}" destId="{8A25CCD4-1D82-4937-AAC5-BE3E8BD878EF}" srcOrd="1" destOrd="0" presId="urn:microsoft.com/office/officeart/2005/8/layout/gear1"/>
    <dgm:cxn modelId="{C44D423A-883E-4F75-93D1-FE92319CCD25}" type="presOf" srcId="{4BFB1CDD-FDF1-4DAF-84B3-B3F181A4532D}" destId="{DF91C424-C6C3-4FDD-BAAE-1120957A86CD}" srcOrd="3" destOrd="0" presId="urn:microsoft.com/office/officeart/2005/8/layout/gear1"/>
    <dgm:cxn modelId="{A66A2FF8-C17D-4CB1-98AA-8B054B6FC69E}" type="presOf" srcId="{4BFB1CDD-FDF1-4DAF-84B3-B3F181A4532D}" destId="{F456EC6F-1A33-49D8-8B0F-EF6A4121A84A}" srcOrd="2" destOrd="0" presId="urn:microsoft.com/office/officeart/2005/8/layout/gear1"/>
    <dgm:cxn modelId="{FFBF99AC-1307-45E3-A44A-72F6FA522F92}" type="presOf" srcId="{06E3CC31-A336-49C3-8822-B0C7FFC5C7EE}" destId="{80EE4176-EF6C-48BF-B7C0-016F9BBE89A7}" srcOrd="1" destOrd="0" presId="urn:microsoft.com/office/officeart/2005/8/layout/gear1"/>
    <dgm:cxn modelId="{6A45CCE0-E214-4942-B7FE-B8D6CE38E31B}" type="presOf" srcId="{A6BA4E19-0580-4045-97E3-F5BDB625B65E}" destId="{281FE70D-4590-40AA-99EC-FD43460828AE}" srcOrd="0" destOrd="0" presId="urn:microsoft.com/office/officeart/2005/8/layout/gear1"/>
    <dgm:cxn modelId="{8D2A365D-1CD7-4CA1-883B-66FB542CF6C9}" type="presOf" srcId="{4BFB1CDD-FDF1-4DAF-84B3-B3F181A4532D}" destId="{09F2DD83-C97A-4CA8-91A9-2333142E740E}" srcOrd="0" destOrd="0" presId="urn:microsoft.com/office/officeart/2005/8/layout/gear1"/>
    <dgm:cxn modelId="{1A424201-7389-4754-991F-06BB93AD5E66}" type="presParOf" srcId="{8CF2F575-DFD1-4D94-A7F3-2924E79B8231}" destId="{7A15767F-E02F-4279-95F7-24340C8F915D}" srcOrd="0" destOrd="0" presId="urn:microsoft.com/office/officeart/2005/8/layout/gear1"/>
    <dgm:cxn modelId="{8DF88429-CF14-43A2-8EA3-99C16F4B0EAE}" type="presParOf" srcId="{8CF2F575-DFD1-4D94-A7F3-2924E79B8231}" destId="{175638DF-63EB-4FBA-9F86-CA19F158C299}" srcOrd="1" destOrd="0" presId="urn:microsoft.com/office/officeart/2005/8/layout/gear1"/>
    <dgm:cxn modelId="{1D583B4E-239A-4161-8881-950F55D7C2B9}" type="presParOf" srcId="{8CF2F575-DFD1-4D94-A7F3-2924E79B8231}" destId="{2FD4E68C-7857-424D-80DC-F111B8503AF6}" srcOrd="2" destOrd="0" presId="urn:microsoft.com/office/officeart/2005/8/layout/gear1"/>
    <dgm:cxn modelId="{7E1066E3-C884-4D69-B783-A6DFA719C0B8}" type="presParOf" srcId="{8CF2F575-DFD1-4D94-A7F3-2924E79B8231}" destId="{CF72234B-D816-4F34-AE80-E616E4ED4195}" srcOrd="3" destOrd="0" presId="urn:microsoft.com/office/officeart/2005/8/layout/gear1"/>
    <dgm:cxn modelId="{6266B154-EBD8-4B5D-B9E5-E4CEDBEC1A6C}" type="presParOf" srcId="{8CF2F575-DFD1-4D94-A7F3-2924E79B8231}" destId="{80EE4176-EF6C-48BF-B7C0-016F9BBE89A7}" srcOrd="4" destOrd="0" presId="urn:microsoft.com/office/officeart/2005/8/layout/gear1"/>
    <dgm:cxn modelId="{D7D41FBB-901B-40D6-9B15-7F2B465F01FD}" type="presParOf" srcId="{8CF2F575-DFD1-4D94-A7F3-2924E79B8231}" destId="{B7381C79-6B6B-4A6B-A63E-EEC8DD0E3383}" srcOrd="5" destOrd="0" presId="urn:microsoft.com/office/officeart/2005/8/layout/gear1"/>
    <dgm:cxn modelId="{61318F9D-8C37-497E-8F62-804B75FE7F6A}" type="presParOf" srcId="{8CF2F575-DFD1-4D94-A7F3-2924E79B8231}" destId="{09F2DD83-C97A-4CA8-91A9-2333142E740E}" srcOrd="6" destOrd="0" presId="urn:microsoft.com/office/officeart/2005/8/layout/gear1"/>
    <dgm:cxn modelId="{1E0A7AFD-D816-4C03-ACC4-F33BEF6EB97C}" type="presParOf" srcId="{8CF2F575-DFD1-4D94-A7F3-2924E79B8231}" destId="{8A25CCD4-1D82-4937-AAC5-BE3E8BD878EF}" srcOrd="7" destOrd="0" presId="urn:microsoft.com/office/officeart/2005/8/layout/gear1"/>
    <dgm:cxn modelId="{01B7FE7D-E5C6-4E11-9B6D-67ACE6661B18}" type="presParOf" srcId="{8CF2F575-DFD1-4D94-A7F3-2924E79B8231}" destId="{F456EC6F-1A33-49D8-8B0F-EF6A4121A84A}" srcOrd="8" destOrd="0" presId="urn:microsoft.com/office/officeart/2005/8/layout/gear1"/>
    <dgm:cxn modelId="{644AEC67-C3DE-4764-AE21-1BAD1FEAD53B}" type="presParOf" srcId="{8CF2F575-DFD1-4D94-A7F3-2924E79B8231}" destId="{DF91C424-C6C3-4FDD-BAAE-1120957A86CD}" srcOrd="9" destOrd="0" presId="urn:microsoft.com/office/officeart/2005/8/layout/gear1"/>
    <dgm:cxn modelId="{82396CB0-3306-4807-A387-B35653A3E616}" type="presParOf" srcId="{8CF2F575-DFD1-4D94-A7F3-2924E79B8231}" destId="{281FE70D-4590-40AA-99EC-FD43460828AE}" srcOrd="10" destOrd="0" presId="urn:microsoft.com/office/officeart/2005/8/layout/gear1"/>
    <dgm:cxn modelId="{68748E75-08B5-4D42-BFB4-E367DA1F2B6E}" type="presParOf" srcId="{8CF2F575-DFD1-4D94-A7F3-2924E79B8231}" destId="{EA9D63C4-7D4D-49AA-9972-77E2EADC932D}" srcOrd="11" destOrd="0" presId="urn:microsoft.com/office/officeart/2005/8/layout/gear1"/>
    <dgm:cxn modelId="{C5420846-F3CA-486C-9913-1E3E3A391531}" type="presParOf" srcId="{8CF2F575-DFD1-4D94-A7F3-2924E79B8231}" destId="{185A0CF3-CC24-4AD4-A7F8-72A1E235E2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 custT="1"/>
      <dgm:spPr/>
      <dgm:t>
        <a:bodyPr/>
        <a:lstStyle/>
        <a:p>
          <a:r>
            <a:rPr lang="es-MX" sz="1800" dirty="0" smtClean="0"/>
            <a:t>Egreso de médicos generales de 137 </a:t>
          </a:r>
          <a:r>
            <a:rPr lang="es-MX" sz="1800" dirty="0" err="1" smtClean="0"/>
            <a:t>esc</a:t>
          </a:r>
          <a:r>
            <a:rPr lang="es-MX" sz="1800" dirty="0" smtClean="0"/>
            <a:t> y </a:t>
          </a:r>
          <a:r>
            <a:rPr lang="es-MX" sz="1800" dirty="0" err="1" smtClean="0"/>
            <a:t>fac</a:t>
          </a:r>
          <a:r>
            <a:rPr lang="es-MX" sz="1800" dirty="0" smtClean="0"/>
            <a:t> de medicina</a:t>
          </a:r>
        </a:p>
        <a:p>
          <a:r>
            <a:rPr lang="es-MX" sz="1800" dirty="0" smtClean="0"/>
            <a:t>15 mil anual</a:t>
          </a:r>
          <a:endParaRPr lang="es-MX" sz="1800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/>
        </a:p>
      </dgm:t>
    </dgm:pt>
    <dgm:pt modelId="{06E3CC31-A336-49C3-8822-B0C7FFC5C7EE}">
      <dgm:prSet phldrT="[Texto]" custT="1"/>
      <dgm:spPr/>
      <dgm:t>
        <a:bodyPr/>
        <a:lstStyle/>
        <a:p>
          <a:r>
            <a:rPr lang="es-MX" sz="1100" dirty="0" smtClean="0"/>
            <a:t>Opciones de ingreso a la especialidad</a:t>
          </a:r>
          <a:endParaRPr lang="es-MX" sz="1100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/>
        </a:p>
      </dgm:t>
    </dgm:pt>
    <dgm:pt modelId="{4BFB1CDD-FDF1-4DAF-84B3-B3F181A4532D}">
      <dgm:prSet phldrT="[Texto]"/>
      <dgm:spPr/>
      <dgm:t>
        <a:bodyPr/>
        <a:lstStyle/>
        <a:p>
          <a:r>
            <a:rPr lang="es-MX" dirty="0" smtClean="0"/>
            <a:t>Opciones de ingreso a </a:t>
          </a:r>
          <a:r>
            <a:rPr lang="es-MX" dirty="0" err="1" smtClean="0"/>
            <a:t>maestrias</a:t>
          </a:r>
          <a:r>
            <a:rPr lang="es-MX" dirty="0" smtClean="0"/>
            <a:t> , doctorados</a:t>
          </a:r>
          <a:endParaRPr lang="es-MX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 custScaleX="150133" custScaleY="12692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 custScaleX="94903" custScaleY="82281" custLinFactNeighborX="-36444" custLinFactNeighborY="-776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09F2DD83-C97A-4CA8-91A9-2333142E740E}" type="pres">
      <dgm:prSet presAssocID="{4BFB1CDD-FDF1-4DAF-84B3-B3F181A4532D}" presName="gear3" presStyleLbl="node1" presStyleIdx="2" presStyleCnt="3" custScaleX="66946" custScaleY="57513"/>
      <dgm:spPr/>
      <dgm:t>
        <a:bodyPr/>
        <a:lstStyle/>
        <a:p>
          <a:endParaRPr lang="es-MX"/>
        </a:p>
      </dgm:t>
    </dgm:pt>
    <dgm:pt modelId="{8A25CCD4-1D82-4937-AAC5-BE3E8BD878EF}" type="pres">
      <dgm:prSet presAssocID="{4BFB1CDD-FDF1-4DAF-84B3-B3F181A453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6EC6F-1A33-49D8-8B0F-EF6A4121A84A}" type="pres">
      <dgm:prSet presAssocID="{4BFB1CDD-FDF1-4DAF-84B3-B3F181A4532D}" presName="gear3srcNode" presStyleLbl="node1" presStyleIdx="2" presStyleCnt="3"/>
      <dgm:spPr/>
      <dgm:t>
        <a:bodyPr/>
        <a:lstStyle/>
        <a:p>
          <a:endParaRPr lang="es-MX"/>
        </a:p>
      </dgm:t>
    </dgm:pt>
    <dgm:pt modelId="{DF91C424-C6C3-4FDD-BAAE-1120957A86CD}" type="pres">
      <dgm:prSet presAssocID="{4BFB1CDD-FDF1-4DAF-84B3-B3F181A4532D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 custLinFactNeighborX="33837" custLinFactNeighborY="1469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 custLinFactNeighborX="-28507" custLinFactNeighborY="-2649"/>
      <dgm:spPr/>
      <dgm:t>
        <a:bodyPr/>
        <a:lstStyle/>
        <a:p>
          <a:endParaRPr lang="es-MX"/>
        </a:p>
      </dgm:t>
    </dgm:pt>
    <dgm:pt modelId="{185A0CF3-CC24-4AD4-A7F8-72A1E235E26E}" type="pres">
      <dgm:prSet presAssocID="{4A92BF00-AFC2-4D85-A9B1-1FB5FF6316A3}" presName="connector3" presStyleLbl="sibTrans2D1" presStyleIdx="2" presStyleCnt="3" custLinFactNeighborX="5403" custLinFactNeighborY="1642"/>
      <dgm:spPr/>
      <dgm:t>
        <a:bodyPr/>
        <a:lstStyle/>
        <a:p>
          <a:endParaRPr lang="es-MX"/>
        </a:p>
      </dgm:t>
    </dgm:pt>
  </dgm:ptLst>
  <dgm:cxnLst>
    <dgm:cxn modelId="{D16A063B-AC00-4512-B312-41C4D629D2B7}" type="presOf" srcId="{4BFB1CDD-FDF1-4DAF-84B3-B3F181A4532D}" destId="{F456EC6F-1A33-49D8-8B0F-EF6A4121A84A}" srcOrd="2" destOrd="0" presId="urn:microsoft.com/office/officeart/2005/8/layout/gear1"/>
    <dgm:cxn modelId="{688AE5A6-1E06-4527-ADBC-4A0EC9CF5C9D}" type="presOf" srcId="{B07482DC-8590-49FC-BCF0-083E61B291F0}" destId="{7A15767F-E02F-4279-95F7-24340C8F915D}" srcOrd="0" destOrd="0" presId="urn:microsoft.com/office/officeart/2005/8/layout/gear1"/>
    <dgm:cxn modelId="{25FD0C6E-4E76-4D40-B1AE-0A52ABE23C2F}" srcId="{1E67BD21-1F43-4B32-8E31-9964FE9D0FF2}" destId="{4BFB1CDD-FDF1-4DAF-84B3-B3F181A4532D}" srcOrd="2" destOrd="0" parTransId="{6676A9D6-7B7D-4E92-8F6E-FF7BA4BB5445}" sibTransId="{4A92BF00-AFC2-4D85-A9B1-1FB5FF6316A3}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0D529F8E-6062-4AEB-BB99-55B8BDE1EBD6}" type="presOf" srcId="{4A92BF00-AFC2-4D85-A9B1-1FB5FF6316A3}" destId="{185A0CF3-CC24-4AD4-A7F8-72A1E235E26E}" srcOrd="0" destOrd="0" presId="urn:microsoft.com/office/officeart/2005/8/layout/gear1"/>
    <dgm:cxn modelId="{A3E9C207-5159-4794-95B5-4A44BCE7AF5E}" type="presOf" srcId="{06E3CC31-A336-49C3-8822-B0C7FFC5C7EE}" destId="{CF72234B-D816-4F34-AE80-E616E4ED4195}" srcOrd="0" destOrd="0" presId="urn:microsoft.com/office/officeart/2005/8/layout/gear1"/>
    <dgm:cxn modelId="{8BF4CEC8-2654-4622-8238-322B3AB9FC51}" type="presOf" srcId="{B07482DC-8590-49FC-BCF0-083E61B291F0}" destId="{175638DF-63EB-4FBA-9F86-CA19F158C299}" srcOrd="1" destOrd="0" presId="urn:microsoft.com/office/officeart/2005/8/layout/gear1"/>
    <dgm:cxn modelId="{E5388318-BCE1-4531-8B76-CA6A8B343773}" type="presOf" srcId="{4362337D-4263-480A-B551-080DA2B278ED}" destId="{EA9D63C4-7D4D-49AA-9972-77E2EADC932D}" srcOrd="0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4A18C17C-1758-470B-8344-F0EC1B20FF99}" type="presOf" srcId="{06E3CC31-A336-49C3-8822-B0C7FFC5C7EE}" destId="{B7381C79-6B6B-4A6B-A63E-EEC8DD0E3383}" srcOrd="2" destOrd="0" presId="urn:microsoft.com/office/officeart/2005/8/layout/gear1"/>
    <dgm:cxn modelId="{682090C3-B6F0-421A-80BA-918251577D43}" type="presOf" srcId="{1E67BD21-1F43-4B32-8E31-9964FE9D0FF2}" destId="{8CF2F575-DFD1-4D94-A7F3-2924E79B8231}" srcOrd="0" destOrd="0" presId="urn:microsoft.com/office/officeart/2005/8/layout/gear1"/>
    <dgm:cxn modelId="{5DDD9481-6DFF-448C-8163-6C2CED476980}" type="presOf" srcId="{A6BA4E19-0580-4045-97E3-F5BDB625B65E}" destId="{281FE70D-4590-40AA-99EC-FD43460828AE}" srcOrd="0" destOrd="0" presId="urn:microsoft.com/office/officeart/2005/8/layout/gear1"/>
    <dgm:cxn modelId="{E1D958D1-FD10-4D13-8E6A-A0AEF8668888}" type="presOf" srcId="{4BFB1CDD-FDF1-4DAF-84B3-B3F181A4532D}" destId="{DF91C424-C6C3-4FDD-BAAE-1120957A86CD}" srcOrd="3" destOrd="0" presId="urn:microsoft.com/office/officeart/2005/8/layout/gear1"/>
    <dgm:cxn modelId="{938376F6-FD07-442B-B03A-B420760C522A}" type="presOf" srcId="{4BFB1CDD-FDF1-4DAF-84B3-B3F181A4532D}" destId="{8A25CCD4-1D82-4937-AAC5-BE3E8BD878EF}" srcOrd="1" destOrd="0" presId="urn:microsoft.com/office/officeart/2005/8/layout/gear1"/>
    <dgm:cxn modelId="{F76CF1A9-538E-4D43-AC8F-5A414AA38785}" type="presOf" srcId="{B07482DC-8590-49FC-BCF0-083E61B291F0}" destId="{2FD4E68C-7857-424D-80DC-F111B8503AF6}" srcOrd="2" destOrd="0" presId="urn:microsoft.com/office/officeart/2005/8/layout/gear1"/>
    <dgm:cxn modelId="{643085AB-58A6-4D75-AA45-5CB47B6CE85F}" type="presOf" srcId="{4BFB1CDD-FDF1-4DAF-84B3-B3F181A4532D}" destId="{09F2DD83-C97A-4CA8-91A9-2333142E740E}" srcOrd="0" destOrd="0" presId="urn:microsoft.com/office/officeart/2005/8/layout/gear1"/>
    <dgm:cxn modelId="{D1E4FD8E-A35A-46FD-A21A-8749CC183EE0}" type="presOf" srcId="{06E3CC31-A336-49C3-8822-B0C7FFC5C7EE}" destId="{80EE4176-EF6C-48BF-B7C0-016F9BBE89A7}" srcOrd="1" destOrd="0" presId="urn:microsoft.com/office/officeart/2005/8/layout/gear1"/>
    <dgm:cxn modelId="{9765C90A-CE09-4B92-B3B1-30D173CEC6B0}" type="presParOf" srcId="{8CF2F575-DFD1-4D94-A7F3-2924E79B8231}" destId="{7A15767F-E02F-4279-95F7-24340C8F915D}" srcOrd="0" destOrd="0" presId="urn:microsoft.com/office/officeart/2005/8/layout/gear1"/>
    <dgm:cxn modelId="{B42A09C9-42F6-4677-9ACA-BBC12D2A3C70}" type="presParOf" srcId="{8CF2F575-DFD1-4D94-A7F3-2924E79B8231}" destId="{175638DF-63EB-4FBA-9F86-CA19F158C299}" srcOrd="1" destOrd="0" presId="urn:microsoft.com/office/officeart/2005/8/layout/gear1"/>
    <dgm:cxn modelId="{1B72C7E7-9B0B-4444-9273-EACA113E6D87}" type="presParOf" srcId="{8CF2F575-DFD1-4D94-A7F3-2924E79B8231}" destId="{2FD4E68C-7857-424D-80DC-F111B8503AF6}" srcOrd="2" destOrd="0" presId="urn:microsoft.com/office/officeart/2005/8/layout/gear1"/>
    <dgm:cxn modelId="{CA7A0902-8762-47FD-9A5C-C896557F1759}" type="presParOf" srcId="{8CF2F575-DFD1-4D94-A7F3-2924E79B8231}" destId="{CF72234B-D816-4F34-AE80-E616E4ED4195}" srcOrd="3" destOrd="0" presId="urn:microsoft.com/office/officeart/2005/8/layout/gear1"/>
    <dgm:cxn modelId="{F00ED03B-D120-4018-8D14-CF4A786585B3}" type="presParOf" srcId="{8CF2F575-DFD1-4D94-A7F3-2924E79B8231}" destId="{80EE4176-EF6C-48BF-B7C0-016F9BBE89A7}" srcOrd="4" destOrd="0" presId="urn:microsoft.com/office/officeart/2005/8/layout/gear1"/>
    <dgm:cxn modelId="{F4482E19-E59D-4917-BF43-9AAB11A20969}" type="presParOf" srcId="{8CF2F575-DFD1-4D94-A7F3-2924E79B8231}" destId="{B7381C79-6B6B-4A6B-A63E-EEC8DD0E3383}" srcOrd="5" destOrd="0" presId="urn:microsoft.com/office/officeart/2005/8/layout/gear1"/>
    <dgm:cxn modelId="{7656628E-4CC6-4996-AC16-7B353C81CCD1}" type="presParOf" srcId="{8CF2F575-DFD1-4D94-A7F3-2924E79B8231}" destId="{09F2DD83-C97A-4CA8-91A9-2333142E740E}" srcOrd="6" destOrd="0" presId="urn:microsoft.com/office/officeart/2005/8/layout/gear1"/>
    <dgm:cxn modelId="{05E9740D-0C79-4A57-A10F-4C818AA0FE3E}" type="presParOf" srcId="{8CF2F575-DFD1-4D94-A7F3-2924E79B8231}" destId="{8A25CCD4-1D82-4937-AAC5-BE3E8BD878EF}" srcOrd="7" destOrd="0" presId="urn:microsoft.com/office/officeart/2005/8/layout/gear1"/>
    <dgm:cxn modelId="{784E2173-B1C4-490D-8B8D-A759BB36BA2D}" type="presParOf" srcId="{8CF2F575-DFD1-4D94-A7F3-2924E79B8231}" destId="{F456EC6F-1A33-49D8-8B0F-EF6A4121A84A}" srcOrd="8" destOrd="0" presId="urn:microsoft.com/office/officeart/2005/8/layout/gear1"/>
    <dgm:cxn modelId="{6DCE9C3E-137D-436E-ABEE-7213960E99F4}" type="presParOf" srcId="{8CF2F575-DFD1-4D94-A7F3-2924E79B8231}" destId="{DF91C424-C6C3-4FDD-BAAE-1120957A86CD}" srcOrd="9" destOrd="0" presId="urn:microsoft.com/office/officeart/2005/8/layout/gear1"/>
    <dgm:cxn modelId="{5375618C-DD61-454F-8D44-6D37149A3391}" type="presParOf" srcId="{8CF2F575-DFD1-4D94-A7F3-2924E79B8231}" destId="{281FE70D-4590-40AA-99EC-FD43460828AE}" srcOrd="10" destOrd="0" presId="urn:microsoft.com/office/officeart/2005/8/layout/gear1"/>
    <dgm:cxn modelId="{D242C12B-05D2-437B-B053-07574FFFDC21}" type="presParOf" srcId="{8CF2F575-DFD1-4D94-A7F3-2924E79B8231}" destId="{EA9D63C4-7D4D-49AA-9972-77E2EADC932D}" srcOrd="11" destOrd="0" presId="urn:microsoft.com/office/officeart/2005/8/layout/gear1"/>
    <dgm:cxn modelId="{E10DEF2E-CBA9-4C90-8CDE-1E964D85BEA0}" type="presParOf" srcId="{8CF2F575-DFD1-4D94-A7F3-2924E79B8231}" destId="{185A0CF3-CC24-4AD4-A7F8-72A1E235E2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9202A1-0F14-430D-8EA6-0C663CCC5E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EEA2C07-A492-4678-B270-79081A1CF522}">
      <dgm:prSet phldrT="[Texto]"/>
      <dgm:spPr/>
      <dgm:t>
        <a:bodyPr/>
        <a:lstStyle/>
        <a:p>
          <a:r>
            <a:rPr lang="es-MX" dirty="0" smtClean="0"/>
            <a:t>1. La articulación se da en forma espontánea en los espacios educativos y de manera formal a través de la interrelación  de los perfiles por competencias de cada nivel </a:t>
          </a:r>
          <a:endParaRPr lang="es-MX" dirty="0"/>
        </a:p>
      </dgm:t>
    </dgm:pt>
    <dgm:pt modelId="{5F542713-5FDC-44DE-8143-1E8B05117083}" type="parTrans" cxnId="{8FE2ADA6-1732-4C14-A0CD-CD7AFAC8D378}">
      <dgm:prSet/>
      <dgm:spPr/>
      <dgm:t>
        <a:bodyPr/>
        <a:lstStyle/>
        <a:p>
          <a:endParaRPr lang="es-MX"/>
        </a:p>
      </dgm:t>
    </dgm:pt>
    <dgm:pt modelId="{4C6C16CD-8119-46BB-92F1-2B407D918433}" type="sibTrans" cxnId="{8FE2ADA6-1732-4C14-A0CD-CD7AFAC8D378}">
      <dgm:prSet/>
      <dgm:spPr/>
      <dgm:t>
        <a:bodyPr/>
        <a:lstStyle/>
        <a:p>
          <a:endParaRPr lang="es-MX"/>
        </a:p>
      </dgm:t>
    </dgm:pt>
    <dgm:pt modelId="{F9A08341-BB82-4E1D-81EC-E81796178245}">
      <dgm:prSet phldrT="[Texto]"/>
      <dgm:spPr/>
      <dgm:t>
        <a:bodyPr/>
        <a:lstStyle/>
        <a:p>
          <a:r>
            <a:rPr lang="es-MX" dirty="0" smtClean="0"/>
            <a:t>2. las competencias que fomentan la articulación son con mayor frecuencia las transversales y el eje vertebral en los tres niveles son las metodológicas</a:t>
          </a:r>
          <a:endParaRPr lang="es-MX" dirty="0"/>
        </a:p>
      </dgm:t>
    </dgm:pt>
    <dgm:pt modelId="{EBA6C994-8E56-41C0-9370-ED298C7F9413}" type="parTrans" cxnId="{69965E47-5670-4F3F-B61E-B4E9024BB3A5}">
      <dgm:prSet/>
      <dgm:spPr/>
      <dgm:t>
        <a:bodyPr/>
        <a:lstStyle/>
        <a:p>
          <a:endParaRPr lang="es-MX"/>
        </a:p>
      </dgm:t>
    </dgm:pt>
    <dgm:pt modelId="{64138B9A-4348-45E7-B33C-DC119E9023DF}" type="sibTrans" cxnId="{69965E47-5670-4F3F-B61E-B4E9024BB3A5}">
      <dgm:prSet/>
      <dgm:spPr/>
      <dgm:t>
        <a:bodyPr/>
        <a:lstStyle/>
        <a:p>
          <a:endParaRPr lang="es-MX"/>
        </a:p>
      </dgm:t>
    </dgm:pt>
    <dgm:pt modelId="{998EF9C4-27A9-4B1C-90C4-9F14E8FCCD40}">
      <dgm:prSet phldrT="[Texto]"/>
      <dgm:spPr/>
      <dgm:t>
        <a:bodyPr/>
        <a:lstStyle/>
        <a:p>
          <a:r>
            <a:rPr lang="es-MX" dirty="0" smtClean="0"/>
            <a:t>3.Planeación y colaboración respetuosa y racional del uso de los espacios educativos</a:t>
          </a:r>
          <a:endParaRPr lang="es-MX" dirty="0"/>
        </a:p>
      </dgm:t>
    </dgm:pt>
    <dgm:pt modelId="{AA8C8A75-EAB2-4E79-AD02-837090727062}" type="parTrans" cxnId="{D73C6E57-1EC4-4A2C-AAFB-2AEA9F6C2472}">
      <dgm:prSet/>
      <dgm:spPr/>
      <dgm:t>
        <a:bodyPr/>
        <a:lstStyle/>
        <a:p>
          <a:endParaRPr lang="es-MX"/>
        </a:p>
      </dgm:t>
    </dgm:pt>
    <dgm:pt modelId="{C47918A1-9798-4173-9975-B82B334F5073}" type="sibTrans" cxnId="{D73C6E57-1EC4-4A2C-AAFB-2AEA9F6C2472}">
      <dgm:prSet/>
      <dgm:spPr/>
      <dgm:t>
        <a:bodyPr/>
        <a:lstStyle/>
        <a:p>
          <a:endParaRPr lang="es-MX"/>
        </a:p>
      </dgm:t>
    </dgm:pt>
    <dgm:pt modelId="{1C39FC87-33C5-43D6-AF4D-D4D45FB7BAD3}" type="pres">
      <dgm:prSet presAssocID="{E89202A1-0F14-430D-8EA6-0C663CCC5E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39CBE611-794F-475B-BCFF-8F16E2754130}" type="pres">
      <dgm:prSet presAssocID="{E89202A1-0F14-430D-8EA6-0C663CCC5E75}" presName="Name1" presStyleCnt="0"/>
      <dgm:spPr/>
    </dgm:pt>
    <dgm:pt modelId="{22D5DBE2-36C1-42B8-8F07-15A14D6708B4}" type="pres">
      <dgm:prSet presAssocID="{E89202A1-0F14-430D-8EA6-0C663CCC5E75}" presName="cycle" presStyleCnt="0"/>
      <dgm:spPr/>
    </dgm:pt>
    <dgm:pt modelId="{8BED9A76-7FB0-4BDB-BC21-FA1B2608A8C1}" type="pres">
      <dgm:prSet presAssocID="{E89202A1-0F14-430D-8EA6-0C663CCC5E75}" presName="srcNode" presStyleLbl="node1" presStyleIdx="0" presStyleCnt="3"/>
      <dgm:spPr/>
    </dgm:pt>
    <dgm:pt modelId="{8612DAA6-453A-469F-B33B-174248F77A52}" type="pres">
      <dgm:prSet presAssocID="{E89202A1-0F14-430D-8EA6-0C663CCC5E75}" presName="conn" presStyleLbl="parChTrans1D2" presStyleIdx="0" presStyleCnt="1"/>
      <dgm:spPr/>
      <dgm:t>
        <a:bodyPr/>
        <a:lstStyle/>
        <a:p>
          <a:endParaRPr lang="es-MX"/>
        </a:p>
      </dgm:t>
    </dgm:pt>
    <dgm:pt modelId="{38B5F75C-9815-4EF5-BF8F-78E1F0D756CB}" type="pres">
      <dgm:prSet presAssocID="{E89202A1-0F14-430D-8EA6-0C663CCC5E75}" presName="extraNode" presStyleLbl="node1" presStyleIdx="0" presStyleCnt="3"/>
      <dgm:spPr/>
    </dgm:pt>
    <dgm:pt modelId="{3755E2EB-8EDA-45D3-BAE4-E10AE1D34535}" type="pres">
      <dgm:prSet presAssocID="{E89202A1-0F14-430D-8EA6-0C663CCC5E75}" presName="dstNode" presStyleLbl="node1" presStyleIdx="0" presStyleCnt="3"/>
      <dgm:spPr/>
    </dgm:pt>
    <dgm:pt modelId="{9A296B07-F885-40C9-A2F6-BD49B0586098}" type="pres">
      <dgm:prSet presAssocID="{EEEA2C07-A492-4678-B270-79081A1CF52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CBB0D-1DC6-4B1B-ACCE-591242FDBE47}" type="pres">
      <dgm:prSet presAssocID="{EEEA2C07-A492-4678-B270-79081A1CF522}" presName="accent_1" presStyleCnt="0"/>
      <dgm:spPr/>
    </dgm:pt>
    <dgm:pt modelId="{7ECCF5B7-369E-4AE0-9FD4-EF58DF8A87A7}" type="pres">
      <dgm:prSet presAssocID="{EEEA2C07-A492-4678-B270-79081A1CF522}" presName="accentRepeatNode" presStyleLbl="solidFgAcc1" presStyleIdx="0" presStyleCnt="3"/>
      <dgm:spPr/>
    </dgm:pt>
    <dgm:pt modelId="{A4E7ACFC-8922-4932-BE29-34B5978FD862}" type="pres">
      <dgm:prSet presAssocID="{F9A08341-BB82-4E1D-81EC-E817961782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8D187E-E9BD-4521-8FBE-00BEE9374844}" type="pres">
      <dgm:prSet presAssocID="{F9A08341-BB82-4E1D-81EC-E81796178245}" presName="accent_2" presStyleCnt="0"/>
      <dgm:spPr/>
    </dgm:pt>
    <dgm:pt modelId="{B4EDDAFB-6110-4027-B254-E81E1FDEDE41}" type="pres">
      <dgm:prSet presAssocID="{F9A08341-BB82-4E1D-81EC-E81796178245}" presName="accentRepeatNode" presStyleLbl="solidFgAcc1" presStyleIdx="1" presStyleCnt="3"/>
      <dgm:spPr/>
    </dgm:pt>
    <dgm:pt modelId="{754D9449-4577-4695-B6F0-9FE548B3549F}" type="pres">
      <dgm:prSet presAssocID="{998EF9C4-27A9-4B1C-90C4-9F14E8FCCD4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82D0E7-1F01-4E1F-9913-B34C686A727C}" type="pres">
      <dgm:prSet presAssocID="{998EF9C4-27A9-4B1C-90C4-9F14E8FCCD40}" presName="accent_3" presStyleCnt="0"/>
      <dgm:spPr/>
    </dgm:pt>
    <dgm:pt modelId="{5CA54043-8CE0-47C1-90E2-5ECE210B50B2}" type="pres">
      <dgm:prSet presAssocID="{998EF9C4-27A9-4B1C-90C4-9F14E8FCCD40}" presName="accentRepeatNode" presStyleLbl="solidFgAcc1" presStyleIdx="2" presStyleCnt="3"/>
      <dgm:spPr/>
    </dgm:pt>
  </dgm:ptLst>
  <dgm:cxnLst>
    <dgm:cxn modelId="{5FB8D7C2-5245-4226-BCD8-8FAF2FEBE88C}" type="presOf" srcId="{EEEA2C07-A492-4678-B270-79081A1CF522}" destId="{9A296B07-F885-40C9-A2F6-BD49B0586098}" srcOrd="0" destOrd="0" presId="urn:microsoft.com/office/officeart/2008/layout/VerticalCurvedList"/>
    <dgm:cxn modelId="{D73C6E57-1EC4-4A2C-AAFB-2AEA9F6C2472}" srcId="{E89202A1-0F14-430D-8EA6-0C663CCC5E75}" destId="{998EF9C4-27A9-4B1C-90C4-9F14E8FCCD40}" srcOrd="2" destOrd="0" parTransId="{AA8C8A75-EAB2-4E79-AD02-837090727062}" sibTransId="{C47918A1-9798-4173-9975-B82B334F5073}"/>
    <dgm:cxn modelId="{8FE2ADA6-1732-4C14-A0CD-CD7AFAC8D378}" srcId="{E89202A1-0F14-430D-8EA6-0C663CCC5E75}" destId="{EEEA2C07-A492-4678-B270-79081A1CF522}" srcOrd="0" destOrd="0" parTransId="{5F542713-5FDC-44DE-8143-1E8B05117083}" sibTransId="{4C6C16CD-8119-46BB-92F1-2B407D918433}"/>
    <dgm:cxn modelId="{6217A520-C70D-492C-96E5-CDF296D10903}" type="presOf" srcId="{F9A08341-BB82-4E1D-81EC-E81796178245}" destId="{A4E7ACFC-8922-4932-BE29-34B5978FD862}" srcOrd="0" destOrd="0" presId="urn:microsoft.com/office/officeart/2008/layout/VerticalCurvedList"/>
    <dgm:cxn modelId="{89401B5D-50EB-4A6A-BF6F-AA49536C0700}" type="presOf" srcId="{998EF9C4-27A9-4B1C-90C4-9F14E8FCCD40}" destId="{754D9449-4577-4695-B6F0-9FE548B3549F}" srcOrd="0" destOrd="0" presId="urn:microsoft.com/office/officeart/2008/layout/VerticalCurvedList"/>
    <dgm:cxn modelId="{69965E47-5670-4F3F-B61E-B4E9024BB3A5}" srcId="{E89202A1-0F14-430D-8EA6-0C663CCC5E75}" destId="{F9A08341-BB82-4E1D-81EC-E81796178245}" srcOrd="1" destOrd="0" parTransId="{EBA6C994-8E56-41C0-9370-ED298C7F9413}" sibTransId="{64138B9A-4348-45E7-B33C-DC119E9023DF}"/>
    <dgm:cxn modelId="{D18723DF-7060-4B36-8E68-AD383FF9B900}" type="presOf" srcId="{E89202A1-0F14-430D-8EA6-0C663CCC5E75}" destId="{1C39FC87-33C5-43D6-AF4D-D4D45FB7BAD3}" srcOrd="0" destOrd="0" presId="urn:microsoft.com/office/officeart/2008/layout/VerticalCurvedList"/>
    <dgm:cxn modelId="{0D421EDF-A432-4C33-8037-8E994177FAB4}" type="presOf" srcId="{4C6C16CD-8119-46BB-92F1-2B407D918433}" destId="{8612DAA6-453A-469F-B33B-174248F77A52}" srcOrd="0" destOrd="0" presId="urn:microsoft.com/office/officeart/2008/layout/VerticalCurvedList"/>
    <dgm:cxn modelId="{E36A47AF-6733-4B45-ACDF-34A073778427}" type="presParOf" srcId="{1C39FC87-33C5-43D6-AF4D-D4D45FB7BAD3}" destId="{39CBE611-794F-475B-BCFF-8F16E2754130}" srcOrd="0" destOrd="0" presId="urn:microsoft.com/office/officeart/2008/layout/VerticalCurvedList"/>
    <dgm:cxn modelId="{5E27DD01-BA6B-420F-AB5C-E0F5114FDE1B}" type="presParOf" srcId="{39CBE611-794F-475B-BCFF-8F16E2754130}" destId="{22D5DBE2-36C1-42B8-8F07-15A14D6708B4}" srcOrd="0" destOrd="0" presId="urn:microsoft.com/office/officeart/2008/layout/VerticalCurvedList"/>
    <dgm:cxn modelId="{64F7E27E-232A-47BF-8887-81BFF2715BBF}" type="presParOf" srcId="{22D5DBE2-36C1-42B8-8F07-15A14D6708B4}" destId="{8BED9A76-7FB0-4BDB-BC21-FA1B2608A8C1}" srcOrd="0" destOrd="0" presId="urn:microsoft.com/office/officeart/2008/layout/VerticalCurvedList"/>
    <dgm:cxn modelId="{7C6B0BC5-B476-4C4A-96B0-2E7BB3177A4C}" type="presParOf" srcId="{22D5DBE2-36C1-42B8-8F07-15A14D6708B4}" destId="{8612DAA6-453A-469F-B33B-174248F77A52}" srcOrd="1" destOrd="0" presId="urn:microsoft.com/office/officeart/2008/layout/VerticalCurvedList"/>
    <dgm:cxn modelId="{DBE2D06F-A3F8-4206-A0B9-50D80964610D}" type="presParOf" srcId="{22D5DBE2-36C1-42B8-8F07-15A14D6708B4}" destId="{38B5F75C-9815-4EF5-BF8F-78E1F0D756CB}" srcOrd="2" destOrd="0" presId="urn:microsoft.com/office/officeart/2008/layout/VerticalCurvedList"/>
    <dgm:cxn modelId="{A56EDAAE-448F-43D2-9803-2FC2506FA75B}" type="presParOf" srcId="{22D5DBE2-36C1-42B8-8F07-15A14D6708B4}" destId="{3755E2EB-8EDA-45D3-BAE4-E10AE1D34535}" srcOrd="3" destOrd="0" presId="urn:microsoft.com/office/officeart/2008/layout/VerticalCurvedList"/>
    <dgm:cxn modelId="{B2F55CFC-4C97-436D-A6CD-CEE855FA4CBC}" type="presParOf" srcId="{39CBE611-794F-475B-BCFF-8F16E2754130}" destId="{9A296B07-F885-40C9-A2F6-BD49B0586098}" srcOrd="1" destOrd="0" presId="urn:microsoft.com/office/officeart/2008/layout/VerticalCurvedList"/>
    <dgm:cxn modelId="{B318239A-6686-49F3-A03E-634F0A63808E}" type="presParOf" srcId="{39CBE611-794F-475B-BCFF-8F16E2754130}" destId="{E9ACBB0D-1DC6-4B1B-ACCE-591242FDBE47}" srcOrd="2" destOrd="0" presId="urn:microsoft.com/office/officeart/2008/layout/VerticalCurvedList"/>
    <dgm:cxn modelId="{B24C8F84-B6AB-4707-A3B3-138F83A040C7}" type="presParOf" srcId="{E9ACBB0D-1DC6-4B1B-ACCE-591242FDBE47}" destId="{7ECCF5B7-369E-4AE0-9FD4-EF58DF8A87A7}" srcOrd="0" destOrd="0" presId="urn:microsoft.com/office/officeart/2008/layout/VerticalCurvedList"/>
    <dgm:cxn modelId="{BEBBAE38-EF1A-4FD6-99A6-675250AF8BC7}" type="presParOf" srcId="{39CBE611-794F-475B-BCFF-8F16E2754130}" destId="{A4E7ACFC-8922-4932-BE29-34B5978FD862}" srcOrd="3" destOrd="0" presId="urn:microsoft.com/office/officeart/2008/layout/VerticalCurvedList"/>
    <dgm:cxn modelId="{6E7867E9-93DB-4460-8C88-5AA79A7452F1}" type="presParOf" srcId="{39CBE611-794F-475B-BCFF-8F16E2754130}" destId="{938D187E-E9BD-4521-8FBE-00BEE9374844}" srcOrd="4" destOrd="0" presId="urn:microsoft.com/office/officeart/2008/layout/VerticalCurvedList"/>
    <dgm:cxn modelId="{EF18E223-B2BC-4F8C-A19D-175E0DC8F0CF}" type="presParOf" srcId="{938D187E-E9BD-4521-8FBE-00BEE9374844}" destId="{B4EDDAFB-6110-4027-B254-E81E1FDEDE41}" srcOrd="0" destOrd="0" presId="urn:microsoft.com/office/officeart/2008/layout/VerticalCurvedList"/>
    <dgm:cxn modelId="{DD07F273-BE1D-495E-9B84-A00638CAF7BC}" type="presParOf" srcId="{39CBE611-794F-475B-BCFF-8F16E2754130}" destId="{754D9449-4577-4695-B6F0-9FE548B3549F}" srcOrd="5" destOrd="0" presId="urn:microsoft.com/office/officeart/2008/layout/VerticalCurvedList"/>
    <dgm:cxn modelId="{6C83FAA9-813E-4DCD-BDF7-AA01706E47A6}" type="presParOf" srcId="{39CBE611-794F-475B-BCFF-8F16E2754130}" destId="{5382D0E7-1F01-4E1F-9913-B34C686A727C}" srcOrd="6" destOrd="0" presId="urn:microsoft.com/office/officeart/2008/layout/VerticalCurvedList"/>
    <dgm:cxn modelId="{B58695CC-42D8-4729-A61B-00E317E05BE1}" type="presParOf" srcId="{5382D0E7-1F01-4E1F-9913-B34C686A727C}" destId="{5CA54043-8CE0-47C1-90E2-5ECE210B50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9202A1-0F14-430D-8EA6-0C663CCC5E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EEA2C07-A492-4678-B270-79081A1CF522}">
      <dgm:prSet phldrT="[Texto]"/>
      <dgm:spPr/>
      <dgm:t>
        <a:bodyPr/>
        <a:lstStyle/>
        <a:p>
          <a:r>
            <a:rPr lang="es-MX" dirty="0" smtClean="0"/>
            <a:t>4. Capacitación para la aplicación de técnicas educativas pertinentes</a:t>
          </a:r>
          <a:endParaRPr lang="es-MX" dirty="0"/>
        </a:p>
      </dgm:t>
    </dgm:pt>
    <dgm:pt modelId="{5F542713-5FDC-44DE-8143-1E8B05117083}" type="parTrans" cxnId="{8FE2ADA6-1732-4C14-A0CD-CD7AFAC8D378}">
      <dgm:prSet/>
      <dgm:spPr/>
      <dgm:t>
        <a:bodyPr/>
        <a:lstStyle/>
        <a:p>
          <a:endParaRPr lang="es-MX"/>
        </a:p>
      </dgm:t>
    </dgm:pt>
    <dgm:pt modelId="{4C6C16CD-8119-46BB-92F1-2B407D918433}" type="sibTrans" cxnId="{8FE2ADA6-1732-4C14-A0CD-CD7AFAC8D378}">
      <dgm:prSet/>
      <dgm:spPr/>
      <dgm:t>
        <a:bodyPr/>
        <a:lstStyle/>
        <a:p>
          <a:endParaRPr lang="es-MX"/>
        </a:p>
      </dgm:t>
    </dgm:pt>
    <dgm:pt modelId="{F9A08341-BB82-4E1D-81EC-E81796178245}">
      <dgm:prSet phldrT="[Texto]"/>
      <dgm:spPr/>
      <dgm:t>
        <a:bodyPr/>
        <a:lstStyle/>
        <a:p>
          <a:r>
            <a:rPr lang="es-MX" dirty="0" smtClean="0"/>
            <a:t>5.-Supervisión y evaluación de  actividades en escenarios clínicos</a:t>
          </a:r>
          <a:endParaRPr lang="es-MX" dirty="0"/>
        </a:p>
      </dgm:t>
    </dgm:pt>
    <dgm:pt modelId="{EBA6C994-8E56-41C0-9370-ED298C7F9413}" type="parTrans" cxnId="{69965E47-5670-4F3F-B61E-B4E9024BB3A5}">
      <dgm:prSet/>
      <dgm:spPr/>
      <dgm:t>
        <a:bodyPr/>
        <a:lstStyle/>
        <a:p>
          <a:endParaRPr lang="es-MX"/>
        </a:p>
      </dgm:t>
    </dgm:pt>
    <dgm:pt modelId="{64138B9A-4348-45E7-B33C-DC119E9023DF}" type="sibTrans" cxnId="{69965E47-5670-4F3F-B61E-B4E9024BB3A5}">
      <dgm:prSet/>
      <dgm:spPr/>
      <dgm:t>
        <a:bodyPr/>
        <a:lstStyle/>
        <a:p>
          <a:endParaRPr lang="es-MX"/>
        </a:p>
      </dgm:t>
    </dgm:pt>
    <dgm:pt modelId="{998EF9C4-27A9-4B1C-90C4-9F14E8FCCD40}">
      <dgm:prSet phldrT="[Texto]"/>
      <dgm:spPr/>
      <dgm:t>
        <a:bodyPr/>
        <a:lstStyle/>
        <a:p>
          <a:r>
            <a:rPr lang="es-MX" dirty="0" smtClean="0"/>
            <a:t>6.-Replantteamiento del Servicio Social</a:t>
          </a:r>
          <a:endParaRPr lang="es-MX" dirty="0"/>
        </a:p>
      </dgm:t>
    </dgm:pt>
    <dgm:pt modelId="{AA8C8A75-EAB2-4E79-AD02-837090727062}" type="parTrans" cxnId="{D73C6E57-1EC4-4A2C-AAFB-2AEA9F6C2472}">
      <dgm:prSet/>
      <dgm:spPr/>
      <dgm:t>
        <a:bodyPr/>
        <a:lstStyle/>
        <a:p>
          <a:endParaRPr lang="es-MX"/>
        </a:p>
      </dgm:t>
    </dgm:pt>
    <dgm:pt modelId="{C47918A1-9798-4173-9975-B82B334F5073}" type="sibTrans" cxnId="{D73C6E57-1EC4-4A2C-AAFB-2AEA9F6C2472}">
      <dgm:prSet/>
      <dgm:spPr/>
      <dgm:t>
        <a:bodyPr/>
        <a:lstStyle/>
        <a:p>
          <a:endParaRPr lang="es-MX"/>
        </a:p>
      </dgm:t>
    </dgm:pt>
    <dgm:pt modelId="{1C39FC87-33C5-43D6-AF4D-D4D45FB7BAD3}" type="pres">
      <dgm:prSet presAssocID="{E89202A1-0F14-430D-8EA6-0C663CCC5E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39CBE611-794F-475B-BCFF-8F16E2754130}" type="pres">
      <dgm:prSet presAssocID="{E89202A1-0F14-430D-8EA6-0C663CCC5E75}" presName="Name1" presStyleCnt="0"/>
      <dgm:spPr/>
    </dgm:pt>
    <dgm:pt modelId="{22D5DBE2-36C1-42B8-8F07-15A14D6708B4}" type="pres">
      <dgm:prSet presAssocID="{E89202A1-0F14-430D-8EA6-0C663CCC5E75}" presName="cycle" presStyleCnt="0"/>
      <dgm:spPr/>
    </dgm:pt>
    <dgm:pt modelId="{8BED9A76-7FB0-4BDB-BC21-FA1B2608A8C1}" type="pres">
      <dgm:prSet presAssocID="{E89202A1-0F14-430D-8EA6-0C663CCC5E75}" presName="srcNode" presStyleLbl="node1" presStyleIdx="0" presStyleCnt="3"/>
      <dgm:spPr/>
    </dgm:pt>
    <dgm:pt modelId="{8612DAA6-453A-469F-B33B-174248F77A52}" type="pres">
      <dgm:prSet presAssocID="{E89202A1-0F14-430D-8EA6-0C663CCC5E75}" presName="conn" presStyleLbl="parChTrans1D2" presStyleIdx="0" presStyleCnt="1"/>
      <dgm:spPr/>
      <dgm:t>
        <a:bodyPr/>
        <a:lstStyle/>
        <a:p>
          <a:endParaRPr lang="es-MX"/>
        </a:p>
      </dgm:t>
    </dgm:pt>
    <dgm:pt modelId="{38B5F75C-9815-4EF5-BF8F-78E1F0D756CB}" type="pres">
      <dgm:prSet presAssocID="{E89202A1-0F14-430D-8EA6-0C663CCC5E75}" presName="extraNode" presStyleLbl="node1" presStyleIdx="0" presStyleCnt="3"/>
      <dgm:spPr/>
    </dgm:pt>
    <dgm:pt modelId="{3755E2EB-8EDA-45D3-BAE4-E10AE1D34535}" type="pres">
      <dgm:prSet presAssocID="{E89202A1-0F14-430D-8EA6-0C663CCC5E75}" presName="dstNode" presStyleLbl="node1" presStyleIdx="0" presStyleCnt="3"/>
      <dgm:spPr/>
    </dgm:pt>
    <dgm:pt modelId="{9A296B07-F885-40C9-A2F6-BD49B0586098}" type="pres">
      <dgm:prSet presAssocID="{EEEA2C07-A492-4678-B270-79081A1CF52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CBB0D-1DC6-4B1B-ACCE-591242FDBE47}" type="pres">
      <dgm:prSet presAssocID="{EEEA2C07-A492-4678-B270-79081A1CF522}" presName="accent_1" presStyleCnt="0"/>
      <dgm:spPr/>
    </dgm:pt>
    <dgm:pt modelId="{7ECCF5B7-369E-4AE0-9FD4-EF58DF8A87A7}" type="pres">
      <dgm:prSet presAssocID="{EEEA2C07-A492-4678-B270-79081A1CF522}" presName="accentRepeatNode" presStyleLbl="solidFgAcc1" presStyleIdx="0" presStyleCnt="3"/>
      <dgm:spPr/>
    </dgm:pt>
    <dgm:pt modelId="{A4E7ACFC-8922-4932-BE29-34B5978FD862}" type="pres">
      <dgm:prSet presAssocID="{F9A08341-BB82-4E1D-81EC-E817961782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8D187E-E9BD-4521-8FBE-00BEE9374844}" type="pres">
      <dgm:prSet presAssocID="{F9A08341-BB82-4E1D-81EC-E81796178245}" presName="accent_2" presStyleCnt="0"/>
      <dgm:spPr/>
    </dgm:pt>
    <dgm:pt modelId="{B4EDDAFB-6110-4027-B254-E81E1FDEDE41}" type="pres">
      <dgm:prSet presAssocID="{F9A08341-BB82-4E1D-81EC-E81796178245}" presName="accentRepeatNode" presStyleLbl="solidFgAcc1" presStyleIdx="1" presStyleCnt="3"/>
      <dgm:spPr/>
    </dgm:pt>
    <dgm:pt modelId="{754D9449-4577-4695-B6F0-9FE548B3549F}" type="pres">
      <dgm:prSet presAssocID="{998EF9C4-27A9-4B1C-90C4-9F14E8FCCD4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82D0E7-1F01-4E1F-9913-B34C686A727C}" type="pres">
      <dgm:prSet presAssocID="{998EF9C4-27A9-4B1C-90C4-9F14E8FCCD40}" presName="accent_3" presStyleCnt="0"/>
      <dgm:spPr/>
    </dgm:pt>
    <dgm:pt modelId="{5CA54043-8CE0-47C1-90E2-5ECE210B50B2}" type="pres">
      <dgm:prSet presAssocID="{998EF9C4-27A9-4B1C-90C4-9F14E8FCCD40}" presName="accentRepeatNode" presStyleLbl="solidFgAcc1" presStyleIdx="2" presStyleCnt="3"/>
      <dgm:spPr/>
    </dgm:pt>
  </dgm:ptLst>
  <dgm:cxnLst>
    <dgm:cxn modelId="{D73C6E57-1EC4-4A2C-AAFB-2AEA9F6C2472}" srcId="{E89202A1-0F14-430D-8EA6-0C663CCC5E75}" destId="{998EF9C4-27A9-4B1C-90C4-9F14E8FCCD40}" srcOrd="2" destOrd="0" parTransId="{AA8C8A75-EAB2-4E79-AD02-837090727062}" sibTransId="{C47918A1-9798-4173-9975-B82B334F5073}"/>
    <dgm:cxn modelId="{8FE2ADA6-1732-4C14-A0CD-CD7AFAC8D378}" srcId="{E89202A1-0F14-430D-8EA6-0C663CCC5E75}" destId="{EEEA2C07-A492-4678-B270-79081A1CF522}" srcOrd="0" destOrd="0" parTransId="{5F542713-5FDC-44DE-8143-1E8B05117083}" sibTransId="{4C6C16CD-8119-46BB-92F1-2B407D918433}"/>
    <dgm:cxn modelId="{EB467D3D-1A1B-413E-AB27-AEFBB2D9A061}" type="presOf" srcId="{998EF9C4-27A9-4B1C-90C4-9F14E8FCCD40}" destId="{754D9449-4577-4695-B6F0-9FE548B3549F}" srcOrd="0" destOrd="0" presId="urn:microsoft.com/office/officeart/2008/layout/VerticalCurvedList"/>
    <dgm:cxn modelId="{C34430F2-BEF3-45A1-8571-C0418613947B}" type="presOf" srcId="{4C6C16CD-8119-46BB-92F1-2B407D918433}" destId="{8612DAA6-453A-469F-B33B-174248F77A52}" srcOrd="0" destOrd="0" presId="urn:microsoft.com/office/officeart/2008/layout/VerticalCurvedList"/>
    <dgm:cxn modelId="{69965E47-5670-4F3F-B61E-B4E9024BB3A5}" srcId="{E89202A1-0F14-430D-8EA6-0C663CCC5E75}" destId="{F9A08341-BB82-4E1D-81EC-E81796178245}" srcOrd="1" destOrd="0" parTransId="{EBA6C994-8E56-41C0-9370-ED298C7F9413}" sibTransId="{64138B9A-4348-45E7-B33C-DC119E9023DF}"/>
    <dgm:cxn modelId="{C85DC048-7359-4982-A844-D214DF4C1830}" type="presOf" srcId="{F9A08341-BB82-4E1D-81EC-E81796178245}" destId="{A4E7ACFC-8922-4932-BE29-34B5978FD862}" srcOrd="0" destOrd="0" presId="urn:microsoft.com/office/officeart/2008/layout/VerticalCurvedList"/>
    <dgm:cxn modelId="{88EE058B-0F79-41E4-9822-A3715A642A7D}" type="presOf" srcId="{EEEA2C07-A492-4678-B270-79081A1CF522}" destId="{9A296B07-F885-40C9-A2F6-BD49B0586098}" srcOrd="0" destOrd="0" presId="urn:microsoft.com/office/officeart/2008/layout/VerticalCurvedList"/>
    <dgm:cxn modelId="{B28972BB-E2C7-45FB-ACB9-0B0EF3C67B09}" type="presOf" srcId="{E89202A1-0F14-430D-8EA6-0C663CCC5E75}" destId="{1C39FC87-33C5-43D6-AF4D-D4D45FB7BAD3}" srcOrd="0" destOrd="0" presId="urn:microsoft.com/office/officeart/2008/layout/VerticalCurvedList"/>
    <dgm:cxn modelId="{D30C8BD3-FB2C-46C8-A27C-84351A429B5F}" type="presParOf" srcId="{1C39FC87-33C5-43D6-AF4D-D4D45FB7BAD3}" destId="{39CBE611-794F-475B-BCFF-8F16E2754130}" srcOrd="0" destOrd="0" presId="urn:microsoft.com/office/officeart/2008/layout/VerticalCurvedList"/>
    <dgm:cxn modelId="{F6C6C5FB-72B2-4B40-B500-FDF1B2F73E70}" type="presParOf" srcId="{39CBE611-794F-475B-BCFF-8F16E2754130}" destId="{22D5DBE2-36C1-42B8-8F07-15A14D6708B4}" srcOrd="0" destOrd="0" presId="urn:microsoft.com/office/officeart/2008/layout/VerticalCurvedList"/>
    <dgm:cxn modelId="{9730B95F-0B13-469E-AB82-DED23A5BF2F9}" type="presParOf" srcId="{22D5DBE2-36C1-42B8-8F07-15A14D6708B4}" destId="{8BED9A76-7FB0-4BDB-BC21-FA1B2608A8C1}" srcOrd="0" destOrd="0" presId="urn:microsoft.com/office/officeart/2008/layout/VerticalCurvedList"/>
    <dgm:cxn modelId="{598B3AB3-D660-4181-8321-4B8F3606108A}" type="presParOf" srcId="{22D5DBE2-36C1-42B8-8F07-15A14D6708B4}" destId="{8612DAA6-453A-469F-B33B-174248F77A52}" srcOrd="1" destOrd="0" presId="urn:microsoft.com/office/officeart/2008/layout/VerticalCurvedList"/>
    <dgm:cxn modelId="{0E6C6767-54B8-4776-AB3A-58F6965090D6}" type="presParOf" srcId="{22D5DBE2-36C1-42B8-8F07-15A14D6708B4}" destId="{38B5F75C-9815-4EF5-BF8F-78E1F0D756CB}" srcOrd="2" destOrd="0" presId="urn:microsoft.com/office/officeart/2008/layout/VerticalCurvedList"/>
    <dgm:cxn modelId="{61BD241E-DF35-496B-82F8-DA4B684C960F}" type="presParOf" srcId="{22D5DBE2-36C1-42B8-8F07-15A14D6708B4}" destId="{3755E2EB-8EDA-45D3-BAE4-E10AE1D34535}" srcOrd="3" destOrd="0" presId="urn:microsoft.com/office/officeart/2008/layout/VerticalCurvedList"/>
    <dgm:cxn modelId="{22E6FB10-0327-49AF-BD31-E28DD583C48D}" type="presParOf" srcId="{39CBE611-794F-475B-BCFF-8F16E2754130}" destId="{9A296B07-F885-40C9-A2F6-BD49B0586098}" srcOrd="1" destOrd="0" presId="urn:microsoft.com/office/officeart/2008/layout/VerticalCurvedList"/>
    <dgm:cxn modelId="{CFE96FC5-9A72-4950-9CC9-0462958EBC1D}" type="presParOf" srcId="{39CBE611-794F-475B-BCFF-8F16E2754130}" destId="{E9ACBB0D-1DC6-4B1B-ACCE-591242FDBE47}" srcOrd="2" destOrd="0" presId="urn:microsoft.com/office/officeart/2008/layout/VerticalCurvedList"/>
    <dgm:cxn modelId="{D1C045DE-D812-4717-99D1-4B6BA0C497D5}" type="presParOf" srcId="{E9ACBB0D-1DC6-4B1B-ACCE-591242FDBE47}" destId="{7ECCF5B7-369E-4AE0-9FD4-EF58DF8A87A7}" srcOrd="0" destOrd="0" presId="urn:microsoft.com/office/officeart/2008/layout/VerticalCurvedList"/>
    <dgm:cxn modelId="{6F156FBB-4765-441F-9375-5D23768503B2}" type="presParOf" srcId="{39CBE611-794F-475B-BCFF-8F16E2754130}" destId="{A4E7ACFC-8922-4932-BE29-34B5978FD862}" srcOrd="3" destOrd="0" presId="urn:microsoft.com/office/officeart/2008/layout/VerticalCurvedList"/>
    <dgm:cxn modelId="{2122F02C-5C1C-41CD-A102-FA1E0FB52267}" type="presParOf" srcId="{39CBE611-794F-475B-BCFF-8F16E2754130}" destId="{938D187E-E9BD-4521-8FBE-00BEE9374844}" srcOrd="4" destOrd="0" presId="urn:microsoft.com/office/officeart/2008/layout/VerticalCurvedList"/>
    <dgm:cxn modelId="{CD824031-4E5D-4CE2-992C-55AC3D26218D}" type="presParOf" srcId="{938D187E-E9BD-4521-8FBE-00BEE9374844}" destId="{B4EDDAFB-6110-4027-B254-E81E1FDEDE41}" srcOrd="0" destOrd="0" presId="urn:microsoft.com/office/officeart/2008/layout/VerticalCurvedList"/>
    <dgm:cxn modelId="{F9F775A5-11EE-4F75-A33E-58AC08BDE21B}" type="presParOf" srcId="{39CBE611-794F-475B-BCFF-8F16E2754130}" destId="{754D9449-4577-4695-B6F0-9FE548B3549F}" srcOrd="5" destOrd="0" presId="urn:microsoft.com/office/officeart/2008/layout/VerticalCurvedList"/>
    <dgm:cxn modelId="{7CED2B02-C922-4814-8917-7E057402FB6C}" type="presParOf" srcId="{39CBE611-794F-475B-BCFF-8F16E2754130}" destId="{5382D0E7-1F01-4E1F-9913-B34C686A727C}" srcOrd="6" destOrd="0" presId="urn:microsoft.com/office/officeart/2008/layout/VerticalCurvedList"/>
    <dgm:cxn modelId="{A82B7C42-0C84-42D5-81B2-4696F3F4D87E}" type="presParOf" srcId="{5382D0E7-1F01-4E1F-9913-B34C686A727C}" destId="{5CA54043-8CE0-47C1-90E2-5ECE210B50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9202A1-0F14-430D-8EA6-0C663CCC5E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EEA2C07-A492-4678-B270-79081A1CF522}">
      <dgm:prSet phldrT="[Texto]"/>
      <dgm:spPr/>
      <dgm:t>
        <a:bodyPr/>
        <a:lstStyle/>
        <a:p>
          <a:r>
            <a:rPr lang="es-MX" dirty="0" smtClean="0"/>
            <a:t>7.-Politicas públicas que permitan el reposicionamiento del medico general</a:t>
          </a:r>
          <a:endParaRPr lang="es-MX" dirty="0"/>
        </a:p>
      </dgm:t>
    </dgm:pt>
    <dgm:pt modelId="{5F542713-5FDC-44DE-8143-1E8B05117083}" type="parTrans" cxnId="{8FE2ADA6-1732-4C14-A0CD-CD7AFAC8D378}">
      <dgm:prSet/>
      <dgm:spPr/>
      <dgm:t>
        <a:bodyPr/>
        <a:lstStyle/>
        <a:p>
          <a:endParaRPr lang="es-MX"/>
        </a:p>
      </dgm:t>
    </dgm:pt>
    <dgm:pt modelId="{4C6C16CD-8119-46BB-92F1-2B407D918433}" type="sibTrans" cxnId="{8FE2ADA6-1732-4C14-A0CD-CD7AFAC8D378}">
      <dgm:prSet/>
      <dgm:spPr/>
      <dgm:t>
        <a:bodyPr/>
        <a:lstStyle/>
        <a:p>
          <a:endParaRPr lang="es-MX"/>
        </a:p>
      </dgm:t>
    </dgm:pt>
    <dgm:pt modelId="{F9A08341-BB82-4E1D-81EC-E81796178245}">
      <dgm:prSet phldrT="[Texto]"/>
      <dgm:spPr/>
      <dgm:t>
        <a:bodyPr/>
        <a:lstStyle/>
        <a:p>
          <a:r>
            <a:rPr lang="es-MX" dirty="0" smtClean="0"/>
            <a:t>8.-Politicas publicas que racionalicen la formación de médicos</a:t>
          </a:r>
          <a:endParaRPr lang="es-MX" dirty="0"/>
        </a:p>
      </dgm:t>
    </dgm:pt>
    <dgm:pt modelId="{EBA6C994-8E56-41C0-9370-ED298C7F9413}" type="parTrans" cxnId="{69965E47-5670-4F3F-B61E-B4E9024BB3A5}">
      <dgm:prSet/>
      <dgm:spPr/>
      <dgm:t>
        <a:bodyPr/>
        <a:lstStyle/>
        <a:p>
          <a:endParaRPr lang="es-MX"/>
        </a:p>
      </dgm:t>
    </dgm:pt>
    <dgm:pt modelId="{64138B9A-4348-45E7-B33C-DC119E9023DF}" type="sibTrans" cxnId="{69965E47-5670-4F3F-B61E-B4E9024BB3A5}">
      <dgm:prSet/>
      <dgm:spPr/>
      <dgm:t>
        <a:bodyPr/>
        <a:lstStyle/>
        <a:p>
          <a:endParaRPr lang="es-MX"/>
        </a:p>
      </dgm:t>
    </dgm:pt>
    <dgm:pt modelId="{998EF9C4-27A9-4B1C-90C4-9F14E8FCCD40}">
      <dgm:prSet phldrT="[Texto]"/>
      <dgm:spPr/>
      <dgm:t>
        <a:bodyPr/>
        <a:lstStyle/>
        <a:p>
          <a:r>
            <a:rPr lang="es-MX" dirty="0" smtClean="0"/>
            <a:t>9.-Estrategia innovadoras para la atención de las necesidades de formación posteriores a la licenciatura</a:t>
          </a:r>
          <a:endParaRPr lang="es-MX" dirty="0"/>
        </a:p>
      </dgm:t>
    </dgm:pt>
    <dgm:pt modelId="{AA8C8A75-EAB2-4E79-AD02-837090727062}" type="parTrans" cxnId="{D73C6E57-1EC4-4A2C-AAFB-2AEA9F6C2472}">
      <dgm:prSet/>
      <dgm:spPr/>
      <dgm:t>
        <a:bodyPr/>
        <a:lstStyle/>
        <a:p>
          <a:endParaRPr lang="es-MX"/>
        </a:p>
      </dgm:t>
    </dgm:pt>
    <dgm:pt modelId="{C47918A1-9798-4173-9975-B82B334F5073}" type="sibTrans" cxnId="{D73C6E57-1EC4-4A2C-AAFB-2AEA9F6C2472}">
      <dgm:prSet/>
      <dgm:spPr/>
      <dgm:t>
        <a:bodyPr/>
        <a:lstStyle/>
        <a:p>
          <a:endParaRPr lang="es-MX"/>
        </a:p>
      </dgm:t>
    </dgm:pt>
    <dgm:pt modelId="{1C39FC87-33C5-43D6-AF4D-D4D45FB7BAD3}" type="pres">
      <dgm:prSet presAssocID="{E89202A1-0F14-430D-8EA6-0C663CCC5E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39CBE611-794F-475B-BCFF-8F16E2754130}" type="pres">
      <dgm:prSet presAssocID="{E89202A1-0F14-430D-8EA6-0C663CCC5E75}" presName="Name1" presStyleCnt="0"/>
      <dgm:spPr/>
    </dgm:pt>
    <dgm:pt modelId="{22D5DBE2-36C1-42B8-8F07-15A14D6708B4}" type="pres">
      <dgm:prSet presAssocID="{E89202A1-0F14-430D-8EA6-0C663CCC5E75}" presName="cycle" presStyleCnt="0"/>
      <dgm:spPr/>
    </dgm:pt>
    <dgm:pt modelId="{8BED9A76-7FB0-4BDB-BC21-FA1B2608A8C1}" type="pres">
      <dgm:prSet presAssocID="{E89202A1-0F14-430D-8EA6-0C663CCC5E75}" presName="srcNode" presStyleLbl="node1" presStyleIdx="0" presStyleCnt="3"/>
      <dgm:spPr/>
    </dgm:pt>
    <dgm:pt modelId="{8612DAA6-453A-469F-B33B-174248F77A52}" type="pres">
      <dgm:prSet presAssocID="{E89202A1-0F14-430D-8EA6-0C663CCC5E75}" presName="conn" presStyleLbl="parChTrans1D2" presStyleIdx="0" presStyleCnt="1"/>
      <dgm:spPr/>
      <dgm:t>
        <a:bodyPr/>
        <a:lstStyle/>
        <a:p>
          <a:endParaRPr lang="es-MX"/>
        </a:p>
      </dgm:t>
    </dgm:pt>
    <dgm:pt modelId="{38B5F75C-9815-4EF5-BF8F-78E1F0D756CB}" type="pres">
      <dgm:prSet presAssocID="{E89202A1-0F14-430D-8EA6-0C663CCC5E75}" presName="extraNode" presStyleLbl="node1" presStyleIdx="0" presStyleCnt="3"/>
      <dgm:spPr/>
    </dgm:pt>
    <dgm:pt modelId="{3755E2EB-8EDA-45D3-BAE4-E10AE1D34535}" type="pres">
      <dgm:prSet presAssocID="{E89202A1-0F14-430D-8EA6-0C663CCC5E75}" presName="dstNode" presStyleLbl="node1" presStyleIdx="0" presStyleCnt="3"/>
      <dgm:spPr/>
    </dgm:pt>
    <dgm:pt modelId="{9A296B07-F885-40C9-A2F6-BD49B0586098}" type="pres">
      <dgm:prSet presAssocID="{EEEA2C07-A492-4678-B270-79081A1CF52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CBB0D-1DC6-4B1B-ACCE-591242FDBE47}" type="pres">
      <dgm:prSet presAssocID="{EEEA2C07-A492-4678-B270-79081A1CF522}" presName="accent_1" presStyleCnt="0"/>
      <dgm:spPr/>
    </dgm:pt>
    <dgm:pt modelId="{7ECCF5B7-369E-4AE0-9FD4-EF58DF8A87A7}" type="pres">
      <dgm:prSet presAssocID="{EEEA2C07-A492-4678-B270-79081A1CF522}" presName="accentRepeatNode" presStyleLbl="solidFgAcc1" presStyleIdx="0" presStyleCnt="3"/>
      <dgm:spPr/>
    </dgm:pt>
    <dgm:pt modelId="{A4E7ACFC-8922-4932-BE29-34B5978FD862}" type="pres">
      <dgm:prSet presAssocID="{F9A08341-BB82-4E1D-81EC-E817961782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8D187E-E9BD-4521-8FBE-00BEE9374844}" type="pres">
      <dgm:prSet presAssocID="{F9A08341-BB82-4E1D-81EC-E81796178245}" presName="accent_2" presStyleCnt="0"/>
      <dgm:spPr/>
    </dgm:pt>
    <dgm:pt modelId="{B4EDDAFB-6110-4027-B254-E81E1FDEDE41}" type="pres">
      <dgm:prSet presAssocID="{F9A08341-BB82-4E1D-81EC-E81796178245}" presName="accentRepeatNode" presStyleLbl="solidFgAcc1" presStyleIdx="1" presStyleCnt="3"/>
      <dgm:spPr/>
    </dgm:pt>
    <dgm:pt modelId="{754D9449-4577-4695-B6F0-9FE548B3549F}" type="pres">
      <dgm:prSet presAssocID="{998EF9C4-27A9-4B1C-90C4-9F14E8FCCD4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82D0E7-1F01-4E1F-9913-B34C686A727C}" type="pres">
      <dgm:prSet presAssocID="{998EF9C4-27A9-4B1C-90C4-9F14E8FCCD40}" presName="accent_3" presStyleCnt="0"/>
      <dgm:spPr/>
    </dgm:pt>
    <dgm:pt modelId="{5CA54043-8CE0-47C1-90E2-5ECE210B50B2}" type="pres">
      <dgm:prSet presAssocID="{998EF9C4-27A9-4B1C-90C4-9F14E8FCCD40}" presName="accentRepeatNode" presStyleLbl="solidFgAcc1" presStyleIdx="2" presStyleCnt="3"/>
      <dgm:spPr/>
    </dgm:pt>
  </dgm:ptLst>
  <dgm:cxnLst>
    <dgm:cxn modelId="{D73C6E57-1EC4-4A2C-AAFB-2AEA9F6C2472}" srcId="{E89202A1-0F14-430D-8EA6-0C663CCC5E75}" destId="{998EF9C4-27A9-4B1C-90C4-9F14E8FCCD40}" srcOrd="2" destOrd="0" parTransId="{AA8C8A75-EAB2-4E79-AD02-837090727062}" sibTransId="{C47918A1-9798-4173-9975-B82B334F5073}"/>
    <dgm:cxn modelId="{2D5188B3-6230-4271-BA58-64D74BD956C9}" type="presOf" srcId="{EEEA2C07-A492-4678-B270-79081A1CF522}" destId="{9A296B07-F885-40C9-A2F6-BD49B0586098}" srcOrd="0" destOrd="0" presId="urn:microsoft.com/office/officeart/2008/layout/VerticalCurvedList"/>
    <dgm:cxn modelId="{8FE2ADA6-1732-4C14-A0CD-CD7AFAC8D378}" srcId="{E89202A1-0F14-430D-8EA6-0C663CCC5E75}" destId="{EEEA2C07-A492-4678-B270-79081A1CF522}" srcOrd="0" destOrd="0" parTransId="{5F542713-5FDC-44DE-8143-1E8B05117083}" sibTransId="{4C6C16CD-8119-46BB-92F1-2B407D918433}"/>
    <dgm:cxn modelId="{6F50D375-7C02-4FC0-80E1-FBC850B91F24}" type="presOf" srcId="{E89202A1-0F14-430D-8EA6-0C663CCC5E75}" destId="{1C39FC87-33C5-43D6-AF4D-D4D45FB7BAD3}" srcOrd="0" destOrd="0" presId="urn:microsoft.com/office/officeart/2008/layout/VerticalCurvedList"/>
    <dgm:cxn modelId="{69965E47-5670-4F3F-B61E-B4E9024BB3A5}" srcId="{E89202A1-0F14-430D-8EA6-0C663CCC5E75}" destId="{F9A08341-BB82-4E1D-81EC-E81796178245}" srcOrd="1" destOrd="0" parTransId="{EBA6C994-8E56-41C0-9370-ED298C7F9413}" sibTransId="{64138B9A-4348-45E7-B33C-DC119E9023DF}"/>
    <dgm:cxn modelId="{D3C9FF12-A6D3-4302-9311-72B3D6BCEC1D}" type="presOf" srcId="{998EF9C4-27A9-4B1C-90C4-9F14E8FCCD40}" destId="{754D9449-4577-4695-B6F0-9FE548B3549F}" srcOrd="0" destOrd="0" presId="urn:microsoft.com/office/officeart/2008/layout/VerticalCurvedList"/>
    <dgm:cxn modelId="{6D14CAAF-5C1D-4493-ACB7-44FFC8285EED}" type="presOf" srcId="{F9A08341-BB82-4E1D-81EC-E81796178245}" destId="{A4E7ACFC-8922-4932-BE29-34B5978FD862}" srcOrd="0" destOrd="0" presId="urn:microsoft.com/office/officeart/2008/layout/VerticalCurvedList"/>
    <dgm:cxn modelId="{742C8123-00CF-4338-9E4E-1BDB30FE2487}" type="presOf" srcId="{4C6C16CD-8119-46BB-92F1-2B407D918433}" destId="{8612DAA6-453A-469F-B33B-174248F77A52}" srcOrd="0" destOrd="0" presId="urn:microsoft.com/office/officeart/2008/layout/VerticalCurvedList"/>
    <dgm:cxn modelId="{38E2AC2A-54EE-4BF4-911E-403B8746B93E}" type="presParOf" srcId="{1C39FC87-33C5-43D6-AF4D-D4D45FB7BAD3}" destId="{39CBE611-794F-475B-BCFF-8F16E2754130}" srcOrd="0" destOrd="0" presId="urn:microsoft.com/office/officeart/2008/layout/VerticalCurvedList"/>
    <dgm:cxn modelId="{1C192F9F-AE07-4387-B6EF-495725501A58}" type="presParOf" srcId="{39CBE611-794F-475B-BCFF-8F16E2754130}" destId="{22D5DBE2-36C1-42B8-8F07-15A14D6708B4}" srcOrd="0" destOrd="0" presId="urn:microsoft.com/office/officeart/2008/layout/VerticalCurvedList"/>
    <dgm:cxn modelId="{751B6E13-B4B1-4DF7-9D14-AEF505039852}" type="presParOf" srcId="{22D5DBE2-36C1-42B8-8F07-15A14D6708B4}" destId="{8BED9A76-7FB0-4BDB-BC21-FA1B2608A8C1}" srcOrd="0" destOrd="0" presId="urn:microsoft.com/office/officeart/2008/layout/VerticalCurvedList"/>
    <dgm:cxn modelId="{3EBA16F9-4D3F-43B2-99F4-3513C7FB6DF6}" type="presParOf" srcId="{22D5DBE2-36C1-42B8-8F07-15A14D6708B4}" destId="{8612DAA6-453A-469F-B33B-174248F77A52}" srcOrd="1" destOrd="0" presId="urn:microsoft.com/office/officeart/2008/layout/VerticalCurvedList"/>
    <dgm:cxn modelId="{9ADC6FE1-5C60-4818-BC71-3E359F497664}" type="presParOf" srcId="{22D5DBE2-36C1-42B8-8F07-15A14D6708B4}" destId="{38B5F75C-9815-4EF5-BF8F-78E1F0D756CB}" srcOrd="2" destOrd="0" presId="urn:microsoft.com/office/officeart/2008/layout/VerticalCurvedList"/>
    <dgm:cxn modelId="{A188FEAD-3552-4E3B-B42E-0EF1946180A9}" type="presParOf" srcId="{22D5DBE2-36C1-42B8-8F07-15A14D6708B4}" destId="{3755E2EB-8EDA-45D3-BAE4-E10AE1D34535}" srcOrd="3" destOrd="0" presId="urn:microsoft.com/office/officeart/2008/layout/VerticalCurvedList"/>
    <dgm:cxn modelId="{3E8EB18F-F93A-4DEC-A77A-C289C66F952B}" type="presParOf" srcId="{39CBE611-794F-475B-BCFF-8F16E2754130}" destId="{9A296B07-F885-40C9-A2F6-BD49B0586098}" srcOrd="1" destOrd="0" presId="urn:microsoft.com/office/officeart/2008/layout/VerticalCurvedList"/>
    <dgm:cxn modelId="{38AC399F-5901-4278-B3C5-90B6CAE8A315}" type="presParOf" srcId="{39CBE611-794F-475B-BCFF-8F16E2754130}" destId="{E9ACBB0D-1DC6-4B1B-ACCE-591242FDBE47}" srcOrd="2" destOrd="0" presId="urn:microsoft.com/office/officeart/2008/layout/VerticalCurvedList"/>
    <dgm:cxn modelId="{E640EF97-1410-45E1-A7AA-F846FC9CDF26}" type="presParOf" srcId="{E9ACBB0D-1DC6-4B1B-ACCE-591242FDBE47}" destId="{7ECCF5B7-369E-4AE0-9FD4-EF58DF8A87A7}" srcOrd="0" destOrd="0" presId="urn:microsoft.com/office/officeart/2008/layout/VerticalCurvedList"/>
    <dgm:cxn modelId="{0DAF9AB0-089B-4977-9D54-BA36004B17AA}" type="presParOf" srcId="{39CBE611-794F-475B-BCFF-8F16E2754130}" destId="{A4E7ACFC-8922-4932-BE29-34B5978FD862}" srcOrd="3" destOrd="0" presId="urn:microsoft.com/office/officeart/2008/layout/VerticalCurvedList"/>
    <dgm:cxn modelId="{F9DC50FE-C5DA-4A60-AE68-DBFDCAB40F7A}" type="presParOf" srcId="{39CBE611-794F-475B-BCFF-8F16E2754130}" destId="{938D187E-E9BD-4521-8FBE-00BEE9374844}" srcOrd="4" destOrd="0" presId="urn:microsoft.com/office/officeart/2008/layout/VerticalCurvedList"/>
    <dgm:cxn modelId="{0E3557B9-07BE-4F2A-AD5D-0176DC139145}" type="presParOf" srcId="{938D187E-E9BD-4521-8FBE-00BEE9374844}" destId="{B4EDDAFB-6110-4027-B254-E81E1FDEDE41}" srcOrd="0" destOrd="0" presId="urn:microsoft.com/office/officeart/2008/layout/VerticalCurvedList"/>
    <dgm:cxn modelId="{7B58DDC0-0D73-4506-8F8B-3501B60B2C91}" type="presParOf" srcId="{39CBE611-794F-475B-BCFF-8F16E2754130}" destId="{754D9449-4577-4695-B6F0-9FE548B3549F}" srcOrd="5" destOrd="0" presId="urn:microsoft.com/office/officeart/2008/layout/VerticalCurvedList"/>
    <dgm:cxn modelId="{1316CCD4-30AC-4C44-942B-6E7E3075D981}" type="presParOf" srcId="{39CBE611-794F-475B-BCFF-8F16E2754130}" destId="{5382D0E7-1F01-4E1F-9913-B34C686A727C}" srcOrd="6" destOrd="0" presId="urn:microsoft.com/office/officeart/2008/layout/VerticalCurvedList"/>
    <dgm:cxn modelId="{4F3CF027-9352-4281-B239-EC81747B0F6B}" type="presParOf" srcId="{5382D0E7-1F01-4E1F-9913-B34C686A727C}" destId="{5CA54043-8CE0-47C1-90E2-5ECE210B50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75149E-8481-44E2-A30B-6EC9EA54F84D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0FC04E52-9DBD-4081-87D2-E45119E63627}">
      <dgm:prSet phldrT="[Texto]" custT="1"/>
      <dgm:spPr/>
      <dgm:t>
        <a:bodyPr/>
        <a:lstStyle/>
        <a:p>
          <a:r>
            <a:rPr lang="es-MX" sz="900" b="1" dirty="0" smtClean="0"/>
            <a:t>Generar información relevante y pertinente sobre una persona, grupo, institución o comunidad, por medio del uso de técnicas de comunicación efectiva, e</a:t>
          </a:r>
          <a:endParaRPr lang="es-MX" sz="900" b="1" dirty="0"/>
        </a:p>
      </dgm:t>
    </dgm:pt>
    <dgm:pt modelId="{D990F139-5274-40B8-B8EB-8827734C8207}" type="parTrans" cxnId="{9FDCF6B1-CD26-4730-9BC8-5A718C816BA6}">
      <dgm:prSet/>
      <dgm:spPr/>
      <dgm:t>
        <a:bodyPr/>
        <a:lstStyle/>
        <a:p>
          <a:endParaRPr lang="es-MX"/>
        </a:p>
      </dgm:t>
    </dgm:pt>
    <dgm:pt modelId="{155A9475-5447-4269-9FA0-ADE94AC33023}" type="sibTrans" cxnId="{9FDCF6B1-CD26-4730-9BC8-5A718C816BA6}">
      <dgm:prSet/>
      <dgm:spPr/>
      <dgm:t>
        <a:bodyPr/>
        <a:lstStyle/>
        <a:p>
          <a:endParaRPr lang="es-MX"/>
        </a:p>
      </dgm:t>
    </dgm:pt>
    <dgm:pt modelId="{0462FB1E-8702-4339-AF0F-3E7F579E0745}">
      <dgm:prSet phldrT="[Texto]"/>
      <dgm:spPr/>
      <dgm:t>
        <a:bodyPr/>
        <a:lstStyle/>
        <a:p>
          <a:r>
            <a:rPr lang="es-MX" dirty="0" smtClean="0"/>
            <a:t>Incorporar el contexto biológico y molecular a la práctica de la Salud Pública </a:t>
          </a:r>
          <a:endParaRPr lang="es-MX" dirty="0"/>
        </a:p>
      </dgm:t>
    </dgm:pt>
    <dgm:pt modelId="{41EE36C0-3802-428F-AA52-179EB2E4A70C}" type="parTrans" cxnId="{8E5F4815-AAEC-494E-A4FD-52183BDA0A41}">
      <dgm:prSet/>
      <dgm:spPr/>
      <dgm:t>
        <a:bodyPr/>
        <a:lstStyle/>
        <a:p>
          <a:endParaRPr lang="es-MX"/>
        </a:p>
      </dgm:t>
    </dgm:pt>
    <dgm:pt modelId="{AAE85E2A-C4D2-462E-BABD-EB9168F3AE2F}" type="sibTrans" cxnId="{8E5F4815-AAEC-494E-A4FD-52183BDA0A41}">
      <dgm:prSet/>
      <dgm:spPr/>
      <dgm:t>
        <a:bodyPr/>
        <a:lstStyle/>
        <a:p>
          <a:endParaRPr lang="es-MX"/>
        </a:p>
      </dgm:t>
    </dgm:pt>
    <dgm:pt modelId="{19472ABF-7AB9-4EE6-9591-A8B38C84E5F0}">
      <dgm:prSet phldrT="[Texto]" custT="1"/>
      <dgm:spPr/>
      <dgm:t>
        <a:bodyPr/>
        <a:lstStyle/>
        <a:p>
          <a:r>
            <a:rPr lang="es-MX" sz="800" dirty="0" smtClean="0"/>
            <a:t>Desarrollar una visión integradora de una comunidad, mediante el conocimiento de los elementos económicos, intelectuales, afectivos, morales y espirituales que configuran su identidad como grupo,</a:t>
          </a:r>
          <a:endParaRPr lang="es-MX" sz="800" dirty="0"/>
        </a:p>
      </dgm:t>
    </dgm:pt>
    <dgm:pt modelId="{5356A2AE-6F6A-4B03-B2F5-16B63FCADFB3}" type="parTrans" cxnId="{BE9CE3CD-9825-4507-8D46-99DF753221AD}">
      <dgm:prSet/>
      <dgm:spPr/>
      <dgm:t>
        <a:bodyPr/>
        <a:lstStyle/>
        <a:p>
          <a:endParaRPr lang="es-MX"/>
        </a:p>
      </dgm:t>
    </dgm:pt>
    <dgm:pt modelId="{886ED34C-47C3-48B2-82FC-F866E198F02F}" type="sibTrans" cxnId="{BE9CE3CD-9825-4507-8D46-99DF753221AD}">
      <dgm:prSet/>
      <dgm:spPr/>
      <dgm:t>
        <a:bodyPr/>
        <a:lstStyle/>
        <a:p>
          <a:endParaRPr lang="es-MX"/>
        </a:p>
      </dgm:t>
    </dgm:pt>
    <dgm:pt modelId="{744E86E2-B588-473B-BC2D-DC1CACE4852F}">
      <dgm:prSet phldrT="[Texto]" custT="1"/>
      <dgm:spPr/>
      <dgm:t>
        <a:bodyPr/>
        <a:lstStyle/>
        <a:p>
          <a:r>
            <a:rPr lang="es-MX" sz="800" dirty="0" smtClean="0"/>
            <a:t>Desarrollar la capacidad de liderazgo, para inspirar y guiar a una organización o comunidad al logro de compromisos y metas</a:t>
          </a:r>
          <a:endParaRPr lang="es-MX" sz="800" dirty="0"/>
        </a:p>
      </dgm:t>
    </dgm:pt>
    <dgm:pt modelId="{FEA28C9D-00CE-4060-B478-EFB0BA5D7DAC}" type="parTrans" cxnId="{DB49C78E-0342-4615-A4E7-3D21F40B1B53}">
      <dgm:prSet/>
      <dgm:spPr/>
      <dgm:t>
        <a:bodyPr/>
        <a:lstStyle/>
        <a:p>
          <a:endParaRPr lang="es-MX"/>
        </a:p>
      </dgm:t>
    </dgm:pt>
    <dgm:pt modelId="{D18CC4E7-EB13-4279-89DC-6111DB7BA774}" type="sibTrans" cxnId="{DB49C78E-0342-4615-A4E7-3D21F40B1B53}">
      <dgm:prSet/>
      <dgm:spPr/>
      <dgm:t>
        <a:bodyPr/>
        <a:lstStyle/>
        <a:p>
          <a:endParaRPr lang="es-MX"/>
        </a:p>
      </dgm:t>
    </dgm:pt>
    <dgm:pt modelId="{2613620C-C0C5-4495-B674-150A5B9D1F6F}">
      <dgm:prSet phldrT="[Texto]" custT="1"/>
      <dgm:spPr/>
      <dgm:t>
        <a:bodyPr/>
        <a:lstStyle/>
        <a:p>
          <a:r>
            <a:rPr lang="es-MX" sz="800" dirty="0" smtClean="0"/>
            <a:t>Diseñar planes y programas de Salud Pública para elevar la calidad de los servicios en sus distintos niveles de atención,</a:t>
          </a:r>
          <a:endParaRPr lang="es-MX" sz="800" dirty="0"/>
        </a:p>
      </dgm:t>
    </dgm:pt>
    <dgm:pt modelId="{A268C443-46FA-47A8-BC1F-CB12D692BC24}" type="parTrans" cxnId="{03A82DC3-FE98-4F33-916C-1151F47839A3}">
      <dgm:prSet/>
      <dgm:spPr/>
      <dgm:t>
        <a:bodyPr/>
        <a:lstStyle/>
        <a:p>
          <a:endParaRPr lang="es-MX"/>
        </a:p>
      </dgm:t>
    </dgm:pt>
    <dgm:pt modelId="{DA69300E-2F8C-4622-B133-F0B9B2E280DF}" type="sibTrans" cxnId="{03A82DC3-FE98-4F33-916C-1151F47839A3}">
      <dgm:prSet/>
      <dgm:spPr/>
      <dgm:t>
        <a:bodyPr/>
        <a:lstStyle/>
        <a:p>
          <a:endParaRPr lang="es-MX"/>
        </a:p>
      </dgm:t>
    </dgm:pt>
    <dgm:pt modelId="{0DF09FE6-ECB3-4CED-8B97-F25CE9B2B6C1}">
      <dgm:prSet phldrT="[Texto]" custT="1"/>
      <dgm:spPr/>
      <dgm:t>
        <a:bodyPr/>
        <a:lstStyle/>
        <a:p>
          <a:r>
            <a:rPr lang="es-MX" sz="800" dirty="0" smtClean="0"/>
            <a:t>Participar en la toma de decisiones trascendentes en materia de Salud Pública, a través del análisis de los efectos de la equidad, justicia social, administración y sustentabilidad </a:t>
          </a:r>
          <a:endParaRPr lang="es-MX" sz="800" dirty="0"/>
        </a:p>
      </dgm:t>
    </dgm:pt>
    <dgm:pt modelId="{8614788B-1D28-4E2C-A132-F527EFCCFD77}" type="parTrans" cxnId="{CD790E93-90D9-4B18-A727-4AB356DD1392}">
      <dgm:prSet/>
      <dgm:spPr/>
      <dgm:t>
        <a:bodyPr/>
        <a:lstStyle/>
        <a:p>
          <a:endParaRPr lang="es-MX"/>
        </a:p>
      </dgm:t>
    </dgm:pt>
    <dgm:pt modelId="{259DBF9C-F73A-4056-8E27-9C32F13F4E10}" type="sibTrans" cxnId="{CD790E93-90D9-4B18-A727-4AB356DD1392}">
      <dgm:prSet/>
      <dgm:spPr/>
      <dgm:t>
        <a:bodyPr/>
        <a:lstStyle/>
        <a:p>
          <a:endParaRPr lang="es-MX"/>
        </a:p>
      </dgm:t>
    </dgm:pt>
    <dgm:pt modelId="{3709F738-FCF0-4A59-85E3-2D8A3B7E88BB}">
      <dgm:prSet phldrT="[Texto]" phldr="1"/>
      <dgm:spPr/>
      <dgm:t>
        <a:bodyPr/>
        <a:lstStyle/>
        <a:p>
          <a:endParaRPr lang="es-MX"/>
        </a:p>
      </dgm:t>
    </dgm:pt>
    <dgm:pt modelId="{FCFAC658-02A8-480B-BE48-B2F9A9AB93C5}" type="parTrans" cxnId="{416A4747-B674-4331-AFF0-2774F1C8F0DA}">
      <dgm:prSet/>
      <dgm:spPr/>
      <dgm:t>
        <a:bodyPr/>
        <a:lstStyle/>
        <a:p>
          <a:endParaRPr lang="es-MX"/>
        </a:p>
      </dgm:t>
    </dgm:pt>
    <dgm:pt modelId="{BB76926D-AE9B-49ED-8C83-BAB96BA68F34}" type="sibTrans" cxnId="{416A4747-B674-4331-AFF0-2774F1C8F0DA}">
      <dgm:prSet/>
      <dgm:spPr/>
      <dgm:t>
        <a:bodyPr/>
        <a:lstStyle/>
        <a:p>
          <a:endParaRPr lang="es-MX"/>
        </a:p>
      </dgm:t>
    </dgm:pt>
    <dgm:pt modelId="{FC83F3E1-344C-4F46-BDDA-328EE20875D2}">
      <dgm:prSet custT="1"/>
      <dgm:spPr/>
      <dgm:t>
        <a:bodyPr/>
        <a:lstStyle/>
        <a:p>
          <a:r>
            <a:rPr lang="es-MX" sz="800" dirty="0" smtClean="0"/>
            <a:t>Analizar el funcionamiento de los sistemas sociales, a través del reconocimiento de las propiedades y niveles de influencia que resultan de la interacción dinámica entre humanos</a:t>
          </a:r>
          <a:endParaRPr lang="es-MX" sz="800" dirty="0"/>
        </a:p>
      </dgm:t>
    </dgm:pt>
    <dgm:pt modelId="{1756621F-05CB-46C0-AB29-37E3E4648A23}" type="parTrans" cxnId="{CB764690-9F2D-4343-A963-B7D6FC3E3C42}">
      <dgm:prSet/>
      <dgm:spPr/>
      <dgm:t>
        <a:bodyPr/>
        <a:lstStyle/>
        <a:p>
          <a:endParaRPr lang="es-MX"/>
        </a:p>
      </dgm:t>
    </dgm:pt>
    <dgm:pt modelId="{A5CF2D4D-1575-46BC-A93C-DE6C16A8A14F}" type="sibTrans" cxnId="{CB764690-9F2D-4343-A963-B7D6FC3E3C42}">
      <dgm:prSet/>
      <dgm:spPr/>
      <dgm:t>
        <a:bodyPr/>
        <a:lstStyle/>
        <a:p>
          <a:endParaRPr lang="es-MX"/>
        </a:p>
      </dgm:t>
    </dgm:pt>
    <dgm:pt modelId="{FE685B4E-6096-4A3B-AF5D-8C0865A48578}" type="pres">
      <dgm:prSet presAssocID="{1375149E-8481-44E2-A30B-6EC9EA54F8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5952961-4E98-4751-8E39-8304224C4343}" type="pres">
      <dgm:prSet presAssocID="{0FC04E52-9DBD-4081-87D2-E45119E6362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AA11F586-C9E6-4FB4-A5B1-2D769801C67D}" type="pres">
      <dgm:prSet presAssocID="{0462FB1E-8702-4339-AF0F-3E7F579E0745}" presName="Accent1" presStyleCnt="0"/>
      <dgm:spPr/>
    </dgm:pt>
    <dgm:pt modelId="{6C63D653-EC07-4EC2-9AAC-66B153FF6EC4}" type="pres">
      <dgm:prSet presAssocID="{0462FB1E-8702-4339-AF0F-3E7F579E0745}" presName="Accent" presStyleLbl="bgShp" presStyleIdx="0" presStyleCnt="6"/>
      <dgm:spPr/>
    </dgm:pt>
    <dgm:pt modelId="{0A49B0D0-FEA1-47AB-BAA4-8F070ECB300A}" type="pres">
      <dgm:prSet presAssocID="{0462FB1E-8702-4339-AF0F-3E7F579E074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42F677-2229-4EAD-9CDE-18010B037CEB}" type="pres">
      <dgm:prSet presAssocID="{FC83F3E1-344C-4F46-BDDA-328EE20875D2}" presName="Accent2" presStyleCnt="0"/>
      <dgm:spPr/>
    </dgm:pt>
    <dgm:pt modelId="{5F3C2146-4618-47CD-A999-5AA2067195CA}" type="pres">
      <dgm:prSet presAssocID="{FC83F3E1-344C-4F46-BDDA-328EE20875D2}" presName="Accent" presStyleLbl="bgShp" presStyleIdx="1" presStyleCnt="6"/>
      <dgm:spPr/>
    </dgm:pt>
    <dgm:pt modelId="{887C77C3-7E26-4E60-AFC1-7811F225749E}" type="pres">
      <dgm:prSet presAssocID="{FC83F3E1-344C-4F46-BDDA-328EE20875D2}" presName="Child2" presStyleLbl="node1" presStyleIdx="1" presStyleCnt="6" custScaleX="106612" custScaleY="110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A2C96D-0C05-408F-BB87-CB5F559C6AFD}" type="pres">
      <dgm:prSet presAssocID="{19472ABF-7AB9-4EE6-9591-A8B38C84E5F0}" presName="Accent3" presStyleCnt="0"/>
      <dgm:spPr/>
    </dgm:pt>
    <dgm:pt modelId="{58B865A3-4257-414C-82D1-1BB481510F78}" type="pres">
      <dgm:prSet presAssocID="{19472ABF-7AB9-4EE6-9591-A8B38C84E5F0}" presName="Accent" presStyleLbl="bgShp" presStyleIdx="2" presStyleCnt="6"/>
      <dgm:spPr/>
    </dgm:pt>
    <dgm:pt modelId="{FB9BDB51-75ED-4177-8201-6F631EBDD656}" type="pres">
      <dgm:prSet presAssocID="{19472ABF-7AB9-4EE6-9591-A8B38C84E5F0}" presName="Child3" presStyleLbl="node1" presStyleIdx="2" presStyleCnt="6" custScaleX="111439" custScaleY="108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1085E4-640E-44D7-8459-AA673CCA6C2B}" type="pres">
      <dgm:prSet presAssocID="{744E86E2-B588-473B-BC2D-DC1CACE4852F}" presName="Accent4" presStyleCnt="0"/>
      <dgm:spPr/>
    </dgm:pt>
    <dgm:pt modelId="{8DDF7827-4D82-41D4-8131-39661714CE95}" type="pres">
      <dgm:prSet presAssocID="{744E86E2-B588-473B-BC2D-DC1CACE4852F}" presName="Accent" presStyleLbl="bgShp" presStyleIdx="3" presStyleCnt="6"/>
      <dgm:spPr/>
    </dgm:pt>
    <dgm:pt modelId="{88DC57C1-1718-425D-A9E7-90375E8E249B}" type="pres">
      <dgm:prSet presAssocID="{744E86E2-B588-473B-BC2D-DC1CACE4852F}" presName="Child4" presStyleLbl="node1" presStyleIdx="3" presStyleCnt="6" custLinFactNeighborX="-2536" custLinFactNeighborY="-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323456-CE08-43BA-9530-0CD9CE4B9B34}" type="pres">
      <dgm:prSet presAssocID="{2613620C-C0C5-4495-B674-150A5B9D1F6F}" presName="Accent5" presStyleCnt="0"/>
      <dgm:spPr/>
    </dgm:pt>
    <dgm:pt modelId="{5DA78651-9EC6-4F61-9029-3402118F7E57}" type="pres">
      <dgm:prSet presAssocID="{2613620C-C0C5-4495-B674-150A5B9D1F6F}" presName="Accent" presStyleLbl="bgShp" presStyleIdx="4" presStyleCnt="6"/>
      <dgm:spPr/>
    </dgm:pt>
    <dgm:pt modelId="{743ECA4C-744F-4A8D-A42B-EB2834A37D93}" type="pres">
      <dgm:prSet presAssocID="{2613620C-C0C5-4495-B674-150A5B9D1F6F}" presName="Child5" presStyleLbl="node1" presStyleIdx="4" presStyleCnt="6" custScaleX="113851" custScaleY="108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5EB04F-07B0-4B5F-AD13-C7FC3D72E379}" type="pres">
      <dgm:prSet presAssocID="{0DF09FE6-ECB3-4CED-8B97-F25CE9B2B6C1}" presName="Accent6" presStyleCnt="0"/>
      <dgm:spPr/>
    </dgm:pt>
    <dgm:pt modelId="{42BB835C-CF94-4E76-8222-AE962F7FE3C0}" type="pres">
      <dgm:prSet presAssocID="{0DF09FE6-ECB3-4CED-8B97-F25CE9B2B6C1}" presName="Accent" presStyleLbl="bgShp" presStyleIdx="5" presStyleCnt="6"/>
      <dgm:spPr/>
    </dgm:pt>
    <dgm:pt modelId="{78266F2A-B757-4BBC-A145-4D189A7FF82A}" type="pres">
      <dgm:prSet presAssocID="{0DF09FE6-ECB3-4CED-8B97-F25CE9B2B6C1}" presName="Child6" presStyleLbl="node1" presStyleIdx="5" presStyleCnt="6" custScaleX="116265" custScaleY="110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801289-09B4-43C7-8C25-B1CBCCA64569}" type="presOf" srcId="{744E86E2-B588-473B-BC2D-DC1CACE4852F}" destId="{88DC57C1-1718-425D-A9E7-90375E8E249B}" srcOrd="0" destOrd="0" presId="urn:microsoft.com/office/officeart/2011/layout/HexagonRadial"/>
    <dgm:cxn modelId="{BE9CE3CD-9825-4507-8D46-99DF753221AD}" srcId="{0FC04E52-9DBD-4081-87D2-E45119E63627}" destId="{19472ABF-7AB9-4EE6-9591-A8B38C84E5F0}" srcOrd="2" destOrd="0" parTransId="{5356A2AE-6F6A-4B03-B2F5-16B63FCADFB3}" sibTransId="{886ED34C-47C3-48B2-82FC-F866E198F02F}"/>
    <dgm:cxn modelId="{CD790E93-90D9-4B18-A727-4AB356DD1392}" srcId="{0FC04E52-9DBD-4081-87D2-E45119E63627}" destId="{0DF09FE6-ECB3-4CED-8B97-F25CE9B2B6C1}" srcOrd="5" destOrd="0" parTransId="{8614788B-1D28-4E2C-A132-F527EFCCFD77}" sibTransId="{259DBF9C-F73A-4056-8E27-9C32F13F4E10}"/>
    <dgm:cxn modelId="{8E5F4815-AAEC-494E-A4FD-52183BDA0A41}" srcId="{0FC04E52-9DBD-4081-87D2-E45119E63627}" destId="{0462FB1E-8702-4339-AF0F-3E7F579E0745}" srcOrd="0" destOrd="0" parTransId="{41EE36C0-3802-428F-AA52-179EB2E4A70C}" sibTransId="{AAE85E2A-C4D2-462E-BABD-EB9168F3AE2F}"/>
    <dgm:cxn modelId="{D74A7841-61F5-4F0B-9DF6-DA360F6A6F7E}" type="presOf" srcId="{0DF09FE6-ECB3-4CED-8B97-F25CE9B2B6C1}" destId="{78266F2A-B757-4BBC-A145-4D189A7FF82A}" srcOrd="0" destOrd="0" presId="urn:microsoft.com/office/officeart/2011/layout/HexagonRadial"/>
    <dgm:cxn modelId="{20C24F66-3C40-47B1-81E4-A6E7FD7902AA}" type="presOf" srcId="{1375149E-8481-44E2-A30B-6EC9EA54F84D}" destId="{FE685B4E-6096-4A3B-AF5D-8C0865A48578}" srcOrd="0" destOrd="0" presId="urn:microsoft.com/office/officeart/2011/layout/HexagonRadial"/>
    <dgm:cxn modelId="{9A9464F7-4576-459E-87AA-0ED18D51E9D5}" type="presOf" srcId="{19472ABF-7AB9-4EE6-9591-A8B38C84E5F0}" destId="{FB9BDB51-75ED-4177-8201-6F631EBDD656}" srcOrd="0" destOrd="0" presId="urn:microsoft.com/office/officeart/2011/layout/HexagonRadial"/>
    <dgm:cxn modelId="{DB49C78E-0342-4615-A4E7-3D21F40B1B53}" srcId="{0FC04E52-9DBD-4081-87D2-E45119E63627}" destId="{744E86E2-B588-473B-BC2D-DC1CACE4852F}" srcOrd="3" destOrd="0" parTransId="{FEA28C9D-00CE-4060-B478-EFB0BA5D7DAC}" sibTransId="{D18CC4E7-EB13-4279-89DC-6111DB7BA774}"/>
    <dgm:cxn modelId="{CB764690-9F2D-4343-A963-B7D6FC3E3C42}" srcId="{0FC04E52-9DBD-4081-87D2-E45119E63627}" destId="{FC83F3E1-344C-4F46-BDDA-328EE20875D2}" srcOrd="1" destOrd="0" parTransId="{1756621F-05CB-46C0-AB29-37E3E4648A23}" sibTransId="{A5CF2D4D-1575-46BC-A93C-DE6C16A8A14F}"/>
    <dgm:cxn modelId="{03A82DC3-FE98-4F33-916C-1151F47839A3}" srcId="{0FC04E52-9DBD-4081-87D2-E45119E63627}" destId="{2613620C-C0C5-4495-B674-150A5B9D1F6F}" srcOrd="4" destOrd="0" parTransId="{A268C443-46FA-47A8-BC1F-CB12D692BC24}" sibTransId="{DA69300E-2F8C-4622-B133-F0B9B2E280DF}"/>
    <dgm:cxn modelId="{BC5B396B-7129-4F50-85C8-93F0A5CA2F95}" type="presOf" srcId="{0462FB1E-8702-4339-AF0F-3E7F579E0745}" destId="{0A49B0D0-FEA1-47AB-BAA4-8F070ECB300A}" srcOrd="0" destOrd="0" presId="urn:microsoft.com/office/officeart/2011/layout/HexagonRadial"/>
    <dgm:cxn modelId="{D349C447-B7FF-44B6-B497-3F202E32AF5D}" type="presOf" srcId="{FC83F3E1-344C-4F46-BDDA-328EE20875D2}" destId="{887C77C3-7E26-4E60-AFC1-7811F225749E}" srcOrd="0" destOrd="0" presId="urn:microsoft.com/office/officeart/2011/layout/HexagonRadial"/>
    <dgm:cxn modelId="{0FFE44F5-4FB5-4CD5-8986-A016116B1357}" type="presOf" srcId="{2613620C-C0C5-4495-B674-150A5B9D1F6F}" destId="{743ECA4C-744F-4A8D-A42B-EB2834A37D93}" srcOrd="0" destOrd="0" presId="urn:microsoft.com/office/officeart/2011/layout/HexagonRadial"/>
    <dgm:cxn modelId="{EFF2CC96-D955-4013-9D63-515149610EE3}" type="presOf" srcId="{0FC04E52-9DBD-4081-87D2-E45119E63627}" destId="{05952961-4E98-4751-8E39-8304224C4343}" srcOrd="0" destOrd="0" presId="urn:microsoft.com/office/officeart/2011/layout/HexagonRadial"/>
    <dgm:cxn modelId="{416A4747-B674-4331-AFF0-2774F1C8F0DA}" srcId="{0FC04E52-9DBD-4081-87D2-E45119E63627}" destId="{3709F738-FCF0-4A59-85E3-2D8A3B7E88BB}" srcOrd="6" destOrd="0" parTransId="{FCFAC658-02A8-480B-BE48-B2F9A9AB93C5}" sibTransId="{BB76926D-AE9B-49ED-8C83-BAB96BA68F34}"/>
    <dgm:cxn modelId="{9FDCF6B1-CD26-4730-9BC8-5A718C816BA6}" srcId="{1375149E-8481-44E2-A30B-6EC9EA54F84D}" destId="{0FC04E52-9DBD-4081-87D2-E45119E63627}" srcOrd="0" destOrd="0" parTransId="{D990F139-5274-40B8-B8EB-8827734C8207}" sibTransId="{155A9475-5447-4269-9FA0-ADE94AC33023}"/>
    <dgm:cxn modelId="{81CA9783-FC7A-4A03-A8A6-4036E4B4F9FC}" type="presParOf" srcId="{FE685B4E-6096-4A3B-AF5D-8C0865A48578}" destId="{05952961-4E98-4751-8E39-8304224C4343}" srcOrd="0" destOrd="0" presId="urn:microsoft.com/office/officeart/2011/layout/HexagonRadial"/>
    <dgm:cxn modelId="{BF4A9642-AB49-4043-8606-CE4B157292E6}" type="presParOf" srcId="{FE685B4E-6096-4A3B-AF5D-8C0865A48578}" destId="{AA11F586-C9E6-4FB4-A5B1-2D769801C67D}" srcOrd="1" destOrd="0" presId="urn:microsoft.com/office/officeart/2011/layout/HexagonRadial"/>
    <dgm:cxn modelId="{6D68F805-84CC-4B0F-A11B-7A05A257474C}" type="presParOf" srcId="{AA11F586-C9E6-4FB4-A5B1-2D769801C67D}" destId="{6C63D653-EC07-4EC2-9AAC-66B153FF6EC4}" srcOrd="0" destOrd="0" presId="urn:microsoft.com/office/officeart/2011/layout/HexagonRadial"/>
    <dgm:cxn modelId="{F88463B9-DA59-4786-8F06-C74005194EB6}" type="presParOf" srcId="{FE685B4E-6096-4A3B-AF5D-8C0865A48578}" destId="{0A49B0D0-FEA1-47AB-BAA4-8F070ECB300A}" srcOrd="2" destOrd="0" presId="urn:microsoft.com/office/officeart/2011/layout/HexagonRadial"/>
    <dgm:cxn modelId="{292375A5-F37E-4CAE-A0B5-426F5E4CDD53}" type="presParOf" srcId="{FE685B4E-6096-4A3B-AF5D-8C0865A48578}" destId="{CB42F677-2229-4EAD-9CDE-18010B037CEB}" srcOrd="3" destOrd="0" presId="urn:microsoft.com/office/officeart/2011/layout/HexagonRadial"/>
    <dgm:cxn modelId="{8A5D1FA4-60B2-4764-AA30-A71C9BCC5EB2}" type="presParOf" srcId="{CB42F677-2229-4EAD-9CDE-18010B037CEB}" destId="{5F3C2146-4618-47CD-A999-5AA2067195CA}" srcOrd="0" destOrd="0" presId="urn:microsoft.com/office/officeart/2011/layout/HexagonRadial"/>
    <dgm:cxn modelId="{37331B91-6B43-4F1A-A39D-1E3FA3D8D11A}" type="presParOf" srcId="{FE685B4E-6096-4A3B-AF5D-8C0865A48578}" destId="{887C77C3-7E26-4E60-AFC1-7811F225749E}" srcOrd="4" destOrd="0" presId="urn:microsoft.com/office/officeart/2011/layout/HexagonRadial"/>
    <dgm:cxn modelId="{8DB92077-0168-4C88-8A19-6439647B4405}" type="presParOf" srcId="{FE685B4E-6096-4A3B-AF5D-8C0865A48578}" destId="{69A2C96D-0C05-408F-BB87-CB5F559C6AFD}" srcOrd="5" destOrd="0" presId="urn:microsoft.com/office/officeart/2011/layout/HexagonRadial"/>
    <dgm:cxn modelId="{FFC7740D-2FFA-4673-A416-017272F0CB9E}" type="presParOf" srcId="{69A2C96D-0C05-408F-BB87-CB5F559C6AFD}" destId="{58B865A3-4257-414C-82D1-1BB481510F78}" srcOrd="0" destOrd="0" presId="urn:microsoft.com/office/officeart/2011/layout/HexagonRadial"/>
    <dgm:cxn modelId="{43950246-C3CA-4C7A-B28C-C250141F5103}" type="presParOf" srcId="{FE685B4E-6096-4A3B-AF5D-8C0865A48578}" destId="{FB9BDB51-75ED-4177-8201-6F631EBDD656}" srcOrd="6" destOrd="0" presId="urn:microsoft.com/office/officeart/2011/layout/HexagonRadial"/>
    <dgm:cxn modelId="{7B71B5CC-C4BD-400C-9940-8593E2C54D39}" type="presParOf" srcId="{FE685B4E-6096-4A3B-AF5D-8C0865A48578}" destId="{001085E4-640E-44D7-8459-AA673CCA6C2B}" srcOrd="7" destOrd="0" presId="urn:microsoft.com/office/officeart/2011/layout/HexagonRadial"/>
    <dgm:cxn modelId="{BFD1E74A-B421-4BE1-AA1E-4A3CF0FD3DC2}" type="presParOf" srcId="{001085E4-640E-44D7-8459-AA673CCA6C2B}" destId="{8DDF7827-4D82-41D4-8131-39661714CE95}" srcOrd="0" destOrd="0" presId="urn:microsoft.com/office/officeart/2011/layout/HexagonRadial"/>
    <dgm:cxn modelId="{CCA2F651-3660-44F4-BEC8-7AD36A14BC3D}" type="presParOf" srcId="{FE685B4E-6096-4A3B-AF5D-8C0865A48578}" destId="{88DC57C1-1718-425D-A9E7-90375E8E249B}" srcOrd="8" destOrd="0" presId="urn:microsoft.com/office/officeart/2011/layout/HexagonRadial"/>
    <dgm:cxn modelId="{44B221EF-DB53-4EF9-98DD-8C09A063C41A}" type="presParOf" srcId="{FE685B4E-6096-4A3B-AF5D-8C0865A48578}" destId="{9A323456-CE08-43BA-9530-0CD9CE4B9B34}" srcOrd="9" destOrd="0" presId="urn:microsoft.com/office/officeart/2011/layout/HexagonRadial"/>
    <dgm:cxn modelId="{B38D6A4A-2521-4B07-AD8E-798118E0F06E}" type="presParOf" srcId="{9A323456-CE08-43BA-9530-0CD9CE4B9B34}" destId="{5DA78651-9EC6-4F61-9029-3402118F7E57}" srcOrd="0" destOrd="0" presId="urn:microsoft.com/office/officeart/2011/layout/HexagonRadial"/>
    <dgm:cxn modelId="{33E28F1C-B271-4B80-B792-AA4C2366FB7F}" type="presParOf" srcId="{FE685B4E-6096-4A3B-AF5D-8C0865A48578}" destId="{743ECA4C-744F-4A8D-A42B-EB2834A37D93}" srcOrd="10" destOrd="0" presId="urn:microsoft.com/office/officeart/2011/layout/HexagonRadial"/>
    <dgm:cxn modelId="{1EC1292E-0EFD-4A80-875A-F3615C3FE401}" type="presParOf" srcId="{FE685B4E-6096-4A3B-AF5D-8C0865A48578}" destId="{355EB04F-07B0-4B5F-AD13-C7FC3D72E379}" srcOrd="11" destOrd="0" presId="urn:microsoft.com/office/officeart/2011/layout/HexagonRadial"/>
    <dgm:cxn modelId="{AC954A12-01D7-47AC-ABE1-730A90E75EED}" type="presParOf" srcId="{355EB04F-07B0-4B5F-AD13-C7FC3D72E379}" destId="{42BB835C-CF94-4E76-8222-AE962F7FE3C0}" srcOrd="0" destOrd="0" presId="urn:microsoft.com/office/officeart/2011/layout/HexagonRadial"/>
    <dgm:cxn modelId="{61BAEB52-BF74-4D30-9AF6-8BF7E4B0B223}" type="presParOf" srcId="{FE685B4E-6096-4A3B-AF5D-8C0865A48578}" destId="{78266F2A-B757-4BBC-A145-4D189A7FF82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AA81D3-7D6F-4CA2-9841-21F571C9E7D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F6DB8D2-167B-4406-82C6-84F8326BEE68}">
      <dgm:prSet phldrT="[Texto]"/>
      <dgm:spPr/>
      <dgm:t>
        <a:bodyPr/>
        <a:lstStyle/>
        <a:p>
          <a:r>
            <a:rPr lang="es-MX" b="1" dirty="0" smtClean="0"/>
            <a:t>DOMINIO ÉTICO Y DEL PROFESIONALISMO</a:t>
          </a:r>
          <a:endParaRPr lang="es-MX" dirty="0"/>
        </a:p>
      </dgm:t>
    </dgm:pt>
    <dgm:pt modelId="{66A85859-C311-4169-8ED6-70AE74C00F41}" type="parTrans" cxnId="{7FB86393-97C9-4D5A-8A80-B80081426411}">
      <dgm:prSet/>
      <dgm:spPr/>
      <dgm:t>
        <a:bodyPr/>
        <a:lstStyle/>
        <a:p>
          <a:endParaRPr lang="es-MX"/>
        </a:p>
      </dgm:t>
    </dgm:pt>
    <dgm:pt modelId="{BEE1FA33-FB3A-4320-830A-2B2EE65677B8}" type="sibTrans" cxnId="{7FB86393-97C9-4D5A-8A80-B80081426411}">
      <dgm:prSet/>
      <dgm:spPr/>
      <dgm:t>
        <a:bodyPr/>
        <a:lstStyle/>
        <a:p>
          <a:endParaRPr lang="es-MX"/>
        </a:p>
      </dgm:t>
    </dgm:pt>
    <dgm:pt modelId="{D03D5896-C77D-4615-B3F9-65EFBD911EB4}">
      <dgm:prSet phldrT="[Texto]" phldr="1"/>
      <dgm:spPr/>
      <dgm:t>
        <a:bodyPr/>
        <a:lstStyle/>
        <a:p>
          <a:endParaRPr lang="es-MX"/>
        </a:p>
      </dgm:t>
    </dgm:pt>
    <dgm:pt modelId="{1ECEABA7-04EC-4B15-A204-8A88E9BCC1D1}" type="parTrans" cxnId="{2D8E22A1-025A-4195-8A27-67B88507C2E5}">
      <dgm:prSet/>
      <dgm:spPr/>
      <dgm:t>
        <a:bodyPr/>
        <a:lstStyle/>
        <a:p>
          <a:endParaRPr lang="es-MX"/>
        </a:p>
      </dgm:t>
    </dgm:pt>
    <dgm:pt modelId="{5EBF4823-EDE9-4021-B92F-71AB4D9E8C33}" type="sibTrans" cxnId="{2D8E22A1-025A-4195-8A27-67B88507C2E5}">
      <dgm:prSet/>
      <dgm:spPr/>
      <dgm:t>
        <a:bodyPr/>
        <a:lstStyle/>
        <a:p>
          <a:endParaRPr lang="es-MX"/>
        </a:p>
      </dgm:t>
    </dgm:pt>
    <dgm:pt modelId="{272EBE74-0192-4830-96A6-5F48D82AFDBB}">
      <dgm:prSet phldrT="[Texto]" phldr="1"/>
      <dgm:spPr/>
      <dgm:t>
        <a:bodyPr/>
        <a:lstStyle/>
        <a:p>
          <a:endParaRPr lang="es-MX"/>
        </a:p>
      </dgm:t>
    </dgm:pt>
    <dgm:pt modelId="{04442A36-5CC4-4C77-B358-EE999F8581C8}" type="parTrans" cxnId="{7F2F96E8-F7C5-4DC6-8D89-EFC1A581574D}">
      <dgm:prSet/>
      <dgm:spPr/>
      <dgm:t>
        <a:bodyPr/>
        <a:lstStyle/>
        <a:p>
          <a:endParaRPr lang="es-MX"/>
        </a:p>
      </dgm:t>
    </dgm:pt>
    <dgm:pt modelId="{7A21B9C1-8710-4281-B561-E3D2C089880D}" type="sibTrans" cxnId="{7F2F96E8-F7C5-4DC6-8D89-EFC1A581574D}">
      <dgm:prSet/>
      <dgm:spPr/>
      <dgm:t>
        <a:bodyPr/>
        <a:lstStyle/>
        <a:p>
          <a:endParaRPr lang="es-MX"/>
        </a:p>
      </dgm:t>
    </dgm:pt>
    <dgm:pt modelId="{137A4CAE-FDD6-4503-84DE-9C5870E7D69E}">
      <dgm:prSet phldrT="[Texto]" phldr="1"/>
      <dgm:spPr/>
      <dgm:t>
        <a:bodyPr/>
        <a:lstStyle/>
        <a:p>
          <a:endParaRPr lang="es-MX"/>
        </a:p>
      </dgm:t>
    </dgm:pt>
    <dgm:pt modelId="{E19F0F15-A08D-4A4F-B591-144BCFDC1992}" type="parTrans" cxnId="{4F856B20-724E-44F7-958D-28AFE9EABBBA}">
      <dgm:prSet/>
      <dgm:spPr/>
      <dgm:t>
        <a:bodyPr/>
        <a:lstStyle/>
        <a:p>
          <a:endParaRPr lang="es-MX"/>
        </a:p>
      </dgm:t>
    </dgm:pt>
    <dgm:pt modelId="{2EBC7529-9300-4DDF-9097-EACDC0E15C0A}" type="sibTrans" cxnId="{4F856B20-724E-44F7-958D-28AFE9EABBBA}">
      <dgm:prSet/>
      <dgm:spPr/>
      <dgm:t>
        <a:bodyPr/>
        <a:lstStyle/>
        <a:p>
          <a:endParaRPr lang="es-MX"/>
        </a:p>
      </dgm:t>
    </dgm:pt>
    <dgm:pt modelId="{89B37134-D60E-4409-BD84-721D231B5943}">
      <dgm:prSet phldrT="[Texto]" phldr="1"/>
      <dgm:spPr/>
      <dgm:t>
        <a:bodyPr/>
        <a:lstStyle/>
        <a:p>
          <a:endParaRPr lang="es-MX"/>
        </a:p>
      </dgm:t>
    </dgm:pt>
    <dgm:pt modelId="{37E2A2FD-6D33-4594-90EF-A63D93D84EE6}" type="parTrans" cxnId="{3AE731CE-D437-481C-AFF8-0E6A83A7F079}">
      <dgm:prSet/>
      <dgm:spPr/>
      <dgm:t>
        <a:bodyPr/>
        <a:lstStyle/>
        <a:p>
          <a:endParaRPr lang="es-MX"/>
        </a:p>
      </dgm:t>
    </dgm:pt>
    <dgm:pt modelId="{4FE872B5-C577-4CFE-A330-899BED4FF312}" type="sibTrans" cxnId="{3AE731CE-D437-481C-AFF8-0E6A83A7F079}">
      <dgm:prSet/>
      <dgm:spPr/>
      <dgm:t>
        <a:bodyPr/>
        <a:lstStyle/>
        <a:p>
          <a:endParaRPr lang="es-MX"/>
        </a:p>
      </dgm:t>
    </dgm:pt>
    <dgm:pt modelId="{9483E62A-73AE-4B9E-B3FA-B68DA60A85C1}">
      <dgm:prSet phldrT="[Texto]" phldr="1"/>
      <dgm:spPr/>
      <dgm:t>
        <a:bodyPr/>
        <a:lstStyle/>
        <a:p>
          <a:endParaRPr lang="es-MX"/>
        </a:p>
      </dgm:t>
    </dgm:pt>
    <dgm:pt modelId="{D0FFB5CB-BAD9-40C9-B484-EE1A4B46B552}" type="parTrans" cxnId="{E5769C2A-1CEC-4A1A-9BC4-B0AF6AEBD3ED}">
      <dgm:prSet/>
      <dgm:spPr/>
      <dgm:t>
        <a:bodyPr/>
        <a:lstStyle/>
        <a:p>
          <a:endParaRPr lang="es-MX"/>
        </a:p>
      </dgm:t>
    </dgm:pt>
    <dgm:pt modelId="{BE96B247-4E01-4A69-9B2B-A81878827A50}" type="sibTrans" cxnId="{E5769C2A-1CEC-4A1A-9BC4-B0AF6AEBD3ED}">
      <dgm:prSet/>
      <dgm:spPr/>
      <dgm:t>
        <a:bodyPr/>
        <a:lstStyle/>
        <a:p>
          <a:endParaRPr lang="es-MX"/>
        </a:p>
      </dgm:t>
    </dgm:pt>
    <dgm:pt modelId="{E47CB809-826F-4D3B-8B88-71828CAC856D}">
      <dgm:prSet phldrT="[Texto]" phldr="1"/>
      <dgm:spPr/>
      <dgm:t>
        <a:bodyPr/>
        <a:lstStyle/>
        <a:p>
          <a:endParaRPr lang="es-MX"/>
        </a:p>
      </dgm:t>
    </dgm:pt>
    <dgm:pt modelId="{C14F5747-AA20-4F7A-81F4-C5E335283892}" type="parTrans" cxnId="{9D7411CC-8F91-4481-8C4D-6409A4FCB92D}">
      <dgm:prSet/>
      <dgm:spPr/>
      <dgm:t>
        <a:bodyPr/>
        <a:lstStyle/>
        <a:p>
          <a:endParaRPr lang="es-MX"/>
        </a:p>
      </dgm:t>
    </dgm:pt>
    <dgm:pt modelId="{4C03821D-AF67-45AF-9708-66FC20928DE7}" type="sibTrans" cxnId="{9D7411CC-8F91-4481-8C4D-6409A4FCB92D}">
      <dgm:prSet/>
      <dgm:spPr/>
      <dgm:t>
        <a:bodyPr/>
        <a:lstStyle/>
        <a:p>
          <a:endParaRPr lang="es-MX"/>
        </a:p>
      </dgm:t>
    </dgm:pt>
    <dgm:pt modelId="{63BD0580-6924-48CC-BC4D-4A557D296AD8}">
      <dgm:prSet phldrT="[Texto]" phldr="1"/>
      <dgm:spPr/>
      <dgm:t>
        <a:bodyPr/>
        <a:lstStyle/>
        <a:p>
          <a:endParaRPr lang="es-MX"/>
        </a:p>
      </dgm:t>
    </dgm:pt>
    <dgm:pt modelId="{51CBE6B9-2436-4F8F-BE68-5697D44648A7}" type="parTrans" cxnId="{85E5AA33-EBBB-446F-AB38-BA958C77C290}">
      <dgm:prSet/>
      <dgm:spPr/>
      <dgm:t>
        <a:bodyPr/>
        <a:lstStyle/>
        <a:p>
          <a:endParaRPr lang="es-MX"/>
        </a:p>
      </dgm:t>
    </dgm:pt>
    <dgm:pt modelId="{493C819A-54E4-4208-BD3E-3D7196F3575D}" type="sibTrans" cxnId="{85E5AA33-EBBB-446F-AB38-BA958C77C290}">
      <dgm:prSet/>
      <dgm:spPr/>
      <dgm:t>
        <a:bodyPr/>
        <a:lstStyle/>
        <a:p>
          <a:endParaRPr lang="es-MX"/>
        </a:p>
      </dgm:t>
    </dgm:pt>
    <dgm:pt modelId="{AE645F6C-2D74-46DA-BE4B-ACA0628075BF}">
      <dgm:prSet phldrT="[Texto]" phldr="1"/>
      <dgm:spPr/>
      <dgm:t>
        <a:bodyPr/>
        <a:lstStyle/>
        <a:p>
          <a:endParaRPr lang="es-MX"/>
        </a:p>
      </dgm:t>
    </dgm:pt>
    <dgm:pt modelId="{6EF829FC-D44F-44F4-ABD8-2E4BE72F68E9}" type="parTrans" cxnId="{47A35518-52B6-4BD6-84F7-B0C00F38446B}">
      <dgm:prSet/>
      <dgm:spPr/>
      <dgm:t>
        <a:bodyPr/>
        <a:lstStyle/>
        <a:p>
          <a:endParaRPr lang="es-MX"/>
        </a:p>
      </dgm:t>
    </dgm:pt>
    <dgm:pt modelId="{F31587CB-4FCD-4D7B-A3C9-0BDA7DAF1E5E}" type="sibTrans" cxnId="{47A35518-52B6-4BD6-84F7-B0C00F38446B}">
      <dgm:prSet/>
      <dgm:spPr/>
      <dgm:t>
        <a:bodyPr/>
        <a:lstStyle/>
        <a:p>
          <a:endParaRPr lang="es-MX"/>
        </a:p>
      </dgm:t>
    </dgm:pt>
    <dgm:pt modelId="{B6D18988-8D60-41F7-B7AA-EA50D644C39F}" type="pres">
      <dgm:prSet presAssocID="{B5AA81D3-7D6F-4CA2-9841-21F571C9E7D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DA9F25-C38F-43F9-839A-720D641C6986}" type="pres">
      <dgm:prSet presAssocID="{B5AA81D3-7D6F-4CA2-9841-21F571C9E7DF}" presName="hierFlow" presStyleCnt="0"/>
      <dgm:spPr/>
    </dgm:pt>
    <dgm:pt modelId="{5AD28B5F-CBE2-4FE1-AB23-CC58B3CAA44A}" type="pres">
      <dgm:prSet presAssocID="{B5AA81D3-7D6F-4CA2-9841-21F571C9E7DF}" presName="firstBuf" presStyleCnt="0"/>
      <dgm:spPr/>
    </dgm:pt>
    <dgm:pt modelId="{78911AE7-F6E7-4227-B443-516A8636BBB5}" type="pres">
      <dgm:prSet presAssocID="{B5AA81D3-7D6F-4CA2-9841-21F571C9E7D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E6F8656-B78C-4C1F-9D42-82AE44E8A1A2}" type="pres">
      <dgm:prSet presAssocID="{9F6DB8D2-167B-4406-82C6-84F8326BEE68}" presName="Name17" presStyleCnt="0"/>
      <dgm:spPr/>
    </dgm:pt>
    <dgm:pt modelId="{BCACCA7C-79B2-481C-BE6B-1A474B316A41}" type="pres">
      <dgm:prSet presAssocID="{9F6DB8D2-167B-4406-82C6-84F8326BEE6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82B5741-22E5-4D6A-AC15-352F040E4C01}" type="pres">
      <dgm:prSet presAssocID="{9F6DB8D2-167B-4406-82C6-84F8326BEE68}" presName="hierChild2" presStyleCnt="0"/>
      <dgm:spPr/>
    </dgm:pt>
    <dgm:pt modelId="{3479FC6A-7B83-4D4C-A7C6-E918F5715E90}" type="pres">
      <dgm:prSet presAssocID="{1ECEABA7-04EC-4B15-A204-8A88E9BCC1D1}" presName="Name25" presStyleLbl="parChTrans1D2" presStyleIdx="0" presStyleCnt="2"/>
      <dgm:spPr/>
      <dgm:t>
        <a:bodyPr/>
        <a:lstStyle/>
        <a:p>
          <a:endParaRPr lang="es-MX"/>
        </a:p>
      </dgm:t>
    </dgm:pt>
    <dgm:pt modelId="{56C562EC-43FA-4D96-83C3-E9977A3CB766}" type="pres">
      <dgm:prSet presAssocID="{1ECEABA7-04EC-4B15-A204-8A88E9BCC1D1}" presName="connTx" presStyleLbl="parChTrans1D2" presStyleIdx="0" presStyleCnt="2"/>
      <dgm:spPr/>
      <dgm:t>
        <a:bodyPr/>
        <a:lstStyle/>
        <a:p>
          <a:endParaRPr lang="es-MX"/>
        </a:p>
      </dgm:t>
    </dgm:pt>
    <dgm:pt modelId="{7D2D3F43-6C2C-431E-BBAB-26E98B7ACB12}" type="pres">
      <dgm:prSet presAssocID="{D03D5896-C77D-4615-B3F9-65EFBD911EB4}" presName="Name30" presStyleCnt="0"/>
      <dgm:spPr/>
    </dgm:pt>
    <dgm:pt modelId="{8359FF8C-C118-44C0-BD66-7DAE62C6F626}" type="pres">
      <dgm:prSet presAssocID="{D03D5896-C77D-4615-B3F9-65EFBD911EB4}" presName="level2Shape" presStyleLbl="node2" presStyleIdx="0" presStyleCnt="2"/>
      <dgm:spPr/>
      <dgm:t>
        <a:bodyPr/>
        <a:lstStyle/>
        <a:p>
          <a:endParaRPr lang="es-MX"/>
        </a:p>
      </dgm:t>
    </dgm:pt>
    <dgm:pt modelId="{C3C2B605-FFA7-4EB4-8D30-4C1D73DD07A3}" type="pres">
      <dgm:prSet presAssocID="{D03D5896-C77D-4615-B3F9-65EFBD911EB4}" presName="hierChild3" presStyleCnt="0"/>
      <dgm:spPr/>
    </dgm:pt>
    <dgm:pt modelId="{B38EB84B-131E-443C-AFD3-4B49D85FE5DB}" type="pres">
      <dgm:prSet presAssocID="{04442A36-5CC4-4C77-B358-EE999F8581C8}" presName="Name25" presStyleLbl="parChTrans1D3" presStyleIdx="0" presStyleCnt="3"/>
      <dgm:spPr/>
      <dgm:t>
        <a:bodyPr/>
        <a:lstStyle/>
        <a:p>
          <a:endParaRPr lang="es-MX"/>
        </a:p>
      </dgm:t>
    </dgm:pt>
    <dgm:pt modelId="{86E85213-02DB-48BB-A65A-3B633C5F0BCA}" type="pres">
      <dgm:prSet presAssocID="{04442A36-5CC4-4C77-B358-EE999F8581C8}" presName="connTx" presStyleLbl="parChTrans1D3" presStyleIdx="0" presStyleCnt="3"/>
      <dgm:spPr/>
      <dgm:t>
        <a:bodyPr/>
        <a:lstStyle/>
        <a:p>
          <a:endParaRPr lang="es-MX"/>
        </a:p>
      </dgm:t>
    </dgm:pt>
    <dgm:pt modelId="{22CF05B9-2857-4486-832A-C41EF162237F}" type="pres">
      <dgm:prSet presAssocID="{272EBE74-0192-4830-96A6-5F48D82AFDBB}" presName="Name30" presStyleCnt="0"/>
      <dgm:spPr/>
    </dgm:pt>
    <dgm:pt modelId="{20774894-107C-45BA-AD66-45DC976F0EF1}" type="pres">
      <dgm:prSet presAssocID="{272EBE74-0192-4830-96A6-5F48D82AFDBB}" presName="level2Shape" presStyleLbl="node3" presStyleIdx="0" presStyleCnt="3"/>
      <dgm:spPr/>
      <dgm:t>
        <a:bodyPr/>
        <a:lstStyle/>
        <a:p>
          <a:endParaRPr lang="es-MX"/>
        </a:p>
      </dgm:t>
    </dgm:pt>
    <dgm:pt modelId="{9B91EE0E-912B-4E0D-BD42-567804BA9873}" type="pres">
      <dgm:prSet presAssocID="{272EBE74-0192-4830-96A6-5F48D82AFDBB}" presName="hierChild3" presStyleCnt="0"/>
      <dgm:spPr/>
    </dgm:pt>
    <dgm:pt modelId="{43F757D3-8329-4F98-955E-F04222155C05}" type="pres">
      <dgm:prSet presAssocID="{E19F0F15-A08D-4A4F-B591-144BCFDC1992}" presName="Name25" presStyleLbl="parChTrans1D3" presStyleIdx="1" presStyleCnt="3"/>
      <dgm:spPr/>
      <dgm:t>
        <a:bodyPr/>
        <a:lstStyle/>
        <a:p>
          <a:endParaRPr lang="es-MX"/>
        </a:p>
      </dgm:t>
    </dgm:pt>
    <dgm:pt modelId="{482A103E-2244-444B-8D45-5B6A9727A77A}" type="pres">
      <dgm:prSet presAssocID="{E19F0F15-A08D-4A4F-B591-144BCFDC1992}" presName="connTx" presStyleLbl="parChTrans1D3" presStyleIdx="1" presStyleCnt="3"/>
      <dgm:spPr/>
      <dgm:t>
        <a:bodyPr/>
        <a:lstStyle/>
        <a:p>
          <a:endParaRPr lang="es-MX"/>
        </a:p>
      </dgm:t>
    </dgm:pt>
    <dgm:pt modelId="{36E129CD-1164-4C4F-AA19-FF7E5EBC53C2}" type="pres">
      <dgm:prSet presAssocID="{137A4CAE-FDD6-4503-84DE-9C5870E7D69E}" presName="Name30" presStyleCnt="0"/>
      <dgm:spPr/>
    </dgm:pt>
    <dgm:pt modelId="{BB4A8FF6-CE1A-4A8A-8325-7403F32EBF04}" type="pres">
      <dgm:prSet presAssocID="{137A4CAE-FDD6-4503-84DE-9C5870E7D69E}" presName="level2Shape" presStyleLbl="node3" presStyleIdx="1" presStyleCnt="3"/>
      <dgm:spPr/>
      <dgm:t>
        <a:bodyPr/>
        <a:lstStyle/>
        <a:p>
          <a:endParaRPr lang="es-MX"/>
        </a:p>
      </dgm:t>
    </dgm:pt>
    <dgm:pt modelId="{C38E60C9-5CD7-49F8-9268-62592D68C481}" type="pres">
      <dgm:prSet presAssocID="{137A4CAE-FDD6-4503-84DE-9C5870E7D69E}" presName="hierChild3" presStyleCnt="0"/>
      <dgm:spPr/>
    </dgm:pt>
    <dgm:pt modelId="{C9743FD5-A3FC-4429-9475-F91CE7C14A96}" type="pres">
      <dgm:prSet presAssocID="{37E2A2FD-6D33-4594-90EF-A63D93D84EE6}" presName="Name25" presStyleLbl="parChTrans1D2" presStyleIdx="1" presStyleCnt="2"/>
      <dgm:spPr/>
      <dgm:t>
        <a:bodyPr/>
        <a:lstStyle/>
        <a:p>
          <a:endParaRPr lang="es-MX"/>
        </a:p>
      </dgm:t>
    </dgm:pt>
    <dgm:pt modelId="{427F7CFF-AD86-4128-883C-BA5A1397ECDF}" type="pres">
      <dgm:prSet presAssocID="{37E2A2FD-6D33-4594-90EF-A63D93D84EE6}" presName="connTx" presStyleLbl="parChTrans1D2" presStyleIdx="1" presStyleCnt="2"/>
      <dgm:spPr/>
      <dgm:t>
        <a:bodyPr/>
        <a:lstStyle/>
        <a:p>
          <a:endParaRPr lang="es-MX"/>
        </a:p>
      </dgm:t>
    </dgm:pt>
    <dgm:pt modelId="{797D2809-1BEA-4CB0-B6BF-8FD06B6DCC96}" type="pres">
      <dgm:prSet presAssocID="{89B37134-D60E-4409-BD84-721D231B5943}" presName="Name30" presStyleCnt="0"/>
      <dgm:spPr/>
    </dgm:pt>
    <dgm:pt modelId="{37CC958A-EF92-417C-A57A-9815EB308015}" type="pres">
      <dgm:prSet presAssocID="{89B37134-D60E-4409-BD84-721D231B5943}" presName="level2Shape" presStyleLbl="node2" presStyleIdx="1" presStyleCnt="2"/>
      <dgm:spPr/>
      <dgm:t>
        <a:bodyPr/>
        <a:lstStyle/>
        <a:p>
          <a:endParaRPr lang="es-MX"/>
        </a:p>
      </dgm:t>
    </dgm:pt>
    <dgm:pt modelId="{CF836026-D58E-43B6-9BD1-311424DF486F}" type="pres">
      <dgm:prSet presAssocID="{89B37134-D60E-4409-BD84-721D231B5943}" presName="hierChild3" presStyleCnt="0"/>
      <dgm:spPr/>
    </dgm:pt>
    <dgm:pt modelId="{D5BFBFD1-50B9-4512-B016-5DB28474A3F8}" type="pres">
      <dgm:prSet presAssocID="{D0FFB5CB-BAD9-40C9-B484-EE1A4B46B552}" presName="Name25" presStyleLbl="parChTrans1D3" presStyleIdx="2" presStyleCnt="3"/>
      <dgm:spPr/>
      <dgm:t>
        <a:bodyPr/>
        <a:lstStyle/>
        <a:p>
          <a:endParaRPr lang="es-MX"/>
        </a:p>
      </dgm:t>
    </dgm:pt>
    <dgm:pt modelId="{96187B61-8210-4391-8161-215FD1BA16B7}" type="pres">
      <dgm:prSet presAssocID="{D0FFB5CB-BAD9-40C9-B484-EE1A4B46B552}" presName="connTx" presStyleLbl="parChTrans1D3" presStyleIdx="2" presStyleCnt="3"/>
      <dgm:spPr/>
      <dgm:t>
        <a:bodyPr/>
        <a:lstStyle/>
        <a:p>
          <a:endParaRPr lang="es-MX"/>
        </a:p>
      </dgm:t>
    </dgm:pt>
    <dgm:pt modelId="{4D351910-37A9-4665-99D0-AF25278F51B1}" type="pres">
      <dgm:prSet presAssocID="{9483E62A-73AE-4B9E-B3FA-B68DA60A85C1}" presName="Name30" presStyleCnt="0"/>
      <dgm:spPr/>
    </dgm:pt>
    <dgm:pt modelId="{98EB42D3-2C1D-4EE8-B0B3-81839E0D11FC}" type="pres">
      <dgm:prSet presAssocID="{9483E62A-73AE-4B9E-B3FA-B68DA60A85C1}" presName="level2Shape" presStyleLbl="node3" presStyleIdx="2" presStyleCnt="3"/>
      <dgm:spPr/>
      <dgm:t>
        <a:bodyPr/>
        <a:lstStyle/>
        <a:p>
          <a:endParaRPr lang="es-MX"/>
        </a:p>
      </dgm:t>
    </dgm:pt>
    <dgm:pt modelId="{75E91DA6-4CAF-4F7A-85B9-98AD9AF38D7F}" type="pres">
      <dgm:prSet presAssocID="{9483E62A-73AE-4B9E-B3FA-B68DA60A85C1}" presName="hierChild3" presStyleCnt="0"/>
      <dgm:spPr/>
    </dgm:pt>
    <dgm:pt modelId="{306EEB23-E8B6-44DB-812C-E11A658E0646}" type="pres">
      <dgm:prSet presAssocID="{B5AA81D3-7D6F-4CA2-9841-21F571C9E7DF}" presName="bgShapesFlow" presStyleCnt="0"/>
      <dgm:spPr/>
    </dgm:pt>
    <dgm:pt modelId="{2EF253E7-D7B0-4BB2-B91E-1B4EBC419252}" type="pres">
      <dgm:prSet presAssocID="{E47CB809-826F-4D3B-8B88-71828CAC856D}" presName="rectComp" presStyleCnt="0"/>
      <dgm:spPr/>
    </dgm:pt>
    <dgm:pt modelId="{EEDBC67A-16A4-4A7F-B5C1-779AF476C28B}" type="pres">
      <dgm:prSet presAssocID="{E47CB809-826F-4D3B-8B88-71828CAC856D}" presName="bgRect" presStyleLbl="bgShp" presStyleIdx="0" presStyleCnt="3"/>
      <dgm:spPr/>
      <dgm:t>
        <a:bodyPr/>
        <a:lstStyle/>
        <a:p>
          <a:endParaRPr lang="es-MX"/>
        </a:p>
      </dgm:t>
    </dgm:pt>
    <dgm:pt modelId="{F084D15B-DDD5-422B-8768-BEE6A6CCAED6}" type="pres">
      <dgm:prSet presAssocID="{E47CB809-826F-4D3B-8B88-71828CAC856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95EC82-FA6B-4996-A046-4CE64A3960A5}" type="pres">
      <dgm:prSet presAssocID="{E47CB809-826F-4D3B-8B88-71828CAC856D}" presName="spComp" presStyleCnt="0"/>
      <dgm:spPr/>
    </dgm:pt>
    <dgm:pt modelId="{B6DD014F-AA9F-4C0E-A3B2-E4F92507427D}" type="pres">
      <dgm:prSet presAssocID="{E47CB809-826F-4D3B-8B88-71828CAC856D}" presName="hSp" presStyleCnt="0"/>
      <dgm:spPr/>
    </dgm:pt>
    <dgm:pt modelId="{01FC5896-6C77-47E7-A05F-53654664FF41}" type="pres">
      <dgm:prSet presAssocID="{63BD0580-6924-48CC-BC4D-4A557D296AD8}" presName="rectComp" presStyleCnt="0"/>
      <dgm:spPr/>
    </dgm:pt>
    <dgm:pt modelId="{D71B71D5-F97A-4A5F-8A30-BAA0E748915D}" type="pres">
      <dgm:prSet presAssocID="{63BD0580-6924-48CC-BC4D-4A557D296AD8}" presName="bgRect" presStyleLbl="bgShp" presStyleIdx="1" presStyleCnt="3"/>
      <dgm:spPr/>
      <dgm:t>
        <a:bodyPr/>
        <a:lstStyle/>
        <a:p>
          <a:endParaRPr lang="es-MX"/>
        </a:p>
      </dgm:t>
    </dgm:pt>
    <dgm:pt modelId="{BD8C9E6A-0E8D-4248-91B4-7C36EDB02CCC}" type="pres">
      <dgm:prSet presAssocID="{63BD0580-6924-48CC-BC4D-4A557D296AD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D965DD-1E92-40B1-B6B0-D8967ECB1C43}" type="pres">
      <dgm:prSet presAssocID="{63BD0580-6924-48CC-BC4D-4A557D296AD8}" presName="spComp" presStyleCnt="0"/>
      <dgm:spPr/>
    </dgm:pt>
    <dgm:pt modelId="{AF3A0188-14EA-4866-B41D-F4D08AB7ACF1}" type="pres">
      <dgm:prSet presAssocID="{63BD0580-6924-48CC-BC4D-4A557D296AD8}" presName="hSp" presStyleCnt="0"/>
      <dgm:spPr/>
    </dgm:pt>
    <dgm:pt modelId="{D373BD4C-B276-4265-8C06-F55D972EECD2}" type="pres">
      <dgm:prSet presAssocID="{AE645F6C-2D74-46DA-BE4B-ACA0628075BF}" presName="rectComp" presStyleCnt="0"/>
      <dgm:spPr/>
    </dgm:pt>
    <dgm:pt modelId="{90741049-74E7-4200-B701-51A6340D6F76}" type="pres">
      <dgm:prSet presAssocID="{AE645F6C-2D74-46DA-BE4B-ACA0628075BF}" presName="bgRect" presStyleLbl="bgShp" presStyleIdx="2" presStyleCnt="3"/>
      <dgm:spPr/>
      <dgm:t>
        <a:bodyPr/>
        <a:lstStyle/>
        <a:p>
          <a:endParaRPr lang="es-MX"/>
        </a:p>
      </dgm:t>
    </dgm:pt>
    <dgm:pt modelId="{77259710-A596-4B6B-8BFF-B87EB13E6B68}" type="pres">
      <dgm:prSet presAssocID="{AE645F6C-2D74-46DA-BE4B-ACA0628075B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7A35518-52B6-4BD6-84F7-B0C00F38446B}" srcId="{B5AA81D3-7D6F-4CA2-9841-21F571C9E7DF}" destId="{AE645F6C-2D74-46DA-BE4B-ACA0628075BF}" srcOrd="3" destOrd="0" parTransId="{6EF829FC-D44F-44F4-ABD8-2E4BE72F68E9}" sibTransId="{F31587CB-4FCD-4D7B-A3C9-0BDA7DAF1E5E}"/>
    <dgm:cxn modelId="{D4538DC2-AD03-45C4-9F3E-0FA3EA0B75EE}" type="presOf" srcId="{AE645F6C-2D74-46DA-BE4B-ACA0628075BF}" destId="{90741049-74E7-4200-B701-51A6340D6F76}" srcOrd="0" destOrd="0" presId="urn:microsoft.com/office/officeart/2005/8/layout/hierarchy5"/>
    <dgm:cxn modelId="{B3D04589-A33C-4282-8AE0-3301DE3338A6}" type="presOf" srcId="{272EBE74-0192-4830-96A6-5F48D82AFDBB}" destId="{20774894-107C-45BA-AD66-45DC976F0EF1}" srcOrd="0" destOrd="0" presId="urn:microsoft.com/office/officeart/2005/8/layout/hierarchy5"/>
    <dgm:cxn modelId="{8F73F953-4CA7-4F82-9CF8-CD3DFDE5522F}" type="presOf" srcId="{B5AA81D3-7D6F-4CA2-9841-21F571C9E7DF}" destId="{B6D18988-8D60-41F7-B7AA-EA50D644C39F}" srcOrd="0" destOrd="0" presId="urn:microsoft.com/office/officeart/2005/8/layout/hierarchy5"/>
    <dgm:cxn modelId="{2D8E22A1-025A-4195-8A27-67B88507C2E5}" srcId="{9F6DB8D2-167B-4406-82C6-84F8326BEE68}" destId="{D03D5896-C77D-4615-B3F9-65EFBD911EB4}" srcOrd="0" destOrd="0" parTransId="{1ECEABA7-04EC-4B15-A204-8A88E9BCC1D1}" sibTransId="{5EBF4823-EDE9-4021-B92F-71AB4D9E8C33}"/>
    <dgm:cxn modelId="{B45A35A4-6D92-467F-A2DE-A71B23806074}" type="presOf" srcId="{AE645F6C-2D74-46DA-BE4B-ACA0628075BF}" destId="{77259710-A596-4B6B-8BFF-B87EB13E6B68}" srcOrd="1" destOrd="0" presId="urn:microsoft.com/office/officeart/2005/8/layout/hierarchy5"/>
    <dgm:cxn modelId="{327B2643-3160-4E6F-8BD3-85C2F8642363}" type="presOf" srcId="{63BD0580-6924-48CC-BC4D-4A557D296AD8}" destId="{BD8C9E6A-0E8D-4248-91B4-7C36EDB02CCC}" srcOrd="1" destOrd="0" presId="urn:microsoft.com/office/officeart/2005/8/layout/hierarchy5"/>
    <dgm:cxn modelId="{2432EDA6-E6A0-4D95-972B-8E584CAE6D44}" type="presOf" srcId="{37E2A2FD-6D33-4594-90EF-A63D93D84EE6}" destId="{C9743FD5-A3FC-4429-9475-F91CE7C14A96}" srcOrd="0" destOrd="0" presId="urn:microsoft.com/office/officeart/2005/8/layout/hierarchy5"/>
    <dgm:cxn modelId="{AB3EFEF9-CA95-4868-AFD6-3E2ABDF3D145}" type="presOf" srcId="{D03D5896-C77D-4615-B3F9-65EFBD911EB4}" destId="{8359FF8C-C118-44C0-BD66-7DAE62C6F626}" srcOrd="0" destOrd="0" presId="urn:microsoft.com/office/officeart/2005/8/layout/hierarchy5"/>
    <dgm:cxn modelId="{7F2F96E8-F7C5-4DC6-8D89-EFC1A581574D}" srcId="{D03D5896-C77D-4615-B3F9-65EFBD911EB4}" destId="{272EBE74-0192-4830-96A6-5F48D82AFDBB}" srcOrd="0" destOrd="0" parTransId="{04442A36-5CC4-4C77-B358-EE999F8581C8}" sibTransId="{7A21B9C1-8710-4281-B561-E3D2C089880D}"/>
    <dgm:cxn modelId="{5878546E-AEA7-4942-B04B-99DBD69B108F}" type="presOf" srcId="{D0FFB5CB-BAD9-40C9-B484-EE1A4B46B552}" destId="{D5BFBFD1-50B9-4512-B016-5DB28474A3F8}" srcOrd="0" destOrd="0" presId="urn:microsoft.com/office/officeart/2005/8/layout/hierarchy5"/>
    <dgm:cxn modelId="{D9D59180-0B18-4A76-9D67-15CC4E10FD0A}" type="presOf" srcId="{E47CB809-826F-4D3B-8B88-71828CAC856D}" destId="{F084D15B-DDD5-422B-8768-BEE6A6CCAED6}" srcOrd="1" destOrd="0" presId="urn:microsoft.com/office/officeart/2005/8/layout/hierarchy5"/>
    <dgm:cxn modelId="{6461CC40-E4A3-4EE6-B0AF-36469C08DF5A}" type="presOf" srcId="{E19F0F15-A08D-4A4F-B591-144BCFDC1992}" destId="{482A103E-2244-444B-8D45-5B6A9727A77A}" srcOrd="1" destOrd="0" presId="urn:microsoft.com/office/officeart/2005/8/layout/hierarchy5"/>
    <dgm:cxn modelId="{85E5AA33-EBBB-446F-AB38-BA958C77C290}" srcId="{B5AA81D3-7D6F-4CA2-9841-21F571C9E7DF}" destId="{63BD0580-6924-48CC-BC4D-4A557D296AD8}" srcOrd="2" destOrd="0" parTransId="{51CBE6B9-2436-4F8F-BE68-5697D44648A7}" sibTransId="{493C819A-54E4-4208-BD3E-3D7196F3575D}"/>
    <dgm:cxn modelId="{5FCBE3F3-214C-4418-9288-D0E2EF45EFFE}" type="presOf" srcId="{9483E62A-73AE-4B9E-B3FA-B68DA60A85C1}" destId="{98EB42D3-2C1D-4EE8-B0B3-81839E0D11FC}" srcOrd="0" destOrd="0" presId="urn:microsoft.com/office/officeart/2005/8/layout/hierarchy5"/>
    <dgm:cxn modelId="{6AE33112-50CA-4920-8EE7-0F62E6E6BED8}" type="presOf" srcId="{63BD0580-6924-48CC-BC4D-4A557D296AD8}" destId="{D71B71D5-F97A-4A5F-8A30-BAA0E748915D}" srcOrd="0" destOrd="0" presId="urn:microsoft.com/office/officeart/2005/8/layout/hierarchy5"/>
    <dgm:cxn modelId="{A0D72128-71FE-44BD-86AC-12A2BE4B7A01}" type="presOf" srcId="{1ECEABA7-04EC-4B15-A204-8A88E9BCC1D1}" destId="{3479FC6A-7B83-4D4C-A7C6-E918F5715E90}" srcOrd="0" destOrd="0" presId="urn:microsoft.com/office/officeart/2005/8/layout/hierarchy5"/>
    <dgm:cxn modelId="{7EFCA4E6-5ABA-4464-96EF-3833DB520F48}" type="presOf" srcId="{37E2A2FD-6D33-4594-90EF-A63D93D84EE6}" destId="{427F7CFF-AD86-4128-883C-BA5A1397ECDF}" srcOrd="1" destOrd="0" presId="urn:microsoft.com/office/officeart/2005/8/layout/hierarchy5"/>
    <dgm:cxn modelId="{7306C875-F21C-47CB-B1C5-36E7354EADD1}" type="presOf" srcId="{E19F0F15-A08D-4A4F-B591-144BCFDC1992}" destId="{43F757D3-8329-4F98-955E-F04222155C05}" srcOrd="0" destOrd="0" presId="urn:microsoft.com/office/officeart/2005/8/layout/hierarchy5"/>
    <dgm:cxn modelId="{E5769C2A-1CEC-4A1A-9BC4-B0AF6AEBD3ED}" srcId="{89B37134-D60E-4409-BD84-721D231B5943}" destId="{9483E62A-73AE-4B9E-B3FA-B68DA60A85C1}" srcOrd="0" destOrd="0" parTransId="{D0FFB5CB-BAD9-40C9-B484-EE1A4B46B552}" sibTransId="{BE96B247-4E01-4A69-9B2B-A81878827A50}"/>
    <dgm:cxn modelId="{3AE731CE-D437-481C-AFF8-0E6A83A7F079}" srcId="{9F6DB8D2-167B-4406-82C6-84F8326BEE68}" destId="{89B37134-D60E-4409-BD84-721D231B5943}" srcOrd="1" destOrd="0" parTransId="{37E2A2FD-6D33-4594-90EF-A63D93D84EE6}" sibTransId="{4FE872B5-C577-4CFE-A330-899BED4FF312}"/>
    <dgm:cxn modelId="{89E37A1F-2544-4732-AF0C-F400B7BA4132}" type="presOf" srcId="{9F6DB8D2-167B-4406-82C6-84F8326BEE68}" destId="{BCACCA7C-79B2-481C-BE6B-1A474B316A41}" srcOrd="0" destOrd="0" presId="urn:microsoft.com/office/officeart/2005/8/layout/hierarchy5"/>
    <dgm:cxn modelId="{EBF417E5-9A0C-4EF9-8733-102421DBCC05}" type="presOf" srcId="{04442A36-5CC4-4C77-B358-EE999F8581C8}" destId="{B38EB84B-131E-443C-AFD3-4B49D85FE5DB}" srcOrd="0" destOrd="0" presId="urn:microsoft.com/office/officeart/2005/8/layout/hierarchy5"/>
    <dgm:cxn modelId="{00AF987B-B62E-4F3D-B41E-EBD0484EFD09}" type="presOf" srcId="{137A4CAE-FDD6-4503-84DE-9C5870E7D69E}" destId="{BB4A8FF6-CE1A-4A8A-8325-7403F32EBF04}" srcOrd="0" destOrd="0" presId="urn:microsoft.com/office/officeart/2005/8/layout/hierarchy5"/>
    <dgm:cxn modelId="{E0170C28-32DA-45CB-A1F0-FE03FD9320CD}" type="presOf" srcId="{04442A36-5CC4-4C77-B358-EE999F8581C8}" destId="{86E85213-02DB-48BB-A65A-3B633C5F0BCA}" srcOrd="1" destOrd="0" presId="urn:microsoft.com/office/officeart/2005/8/layout/hierarchy5"/>
    <dgm:cxn modelId="{8D1AA96E-0159-4E12-A693-CC18E8AE47C2}" type="presOf" srcId="{E47CB809-826F-4D3B-8B88-71828CAC856D}" destId="{EEDBC67A-16A4-4A7F-B5C1-779AF476C28B}" srcOrd="0" destOrd="0" presId="urn:microsoft.com/office/officeart/2005/8/layout/hierarchy5"/>
    <dgm:cxn modelId="{D105EB2B-AC32-48B5-8109-BACAADFBF8F5}" type="presOf" srcId="{D0FFB5CB-BAD9-40C9-B484-EE1A4B46B552}" destId="{96187B61-8210-4391-8161-215FD1BA16B7}" srcOrd="1" destOrd="0" presId="urn:microsoft.com/office/officeart/2005/8/layout/hierarchy5"/>
    <dgm:cxn modelId="{4F856B20-724E-44F7-958D-28AFE9EABBBA}" srcId="{D03D5896-C77D-4615-B3F9-65EFBD911EB4}" destId="{137A4CAE-FDD6-4503-84DE-9C5870E7D69E}" srcOrd="1" destOrd="0" parTransId="{E19F0F15-A08D-4A4F-B591-144BCFDC1992}" sibTransId="{2EBC7529-9300-4DDF-9097-EACDC0E15C0A}"/>
    <dgm:cxn modelId="{0A79F4F3-66D8-42FD-8AAD-0DB849255F28}" type="presOf" srcId="{1ECEABA7-04EC-4B15-A204-8A88E9BCC1D1}" destId="{56C562EC-43FA-4D96-83C3-E9977A3CB766}" srcOrd="1" destOrd="0" presId="urn:microsoft.com/office/officeart/2005/8/layout/hierarchy5"/>
    <dgm:cxn modelId="{9D7411CC-8F91-4481-8C4D-6409A4FCB92D}" srcId="{B5AA81D3-7D6F-4CA2-9841-21F571C9E7DF}" destId="{E47CB809-826F-4D3B-8B88-71828CAC856D}" srcOrd="1" destOrd="0" parTransId="{C14F5747-AA20-4F7A-81F4-C5E335283892}" sibTransId="{4C03821D-AF67-45AF-9708-66FC20928DE7}"/>
    <dgm:cxn modelId="{97ADF6ED-0ADF-4B4E-81A1-62274B4C801B}" type="presOf" srcId="{89B37134-D60E-4409-BD84-721D231B5943}" destId="{37CC958A-EF92-417C-A57A-9815EB308015}" srcOrd="0" destOrd="0" presId="urn:microsoft.com/office/officeart/2005/8/layout/hierarchy5"/>
    <dgm:cxn modelId="{7FB86393-97C9-4D5A-8A80-B80081426411}" srcId="{B5AA81D3-7D6F-4CA2-9841-21F571C9E7DF}" destId="{9F6DB8D2-167B-4406-82C6-84F8326BEE68}" srcOrd="0" destOrd="0" parTransId="{66A85859-C311-4169-8ED6-70AE74C00F41}" sibTransId="{BEE1FA33-FB3A-4320-830A-2B2EE65677B8}"/>
    <dgm:cxn modelId="{319A5FBE-9CE7-494E-A508-206183CC3501}" type="presParOf" srcId="{B6D18988-8D60-41F7-B7AA-EA50D644C39F}" destId="{9BDA9F25-C38F-43F9-839A-720D641C6986}" srcOrd="0" destOrd="0" presId="urn:microsoft.com/office/officeart/2005/8/layout/hierarchy5"/>
    <dgm:cxn modelId="{49C379C4-263B-4BC7-BD1C-DD609BB48547}" type="presParOf" srcId="{9BDA9F25-C38F-43F9-839A-720D641C6986}" destId="{5AD28B5F-CBE2-4FE1-AB23-CC58B3CAA44A}" srcOrd="0" destOrd="0" presId="urn:microsoft.com/office/officeart/2005/8/layout/hierarchy5"/>
    <dgm:cxn modelId="{1E3D2B4A-DF8A-4DDD-BAB2-46C92F59D466}" type="presParOf" srcId="{9BDA9F25-C38F-43F9-839A-720D641C6986}" destId="{78911AE7-F6E7-4227-B443-516A8636BBB5}" srcOrd="1" destOrd="0" presId="urn:microsoft.com/office/officeart/2005/8/layout/hierarchy5"/>
    <dgm:cxn modelId="{D6FCFD89-E574-47AA-819E-9981653333F6}" type="presParOf" srcId="{78911AE7-F6E7-4227-B443-516A8636BBB5}" destId="{1E6F8656-B78C-4C1F-9D42-82AE44E8A1A2}" srcOrd="0" destOrd="0" presId="urn:microsoft.com/office/officeart/2005/8/layout/hierarchy5"/>
    <dgm:cxn modelId="{0FB6C8B9-5946-4380-BFF0-3B6EF1E1BCF6}" type="presParOf" srcId="{1E6F8656-B78C-4C1F-9D42-82AE44E8A1A2}" destId="{BCACCA7C-79B2-481C-BE6B-1A474B316A41}" srcOrd="0" destOrd="0" presId="urn:microsoft.com/office/officeart/2005/8/layout/hierarchy5"/>
    <dgm:cxn modelId="{74DB8893-04D5-4EF9-B5F8-212E5BB2D21D}" type="presParOf" srcId="{1E6F8656-B78C-4C1F-9D42-82AE44E8A1A2}" destId="{E82B5741-22E5-4D6A-AC15-352F040E4C01}" srcOrd="1" destOrd="0" presId="urn:microsoft.com/office/officeart/2005/8/layout/hierarchy5"/>
    <dgm:cxn modelId="{97BBA090-9653-47C9-974E-DE19A8CA61DD}" type="presParOf" srcId="{E82B5741-22E5-4D6A-AC15-352F040E4C01}" destId="{3479FC6A-7B83-4D4C-A7C6-E918F5715E90}" srcOrd="0" destOrd="0" presId="urn:microsoft.com/office/officeart/2005/8/layout/hierarchy5"/>
    <dgm:cxn modelId="{E3AFA4FE-9AFD-4B86-AFB3-6E0F7DD2FEA7}" type="presParOf" srcId="{3479FC6A-7B83-4D4C-A7C6-E918F5715E90}" destId="{56C562EC-43FA-4D96-83C3-E9977A3CB766}" srcOrd="0" destOrd="0" presId="urn:microsoft.com/office/officeart/2005/8/layout/hierarchy5"/>
    <dgm:cxn modelId="{E91D55ED-9D67-4606-932C-8205A0CF7535}" type="presParOf" srcId="{E82B5741-22E5-4D6A-AC15-352F040E4C01}" destId="{7D2D3F43-6C2C-431E-BBAB-26E98B7ACB12}" srcOrd="1" destOrd="0" presId="urn:microsoft.com/office/officeart/2005/8/layout/hierarchy5"/>
    <dgm:cxn modelId="{0ABCBB0B-686A-41CD-8BF5-BD08333BD2C8}" type="presParOf" srcId="{7D2D3F43-6C2C-431E-BBAB-26E98B7ACB12}" destId="{8359FF8C-C118-44C0-BD66-7DAE62C6F626}" srcOrd="0" destOrd="0" presId="urn:microsoft.com/office/officeart/2005/8/layout/hierarchy5"/>
    <dgm:cxn modelId="{E667670E-9DB6-48D6-ADDB-C8FF75159FE3}" type="presParOf" srcId="{7D2D3F43-6C2C-431E-BBAB-26E98B7ACB12}" destId="{C3C2B605-FFA7-4EB4-8D30-4C1D73DD07A3}" srcOrd="1" destOrd="0" presId="urn:microsoft.com/office/officeart/2005/8/layout/hierarchy5"/>
    <dgm:cxn modelId="{67C2B660-522D-4CDD-B5F4-6EB58ED75AF1}" type="presParOf" srcId="{C3C2B605-FFA7-4EB4-8D30-4C1D73DD07A3}" destId="{B38EB84B-131E-443C-AFD3-4B49D85FE5DB}" srcOrd="0" destOrd="0" presId="urn:microsoft.com/office/officeart/2005/8/layout/hierarchy5"/>
    <dgm:cxn modelId="{17B96FBC-E558-400E-A2C1-44C9AEB0F420}" type="presParOf" srcId="{B38EB84B-131E-443C-AFD3-4B49D85FE5DB}" destId="{86E85213-02DB-48BB-A65A-3B633C5F0BCA}" srcOrd="0" destOrd="0" presId="urn:microsoft.com/office/officeart/2005/8/layout/hierarchy5"/>
    <dgm:cxn modelId="{F65265E5-DC39-43DF-9C7C-F7F3334A5486}" type="presParOf" srcId="{C3C2B605-FFA7-4EB4-8D30-4C1D73DD07A3}" destId="{22CF05B9-2857-4486-832A-C41EF162237F}" srcOrd="1" destOrd="0" presId="urn:microsoft.com/office/officeart/2005/8/layout/hierarchy5"/>
    <dgm:cxn modelId="{522F4FE5-D1BD-4C17-8746-CAD1FD9368F7}" type="presParOf" srcId="{22CF05B9-2857-4486-832A-C41EF162237F}" destId="{20774894-107C-45BA-AD66-45DC976F0EF1}" srcOrd="0" destOrd="0" presId="urn:microsoft.com/office/officeart/2005/8/layout/hierarchy5"/>
    <dgm:cxn modelId="{FE271BA8-2D84-4F8F-8D24-A503161BB2D7}" type="presParOf" srcId="{22CF05B9-2857-4486-832A-C41EF162237F}" destId="{9B91EE0E-912B-4E0D-BD42-567804BA9873}" srcOrd="1" destOrd="0" presId="urn:microsoft.com/office/officeart/2005/8/layout/hierarchy5"/>
    <dgm:cxn modelId="{F5944860-010D-470A-8CCC-B9939087F01A}" type="presParOf" srcId="{C3C2B605-FFA7-4EB4-8D30-4C1D73DD07A3}" destId="{43F757D3-8329-4F98-955E-F04222155C05}" srcOrd="2" destOrd="0" presId="urn:microsoft.com/office/officeart/2005/8/layout/hierarchy5"/>
    <dgm:cxn modelId="{CC2F07CF-E83C-4664-AFE4-1E7C0F2CC61D}" type="presParOf" srcId="{43F757D3-8329-4F98-955E-F04222155C05}" destId="{482A103E-2244-444B-8D45-5B6A9727A77A}" srcOrd="0" destOrd="0" presId="urn:microsoft.com/office/officeart/2005/8/layout/hierarchy5"/>
    <dgm:cxn modelId="{1C425FF7-0ACE-4B97-B006-963234FAF881}" type="presParOf" srcId="{C3C2B605-FFA7-4EB4-8D30-4C1D73DD07A3}" destId="{36E129CD-1164-4C4F-AA19-FF7E5EBC53C2}" srcOrd="3" destOrd="0" presId="urn:microsoft.com/office/officeart/2005/8/layout/hierarchy5"/>
    <dgm:cxn modelId="{009C9A4E-C897-40B1-BD79-3F7D28604C23}" type="presParOf" srcId="{36E129CD-1164-4C4F-AA19-FF7E5EBC53C2}" destId="{BB4A8FF6-CE1A-4A8A-8325-7403F32EBF04}" srcOrd="0" destOrd="0" presId="urn:microsoft.com/office/officeart/2005/8/layout/hierarchy5"/>
    <dgm:cxn modelId="{961E94B7-B79B-4346-9EB9-14FFDB6B7C2D}" type="presParOf" srcId="{36E129CD-1164-4C4F-AA19-FF7E5EBC53C2}" destId="{C38E60C9-5CD7-49F8-9268-62592D68C481}" srcOrd="1" destOrd="0" presId="urn:microsoft.com/office/officeart/2005/8/layout/hierarchy5"/>
    <dgm:cxn modelId="{E921E17C-3F58-42B2-8BCB-BDF128FFDB6F}" type="presParOf" srcId="{E82B5741-22E5-4D6A-AC15-352F040E4C01}" destId="{C9743FD5-A3FC-4429-9475-F91CE7C14A96}" srcOrd="2" destOrd="0" presId="urn:microsoft.com/office/officeart/2005/8/layout/hierarchy5"/>
    <dgm:cxn modelId="{41423AA9-BAB2-48F1-9701-8B201AA1890E}" type="presParOf" srcId="{C9743FD5-A3FC-4429-9475-F91CE7C14A96}" destId="{427F7CFF-AD86-4128-883C-BA5A1397ECDF}" srcOrd="0" destOrd="0" presId="urn:microsoft.com/office/officeart/2005/8/layout/hierarchy5"/>
    <dgm:cxn modelId="{C3AF207F-397F-4C2E-B758-9FEDB1978545}" type="presParOf" srcId="{E82B5741-22E5-4D6A-AC15-352F040E4C01}" destId="{797D2809-1BEA-4CB0-B6BF-8FD06B6DCC96}" srcOrd="3" destOrd="0" presId="urn:microsoft.com/office/officeart/2005/8/layout/hierarchy5"/>
    <dgm:cxn modelId="{F93C04BB-BC52-4DE5-A5A1-066E678CE395}" type="presParOf" srcId="{797D2809-1BEA-4CB0-B6BF-8FD06B6DCC96}" destId="{37CC958A-EF92-417C-A57A-9815EB308015}" srcOrd="0" destOrd="0" presId="urn:microsoft.com/office/officeart/2005/8/layout/hierarchy5"/>
    <dgm:cxn modelId="{A33648F7-BF3D-4F80-BE29-62CCF9A8F092}" type="presParOf" srcId="{797D2809-1BEA-4CB0-B6BF-8FD06B6DCC96}" destId="{CF836026-D58E-43B6-9BD1-311424DF486F}" srcOrd="1" destOrd="0" presId="urn:microsoft.com/office/officeart/2005/8/layout/hierarchy5"/>
    <dgm:cxn modelId="{8A89ABB8-0F85-45FD-A0CE-2DB2C67F6FDC}" type="presParOf" srcId="{CF836026-D58E-43B6-9BD1-311424DF486F}" destId="{D5BFBFD1-50B9-4512-B016-5DB28474A3F8}" srcOrd="0" destOrd="0" presId="urn:microsoft.com/office/officeart/2005/8/layout/hierarchy5"/>
    <dgm:cxn modelId="{90C7D4D6-4FBD-4671-971F-A801B036B550}" type="presParOf" srcId="{D5BFBFD1-50B9-4512-B016-5DB28474A3F8}" destId="{96187B61-8210-4391-8161-215FD1BA16B7}" srcOrd="0" destOrd="0" presId="urn:microsoft.com/office/officeart/2005/8/layout/hierarchy5"/>
    <dgm:cxn modelId="{B97574C2-5653-4778-BE04-C7B1D3C2B1E9}" type="presParOf" srcId="{CF836026-D58E-43B6-9BD1-311424DF486F}" destId="{4D351910-37A9-4665-99D0-AF25278F51B1}" srcOrd="1" destOrd="0" presId="urn:microsoft.com/office/officeart/2005/8/layout/hierarchy5"/>
    <dgm:cxn modelId="{E6FD8EAE-21E0-403A-BC70-7FB625CEC498}" type="presParOf" srcId="{4D351910-37A9-4665-99D0-AF25278F51B1}" destId="{98EB42D3-2C1D-4EE8-B0B3-81839E0D11FC}" srcOrd="0" destOrd="0" presId="urn:microsoft.com/office/officeart/2005/8/layout/hierarchy5"/>
    <dgm:cxn modelId="{3EB0EF7B-39B8-4C4D-9310-5F34FAF91C5A}" type="presParOf" srcId="{4D351910-37A9-4665-99D0-AF25278F51B1}" destId="{75E91DA6-4CAF-4F7A-85B9-98AD9AF38D7F}" srcOrd="1" destOrd="0" presId="urn:microsoft.com/office/officeart/2005/8/layout/hierarchy5"/>
    <dgm:cxn modelId="{23091AD5-3300-4B16-A07D-3C83A2D1BC33}" type="presParOf" srcId="{B6D18988-8D60-41F7-B7AA-EA50D644C39F}" destId="{306EEB23-E8B6-44DB-812C-E11A658E0646}" srcOrd="1" destOrd="0" presId="urn:microsoft.com/office/officeart/2005/8/layout/hierarchy5"/>
    <dgm:cxn modelId="{E2E3C3BF-7918-4338-AA2C-1B595F5CE054}" type="presParOf" srcId="{306EEB23-E8B6-44DB-812C-E11A658E0646}" destId="{2EF253E7-D7B0-4BB2-B91E-1B4EBC419252}" srcOrd="0" destOrd="0" presId="urn:microsoft.com/office/officeart/2005/8/layout/hierarchy5"/>
    <dgm:cxn modelId="{003C2140-7121-4EB2-B03D-904174196C8E}" type="presParOf" srcId="{2EF253E7-D7B0-4BB2-B91E-1B4EBC419252}" destId="{EEDBC67A-16A4-4A7F-B5C1-779AF476C28B}" srcOrd="0" destOrd="0" presId="urn:microsoft.com/office/officeart/2005/8/layout/hierarchy5"/>
    <dgm:cxn modelId="{2BBC4365-CF9D-4B80-8B75-645A15ECCDD7}" type="presParOf" srcId="{2EF253E7-D7B0-4BB2-B91E-1B4EBC419252}" destId="{F084D15B-DDD5-422B-8768-BEE6A6CCAED6}" srcOrd="1" destOrd="0" presId="urn:microsoft.com/office/officeart/2005/8/layout/hierarchy5"/>
    <dgm:cxn modelId="{0E1E76E1-8803-4B1A-98FD-5EA30D86AAF7}" type="presParOf" srcId="{306EEB23-E8B6-44DB-812C-E11A658E0646}" destId="{BF95EC82-FA6B-4996-A046-4CE64A3960A5}" srcOrd="1" destOrd="0" presId="urn:microsoft.com/office/officeart/2005/8/layout/hierarchy5"/>
    <dgm:cxn modelId="{F8CD1283-C574-4735-8F71-57761B7A4E9D}" type="presParOf" srcId="{BF95EC82-FA6B-4996-A046-4CE64A3960A5}" destId="{B6DD014F-AA9F-4C0E-A3B2-E4F92507427D}" srcOrd="0" destOrd="0" presId="urn:microsoft.com/office/officeart/2005/8/layout/hierarchy5"/>
    <dgm:cxn modelId="{6E326E6E-BD3A-4188-818E-D584CEF60BD9}" type="presParOf" srcId="{306EEB23-E8B6-44DB-812C-E11A658E0646}" destId="{01FC5896-6C77-47E7-A05F-53654664FF41}" srcOrd="2" destOrd="0" presId="urn:microsoft.com/office/officeart/2005/8/layout/hierarchy5"/>
    <dgm:cxn modelId="{647D3364-FA7D-4FCF-BBDF-7CBFACC4CEEB}" type="presParOf" srcId="{01FC5896-6C77-47E7-A05F-53654664FF41}" destId="{D71B71D5-F97A-4A5F-8A30-BAA0E748915D}" srcOrd="0" destOrd="0" presId="urn:microsoft.com/office/officeart/2005/8/layout/hierarchy5"/>
    <dgm:cxn modelId="{9CAA8918-58B8-4E2D-9D97-BA826BC5FB61}" type="presParOf" srcId="{01FC5896-6C77-47E7-A05F-53654664FF41}" destId="{BD8C9E6A-0E8D-4248-91B4-7C36EDB02CCC}" srcOrd="1" destOrd="0" presId="urn:microsoft.com/office/officeart/2005/8/layout/hierarchy5"/>
    <dgm:cxn modelId="{E4722565-38F8-4C28-90BF-E2AAD7B998FB}" type="presParOf" srcId="{306EEB23-E8B6-44DB-812C-E11A658E0646}" destId="{9DD965DD-1E92-40B1-B6B0-D8967ECB1C43}" srcOrd="3" destOrd="0" presId="urn:microsoft.com/office/officeart/2005/8/layout/hierarchy5"/>
    <dgm:cxn modelId="{1834E9A7-61A3-4A78-847E-55E1213C6BE2}" type="presParOf" srcId="{9DD965DD-1E92-40B1-B6B0-D8967ECB1C43}" destId="{AF3A0188-14EA-4866-B41D-F4D08AB7ACF1}" srcOrd="0" destOrd="0" presId="urn:microsoft.com/office/officeart/2005/8/layout/hierarchy5"/>
    <dgm:cxn modelId="{7C6B2BC3-2BA5-4835-BEAE-8B87FE7680A3}" type="presParOf" srcId="{306EEB23-E8B6-44DB-812C-E11A658E0646}" destId="{D373BD4C-B276-4265-8C06-F55D972EECD2}" srcOrd="4" destOrd="0" presId="urn:microsoft.com/office/officeart/2005/8/layout/hierarchy5"/>
    <dgm:cxn modelId="{274AA6C8-2C81-4DB9-AE97-85CBE3CE4453}" type="presParOf" srcId="{D373BD4C-B276-4265-8C06-F55D972EECD2}" destId="{90741049-74E7-4200-B701-51A6340D6F76}" srcOrd="0" destOrd="0" presId="urn:microsoft.com/office/officeart/2005/8/layout/hierarchy5"/>
    <dgm:cxn modelId="{4B807AA5-E1A5-46A2-854D-F19997A91433}" type="presParOf" srcId="{D373BD4C-B276-4265-8C06-F55D972EECD2}" destId="{77259710-A596-4B6B-8BFF-B87EB13E6B6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043D6F3-F68B-47A9-BEF3-AE820454E3D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DB83764-6256-43DF-A1FA-C82759F8F108}">
      <dgm:prSet phldrT="[Texto]"/>
      <dgm:spPr/>
      <dgm:t>
        <a:bodyPr/>
        <a:lstStyle/>
        <a:p>
          <a:r>
            <a:rPr lang="es-MX" b="1" dirty="0" smtClean="0"/>
            <a:t>CAPACIDAD DE PARTICIPACIÓN EN EL SISTEMA DE SALUD</a:t>
          </a:r>
          <a:endParaRPr lang="es-MX" dirty="0"/>
        </a:p>
      </dgm:t>
    </dgm:pt>
    <dgm:pt modelId="{6D6BEF50-F1D7-49FE-9FA2-9C454230AF3D}" type="parTrans" cxnId="{FCCD78F8-D3AB-4D03-8B08-E067362A17C9}">
      <dgm:prSet/>
      <dgm:spPr/>
      <dgm:t>
        <a:bodyPr/>
        <a:lstStyle/>
        <a:p>
          <a:endParaRPr lang="es-MX"/>
        </a:p>
      </dgm:t>
    </dgm:pt>
    <dgm:pt modelId="{22F16E1F-6BD8-4227-AE7C-8146959E1482}" type="sibTrans" cxnId="{FCCD78F8-D3AB-4D03-8B08-E067362A17C9}">
      <dgm:prSet/>
      <dgm:spPr/>
      <dgm:t>
        <a:bodyPr/>
        <a:lstStyle/>
        <a:p>
          <a:endParaRPr lang="es-MX"/>
        </a:p>
      </dgm:t>
    </dgm:pt>
    <dgm:pt modelId="{C80B468E-C459-4061-BD1A-8FAF7E96A56A}">
      <dgm:prSet phldrT="[Texto]"/>
      <dgm:spPr/>
      <dgm:t>
        <a:bodyPr/>
        <a:lstStyle/>
        <a:p>
          <a:r>
            <a:rPr lang="es-MX" dirty="0" smtClean="0"/>
            <a:t>Diseñar planes y programas de Salud Pública para elevar la calidad de los servicios en sus distintos niveles de atención,</a:t>
          </a:r>
          <a:endParaRPr lang="es-MX" dirty="0"/>
        </a:p>
      </dgm:t>
    </dgm:pt>
    <dgm:pt modelId="{0748804F-7EEF-4CAC-8936-5598A1A6A3AE}" type="parTrans" cxnId="{1C8D4420-49BA-444E-92EA-D1EFC7EDEEF9}">
      <dgm:prSet/>
      <dgm:spPr/>
      <dgm:t>
        <a:bodyPr/>
        <a:lstStyle/>
        <a:p>
          <a:endParaRPr lang="es-MX"/>
        </a:p>
      </dgm:t>
    </dgm:pt>
    <dgm:pt modelId="{BD9C585A-025E-47AD-BE09-A79BBE62999C}" type="sibTrans" cxnId="{1C8D4420-49BA-444E-92EA-D1EFC7EDEEF9}">
      <dgm:prSet/>
      <dgm:spPr/>
      <dgm:t>
        <a:bodyPr/>
        <a:lstStyle/>
        <a:p>
          <a:endParaRPr lang="es-MX"/>
        </a:p>
      </dgm:t>
    </dgm:pt>
    <dgm:pt modelId="{8C4FD110-4AC5-458F-A81C-D3B965A8B67F}">
      <dgm:prSet phldrT="[Texto]" phldr="1"/>
      <dgm:spPr/>
      <dgm:t>
        <a:bodyPr/>
        <a:lstStyle/>
        <a:p>
          <a:endParaRPr lang="es-MX"/>
        </a:p>
      </dgm:t>
    </dgm:pt>
    <dgm:pt modelId="{450FFC2E-054F-40CC-A7B8-D3F871D70296}" type="parTrans" cxnId="{EC69BD3E-5775-4A50-8616-163F0148887C}">
      <dgm:prSet/>
      <dgm:spPr/>
      <dgm:t>
        <a:bodyPr/>
        <a:lstStyle/>
        <a:p>
          <a:endParaRPr lang="es-MX"/>
        </a:p>
      </dgm:t>
    </dgm:pt>
    <dgm:pt modelId="{50AF3EAB-4007-4354-B73E-4A6B6BD738F0}" type="sibTrans" cxnId="{EC69BD3E-5775-4A50-8616-163F0148887C}">
      <dgm:prSet/>
      <dgm:spPr/>
      <dgm:t>
        <a:bodyPr/>
        <a:lstStyle/>
        <a:p>
          <a:endParaRPr lang="es-MX"/>
        </a:p>
      </dgm:t>
    </dgm:pt>
    <dgm:pt modelId="{C5D6FD99-B716-46E1-BD3D-BA2F0995C7E7}">
      <dgm:prSet phldrT="[Texto]" phldr="1"/>
      <dgm:spPr/>
      <dgm:t>
        <a:bodyPr/>
        <a:lstStyle/>
        <a:p>
          <a:endParaRPr lang="es-MX"/>
        </a:p>
      </dgm:t>
    </dgm:pt>
    <dgm:pt modelId="{0492828F-9136-440C-9930-335816368973}" type="parTrans" cxnId="{FFF9D462-2604-4D27-8518-F7154F35419C}">
      <dgm:prSet/>
      <dgm:spPr/>
      <dgm:t>
        <a:bodyPr/>
        <a:lstStyle/>
        <a:p>
          <a:endParaRPr lang="es-MX"/>
        </a:p>
      </dgm:t>
    </dgm:pt>
    <dgm:pt modelId="{4C8DB3BA-BE0D-4FFD-9F10-CCEE9E451FF4}" type="sibTrans" cxnId="{FFF9D462-2604-4D27-8518-F7154F35419C}">
      <dgm:prSet/>
      <dgm:spPr/>
      <dgm:t>
        <a:bodyPr/>
        <a:lstStyle/>
        <a:p>
          <a:endParaRPr lang="es-MX"/>
        </a:p>
      </dgm:t>
    </dgm:pt>
    <dgm:pt modelId="{076B9EE7-EBEC-4ADE-9EAA-CF4B0E8CC6B5}">
      <dgm:prSet phldrT="[Texto]" phldr="1"/>
      <dgm:spPr/>
      <dgm:t>
        <a:bodyPr/>
        <a:lstStyle/>
        <a:p>
          <a:endParaRPr lang="es-MX"/>
        </a:p>
      </dgm:t>
    </dgm:pt>
    <dgm:pt modelId="{9CF3146B-414D-4977-A4F5-CA437A57E545}" type="parTrans" cxnId="{53722531-2793-413C-8D35-BA22B6350C6C}">
      <dgm:prSet/>
      <dgm:spPr/>
      <dgm:t>
        <a:bodyPr/>
        <a:lstStyle/>
        <a:p>
          <a:endParaRPr lang="es-MX"/>
        </a:p>
      </dgm:t>
    </dgm:pt>
    <dgm:pt modelId="{8C0D4EBB-1A12-4227-BF6C-16CCCF9DDB73}" type="sibTrans" cxnId="{53722531-2793-413C-8D35-BA22B6350C6C}">
      <dgm:prSet/>
      <dgm:spPr/>
      <dgm:t>
        <a:bodyPr/>
        <a:lstStyle/>
        <a:p>
          <a:endParaRPr lang="es-MX"/>
        </a:p>
      </dgm:t>
    </dgm:pt>
    <dgm:pt modelId="{C9304A77-EF45-4075-B1FD-5D0ACBA76D69}">
      <dgm:prSet phldrT="[Texto]" phldr="1"/>
      <dgm:spPr/>
      <dgm:t>
        <a:bodyPr/>
        <a:lstStyle/>
        <a:p>
          <a:endParaRPr lang="es-MX"/>
        </a:p>
      </dgm:t>
    </dgm:pt>
    <dgm:pt modelId="{FEEBBB81-B4E7-4ECE-91A4-A61ED5F5C2FA}" type="parTrans" cxnId="{133B0793-B265-48E9-8685-3DD78DED4771}">
      <dgm:prSet/>
      <dgm:spPr/>
      <dgm:t>
        <a:bodyPr/>
        <a:lstStyle/>
        <a:p>
          <a:endParaRPr lang="es-MX"/>
        </a:p>
      </dgm:t>
    </dgm:pt>
    <dgm:pt modelId="{2058E202-1C39-4A97-A1E1-89308939A527}" type="sibTrans" cxnId="{133B0793-B265-48E9-8685-3DD78DED4771}">
      <dgm:prSet/>
      <dgm:spPr/>
      <dgm:t>
        <a:bodyPr/>
        <a:lstStyle/>
        <a:p>
          <a:endParaRPr lang="es-MX"/>
        </a:p>
      </dgm:t>
    </dgm:pt>
    <dgm:pt modelId="{7CD6A48B-5779-4BB4-AE05-F3EC2CD6664F}">
      <dgm:prSet phldrT="[Texto]" phldr="1"/>
      <dgm:spPr/>
      <dgm:t>
        <a:bodyPr/>
        <a:lstStyle/>
        <a:p>
          <a:endParaRPr lang="es-MX"/>
        </a:p>
      </dgm:t>
    </dgm:pt>
    <dgm:pt modelId="{E0831661-C044-435C-942B-37F4F9DBD96F}" type="parTrans" cxnId="{53ED9320-C598-47F7-85E2-FF79BAF092FD}">
      <dgm:prSet/>
      <dgm:spPr/>
      <dgm:t>
        <a:bodyPr/>
        <a:lstStyle/>
        <a:p>
          <a:endParaRPr lang="es-MX"/>
        </a:p>
      </dgm:t>
    </dgm:pt>
    <dgm:pt modelId="{B892DC6E-C5E4-43CC-839B-3EA6F5C8D760}" type="sibTrans" cxnId="{53ED9320-C598-47F7-85E2-FF79BAF092FD}">
      <dgm:prSet/>
      <dgm:spPr/>
      <dgm:t>
        <a:bodyPr/>
        <a:lstStyle/>
        <a:p>
          <a:endParaRPr lang="es-MX"/>
        </a:p>
      </dgm:t>
    </dgm:pt>
    <dgm:pt modelId="{FD9C13EC-268A-4E7E-9CFF-5F257C5F1D01}">
      <dgm:prSet phldrT="[Texto]" phldr="1"/>
      <dgm:spPr/>
      <dgm:t>
        <a:bodyPr/>
        <a:lstStyle/>
        <a:p>
          <a:endParaRPr lang="es-MX"/>
        </a:p>
      </dgm:t>
    </dgm:pt>
    <dgm:pt modelId="{6B5E9BAC-A254-4A0B-A85D-EEC6607597BF}" type="parTrans" cxnId="{929D535D-ABBB-4997-932E-E89EA8A343F2}">
      <dgm:prSet/>
      <dgm:spPr/>
      <dgm:t>
        <a:bodyPr/>
        <a:lstStyle/>
        <a:p>
          <a:endParaRPr lang="es-MX"/>
        </a:p>
      </dgm:t>
    </dgm:pt>
    <dgm:pt modelId="{7C7B2A35-E5B7-4575-B513-18C1DF9BADB1}" type="sibTrans" cxnId="{929D535D-ABBB-4997-932E-E89EA8A343F2}">
      <dgm:prSet/>
      <dgm:spPr/>
      <dgm:t>
        <a:bodyPr/>
        <a:lstStyle/>
        <a:p>
          <a:endParaRPr lang="es-MX"/>
        </a:p>
      </dgm:t>
    </dgm:pt>
    <dgm:pt modelId="{9F438C77-79E2-452B-BFD3-6C6678EF25B5}">
      <dgm:prSet phldrT="[Texto]" phldr="1"/>
      <dgm:spPr/>
      <dgm:t>
        <a:bodyPr/>
        <a:lstStyle/>
        <a:p>
          <a:endParaRPr lang="es-MX"/>
        </a:p>
      </dgm:t>
    </dgm:pt>
    <dgm:pt modelId="{81A340B5-A61E-461A-88F4-67C832D87E38}" type="parTrans" cxnId="{41603FE4-B90D-4A66-B090-2E4467EF2313}">
      <dgm:prSet/>
      <dgm:spPr/>
      <dgm:t>
        <a:bodyPr/>
        <a:lstStyle/>
        <a:p>
          <a:endParaRPr lang="es-MX"/>
        </a:p>
      </dgm:t>
    </dgm:pt>
    <dgm:pt modelId="{34A13BC3-2005-47F0-917C-6F9B5FBE76FF}" type="sibTrans" cxnId="{41603FE4-B90D-4A66-B090-2E4467EF2313}">
      <dgm:prSet/>
      <dgm:spPr/>
      <dgm:t>
        <a:bodyPr/>
        <a:lstStyle/>
        <a:p>
          <a:endParaRPr lang="es-MX"/>
        </a:p>
      </dgm:t>
    </dgm:pt>
    <dgm:pt modelId="{AE5F8B31-EF42-45F7-8517-A2EAA659095B}" type="pres">
      <dgm:prSet presAssocID="{A043D6F3-F68B-47A9-BEF3-AE820454E3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7E7E23-75DA-4108-B9D8-6228F96202AA}" type="pres">
      <dgm:prSet presAssocID="{A043D6F3-F68B-47A9-BEF3-AE820454E3D2}" presName="hierFlow" presStyleCnt="0"/>
      <dgm:spPr/>
    </dgm:pt>
    <dgm:pt modelId="{070AB6CE-F629-4A22-BDCD-32240CE50C37}" type="pres">
      <dgm:prSet presAssocID="{A043D6F3-F68B-47A9-BEF3-AE820454E3D2}" presName="firstBuf" presStyleCnt="0"/>
      <dgm:spPr/>
    </dgm:pt>
    <dgm:pt modelId="{ED087E43-56AC-46DB-AB0A-EC47B0A9806D}" type="pres">
      <dgm:prSet presAssocID="{A043D6F3-F68B-47A9-BEF3-AE820454E3D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F65EDEE-5A72-4F61-92DF-E719DD366A19}" type="pres">
      <dgm:prSet presAssocID="{FDB83764-6256-43DF-A1FA-C82759F8F108}" presName="Name17" presStyleCnt="0"/>
      <dgm:spPr/>
    </dgm:pt>
    <dgm:pt modelId="{8F61C48B-9CED-4177-978D-2857CEB33486}" type="pres">
      <dgm:prSet presAssocID="{FDB83764-6256-43DF-A1FA-C82759F8F10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D56397-49AB-4B31-8351-DAE039FCBAF4}" type="pres">
      <dgm:prSet presAssocID="{FDB83764-6256-43DF-A1FA-C82759F8F108}" presName="hierChild2" presStyleCnt="0"/>
      <dgm:spPr/>
    </dgm:pt>
    <dgm:pt modelId="{E607F520-0BAE-4791-998A-7EF5011EF384}" type="pres">
      <dgm:prSet presAssocID="{0748804F-7EEF-4CAC-8936-5598A1A6A3AE}" presName="Name25" presStyleLbl="parChTrans1D2" presStyleIdx="0" presStyleCnt="2"/>
      <dgm:spPr/>
      <dgm:t>
        <a:bodyPr/>
        <a:lstStyle/>
        <a:p>
          <a:endParaRPr lang="es-MX"/>
        </a:p>
      </dgm:t>
    </dgm:pt>
    <dgm:pt modelId="{325B56A8-67E4-4F8E-B5C6-8D71A489B3E4}" type="pres">
      <dgm:prSet presAssocID="{0748804F-7EEF-4CAC-8936-5598A1A6A3AE}" presName="connTx" presStyleLbl="parChTrans1D2" presStyleIdx="0" presStyleCnt="2"/>
      <dgm:spPr/>
      <dgm:t>
        <a:bodyPr/>
        <a:lstStyle/>
        <a:p>
          <a:endParaRPr lang="es-MX"/>
        </a:p>
      </dgm:t>
    </dgm:pt>
    <dgm:pt modelId="{BB5433B4-0666-4CE0-B60D-7072C4BCF185}" type="pres">
      <dgm:prSet presAssocID="{C80B468E-C459-4061-BD1A-8FAF7E96A56A}" presName="Name30" presStyleCnt="0"/>
      <dgm:spPr/>
    </dgm:pt>
    <dgm:pt modelId="{261B48F0-91B4-420F-95CA-F5C9CDA0A50C}" type="pres">
      <dgm:prSet presAssocID="{C80B468E-C459-4061-BD1A-8FAF7E96A56A}" presName="level2Shape" presStyleLbl="node2" presStyleIdx="0" presStyleCnt="2"/>
      <dgm:spPr/>
      <dgm:t>
        <a:bodyPr/>
        <a:lstStyle/>
        <a:p>
          <a:endParaRPr lang="es-MX"/>
        </a:p>
      </dgm:t>
    </dgm:pt>
    <dgm:pt modelId="{A1D413ED-F459-4E93-A854-3203CA1DD709}" type="pres">
      <dgm:prSet presAssocID="{C80B468E-C459-4061-BD1A-8FAF7E96A56A}" presName="hierChild3" presStyleCnt="0"/>
      <dgm:spPr/>
    </dgm:pt>
    <dgm:pt modelId="{A71A17E2-1885-4A76-B16B-0E2F6ED4D536}" type="pres">
      <dgm:prSet presAssocID="{450FFC2E-054F-40CC-A7B8-D3F871D70296}" presName="Name25" presStyleLbl="parChTrans1D3" presStyleIdx="0" presStyleCnt="3"/>
      <dgm:spPr/>
      <dgm:t>
        <a:bodyPr/>
        <a:lstStyle/>
        <a:p>
          <a:endParaRPr lang="es-MX"/>
        </a:p>
      </dgm:t>
    </dgm:pt>
    <dgm:pt modelId="{3A3F40F9-747F-45E3-A983-A59A0B019951}" type="pres">
      <dgm:prSet presAssocID="{450FFC2E-054F-40CC-A7B8-D3F871D70296}" presName="connTx" presStyleLbl="parChTrans1D3" presStyleIdx="0" presStyleCnt="3"/>
      <dgm:spPr/>
      <dgm:t>
        <a:bodyPr/>
        <a:lstStyle/>
        <a:p>
          <a:endParaRPr lang="es-MX"/>
        </a:p>
      </dgm:t>
    </dgm:pt>
    <dgm:pt modelId="{10A88344-48D3-42BC-82EB-EC04A76BD3C9}" type="pres">
      <dgm:prSet presAssocID="{8C4FD110-4AC5-458F-A81C-D3B965A8B67F}" presName="Name30" presStyleCnt="0"/>
      <dgm:spPr/>
    </dgm:pt>
    <dgm:pt modelId="{CE01390B-BE9D-4379-99F9-5C3E33F51954}" type="pres">
      <dgm:prSet presAssocID="{8C4FD110-4AC5-458F-A81C-D3B965A8B67F}" presName="level2Shape" presStyleLbl="node3" presStyleIdx="0" presStyleCnt="3"/>
      <dgm:spPr/>
      <dgm:t>
        <a:bodyPr/>
        <a:lstStyle/>
        <a:p>
          <a:endParaRPr lang="es-MX"/>
        </a:p>
      </dgm:t>
    </dgm:pt>
    <dgm:pt modelId="{F225264A-5EC0-4891-B8B6-3138B9CCC921}" type="pres">
      <dgm:prSet presAssocID="{8C4FD110-4AC5-458F-A81C-D3B965A8B67F}" presName="hierChild3" presStyleCnt="0"/>
      <dgm:spPr/>
    </dgm:pt>
    <dgm:pt modelId="{B0E192DF-B5AE-4B9C-A3DA-774E3B12DE68}" type="pres">
      <dgm:prSet presAssocID="{0492828F-9136-440C-9930-335816368973}" presName="Name25" presStyleLbl="parChTrans1D3" presStyleIdx="1" presStyleCnt="3"/>
      <dgm:spPr/>
      <dgm:t>
        <a:bodyPr/>
        <a:lstStyle/>
        <a:p>
          <a:endParaRPr lang="es-MX"/>
        </a:p>
      </dgm:t>
    </dgm:pt>
    <dgm:pt modelId="{98447BA6-CE22-49BF-8A55-C67644752B8E}" type="pres">
      <dgm:prSet presAssocID="{0492828F-9136-440C-9930-335816368973}" presName="connTx" presStyleLbl="parChTrans1D3" presStyleIdx="1" presStyleCnt="3"/>
      <dgm:spPr/>
      <dgm:t>
        <a:bodyPr/>
        <a:lstStyle/>
        <a:p>
          <a:endParaRPr lang="es-MX"/>
        </a:p>
      </dgm:t>
    </dgm:pt>
    <dgm:pt modelId="{0066DF30-F9A9-4B8F-9CDF-6443F5C3519F}" type="pres">
      <dgm:prSet presAssocID="{C5D6FD99-B716-46E1-BD3D-BA2F0995C7E7}" presName="Name30" presStyleCnt="0"/>
      <dgm:spPr/>
    </dgm:pt>
    <dgm:pt modelId="{F1A25B1E-1A4A-49E6-BEA4-BCD7437F1DFD}" type="pres">
      <dgm:prSet presAssocID="{C5D6FD99-B716-46E1-BD3D-BA2F0995C7E7}" presName="level2Shape" presStyleLbl="node3" presStyleIdx="1" presStyleCnt="3"/>
      <dgm:spPr/>
      <dgm:t>
        <a:bodyPr/>
        <a:lstStyle/>
        <a:p>
          <a:endParaRPr lang="es-MX"/>
        </a:p>
      </dgm:t>
    </dgm:pt>
    <dgm:pt modelId="{E5FA28F2-966C-4DBC-8EE3-A2B167997195}" type="pres">
      <dgm:prSet presAssocID="{C5D6FD99-B716-46E1-BD3D-BA2F0995C7E7}" presName="hierChild3" presStyleCnt="0"/>
      <dgm:spPr/>
    </dgm:pt>
    <dgm:pt modelId="{EAFADFAB-0C33-4629-8FA4-C78F539D563A}" type="pres">
      <dgm:prSet presAssocID="{9CF3146B-414D-4977-A4F5-CA437A57E545}" presName="Name25" presStyleLbl="parChTrans1D2" presStyleIdx="1" presStyleCnt="2"/>
      <dgm:spPr/>
      <dgm:t>
        <a:bodyPr/>
        <a:lstStyle/>
        <a:p>
          <a:endParaRPr lang="es-MX"/>
        </a:p>
      </dgm:t>
    </dgm:pt>
    <dgm:pt modelId="{D6270809-0BFE-48E2-A422-F0C503DFBA08}" type="pres">
      <dgm:prSet presAssocID="{9CF3146B-414D-4977-A4F5-CA437A57E545}" presName="connTx" presStyleLbl="parChTrans1D2" presStyleIdx="1" presStyleCnt="2"/>
      <dgm:spPr/>
      <dgm:t>
        <a:bodyPr/>
        <a:lstStyle/>
        <a:p>
          <a:endParaRPr lang="es-MX"/>
        </a:p>
      </dgm:t>
    </dgm:pt>
    <dgm:pt modelId="{5D673C08-BD3D-47B0-ABAB-FD3F5AF61997}" type="pres">
      <dgm:prSet presAssocID="{076B9EE7-EBEC-4ADE-9EAA-CF4B0E8CC6B5}" presName="Name30" presStyleCnt="0"/>
      <dgm:spPr/>
    </dgm:pt>
    <dgm:pt modelId="{44AF5CBF-FC12-4476-8CCD-AC76D0317593}" type="pres">
      <dgm:prSet presAssocID="{076B9EE7-EBEC-4ADE-9EAA-CF4B0E8CC6B5}" presName="level2Shape" presStyleLbl="node2" presStyleIdx="1" presStyleCnt="2"/>
      <dgm:spPr/>
      <dgm:t>
        <a:bodyPr/>
        <a:lstStyle/>
        <a:p>
          <a:endParaRPr lang="es-MX"/>
        </a:p>
      </dgm:t>
    </dgm:pt>
    <dgm:pt modelId="{7C765EE7-6A1D-40A2-8C5E-5A8CABFD41AD}" type="pres">
      <dgm:prSet presAssocID="{076B9EE7-EBEC-4ADE-9EAA-CF4B0E8CC6B5}" presName="hierChild3" presStyleCnt="0"/>
      <dgm:spPr/>
    </dgm:pt>
    <dgm:pt modelId="{4A88C9F1-C63E-47A1-BE7D-33B185DA78AD}" type="pres">
      <dgm:prSet presAssocID="{FEEBBB81-B4E7-4ECE-91A4-A61ED5F5C2FA}" presName="Name25" presStyleLbl="parChTrans1D3" presStyleIdx="2" presStyleCnt="3"/>
      <dgm:spPr/>
      <dgm:t>
        <a:bodyPr/>
        <a:lstStyle/>
        <a:p>
          <a:endParaRPr lang="es-MX"/>
        </a:p>
      </dgm:t>
    </dgm:pt>
    <dgm:pt modelId="{F97B2FA5-74A6-430E-9CC2-45BFC6A90F42}" type="pres">
      <dgm:prSet presAssocID="{FEEBBB81-B4E7-4ECE-91A4-A61ED5F5C2FA}" presName="connTx" presStyleLbl="parChTrans1D3" presStyleIdx="2" presStyleCnt="3"/>
      <dgm:spPr/>
      <dgm:t>
        <a:bodyPr/>
        <a:lstStyle/>
        <a:p>
          <a:endParaRPr lang="es-MX"/>
        </a:p>
      </dgm:t>
    </dgm:pt>
    <dgm:pt modelId="{C54D574C-D9F6-4566-95AA-2DD91AE5B9BE}" type="pres">
      <dgm:prSet presAssocID="{C9304A77-EF45-4075-B1FD-5D0ACBA76D69}" presName="Name30" presStyleCnt="0"/>
      <dgm:spPr/>
    </dgm:pt>
    <dgm:pt modelId="{DFE1E34A-7293-4D05-9AA7-C98DFBADBF58}" type="pres">
      <dgm:prSet presAssocID="{C9304A77-EF45-4075-B1FD-5D0ACBA76D69}" presName="level2Shape" presStyleLbl="node3" presStyleIdx="2" presStyleCnt="3"/>
      <dgm:spPr/>
      <dgm:t>
        <a:bodyPr/>
        <a:lstStyle/>
        <a:p>
          <a:endParaRPr lang="es-MX"/>
        </a:p>
      </dgm:t>
    </dgm:pt>
    <dgm:pt modelId="{10349A08-D5CE-4922-ABBE-ECA7FB8D599A}" type="pres">
      <dgm:prSet presAssocID="{C9304A77-EF45-4075-B1FD-5D0ACBA76D69}" presName="hierChild3" presStyleCnt="0"/>
      <dgm:spPr/>
    </dgm:pt>
    <dgm:pt modelId="{AC72A902-0436-4EAB-9905-E8434C14EE51}" type="pres">
      <dgm:prSet presAssocID="{A043D6F3-F68B-47A9-BEF3-AE820454E3D2}" presName="bgShapesFlow" presStyleCnt="0"/>
      <dgm:spPr/>
    </dgm:pt>
    <dgm:pt modelId="{F8111092-92C7-41CF-85B6-9D41347E0576}" type="pres">
      <dgm:prSet presAssocID="{7CD6A48B-5779-4BB4-AE05-F3EC2CD6664F}" presName="rectComp" presStyleCnt="0"/>
      <dgm:spPr/>
    </dgm:pt>
    <dgm:pt modelId="{87FC1D29-7C11-47E8-99D5-85779CAAFDA1}" type="pres">
      <dgm:prSet presAssocID="{7CD6A48B-5779-4BB4-AE05-F3EC2CD6664F}" presName="bgRect" presStyleLbl="bgShp" presStyleIdx="0" presStyleCnt="3"/>
      <dgm:spPr/>
      <dgm:t>
        <a:bodyPr/>
        <a:lstStyle/>
        <a:p>
          <a:endParaRPr lang="es-MX"/>
        </a:p>
      </dgm:t>
    </dgm:pt>
    <dgm:pt modelId="{25D5F567-236D-4876-9A54-84EA97D6914F}" type="pres">
      <dgm:prSet presAssocID="{7CD6A48B-5779-4BB4-AE05-F3EC2CD6664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2256E2-8596-4528-A0A8-6CE5F28AB201}" type="pres">
      <dgm:prSet presAssocID="{7CD6A48B-5779-4BB4-AE05-F3EC2CD6664F}" presName="spComp" presStyleCnt="0"/>
      <dgm:spPr/>
    </dgm:pt>
    <dgm:pt modelId="{72415725-F895-4100-B4C7-3681C5D2CA4F}" type="pres">
      <dgm:prSet presAssocID="{7CD6A48B-5779-4BB4-AE05-F3EC2CD6664F}" presName="hSp" presStyleCnt="0"/>
      <dgm:spPr/>
    </dgm:pt>
    <dgm:pt modelId="{28068C04-A670-4D9A-8853-FF1096BD551E}" type="pres">
      <dgm:prSet presAssocID="{FD9C13EC-268A-4E7E-9CFF-5F257C5F1D01}" presName="rectComp" presStyleCnt="0"/>
      <dgm:spPr/>
    </dgm:pt>
    <dgm:pt modelId="{D90434D5-7973-4CF5-8C8D-9E5CFB71A2E7}" type="pres">
      <dgm:prSet presAssocID="{FD9C13EC-268A-4E7E-9CFF-5F257C5F1D01}" presName="bgRect" presStyleLbl="bgShp" presStyleIdx="1" presStyleCnt="3"/>
      <dgm:spPr/>
      <dgm:t>
        <a:bodyPr/>
        <a:lstStyle/>
        <a:p>
          <a:endParaRPr lang="es-MX"/>
        </a:p>
      </dgm:t>
    </dgm:pt>
    <dgm:pt modelId="{2AA86733-02CD-4256-986C-6A47D40E5083}" type="pres">
      <dgm:prSet presAssocID="{FD9C13EC-268A-4E7E-9CFF-5F257C5F1D01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EEE7E8-E114-4861-913C-29C450B79388}" type="pres">
      <dgm:prSet presAssocID="{FD9C13EC-268A-4E7E-9CFF-5F257C5F1D01}" presName="spComp" presStyleCnt="0"/>
      <dgm:spPr/>
    </dgm:pt>
    <dgm:pt modelId="{9010AD56-557F-4092-BDBB-5FFF00BAE650}" type="pres">
      <dgm:prSet presAssocID="{FD9C13EC-268A-4E7E-9CFF-5F257C5F1D01}" presName="hSp" presStyleCnt="0"/>
      <dgm:spPr/>
    </dgm:pt>
    <dgm:pt modelId="{746C0F4A-2DE9-4817-B3EF-FC85B18756B2}" type="pres">
      <dgm:prSet presAssocID="{9F438C77-79E2-452B-BFD3-6C6678EF25B5}" presName="rectComp" presStyleCnt="0"/>
      <dgm:spPr/>
    </dgm:pt>
    <dgm:pt modelId="{00031B7F-8500-41E7-8D06-C5CF6824BF1E}" type="pres">
      <dgm:prSet presAssocID="{9F438C77-79E2-452B-BFD3-6C6678EF25B5}" presName="bgRect" presStyleLbl="bgShp" presStyleIdx="2" presStyleCnt="3"/>
      <dgm:spPr/>
      <dgm:t>
        <a:bodyPr/>
        <a:lstStyle/>
        <a:p>
          <a:endParaRPr lang="es-MX"/>
        </a:p>
      </dgm:t>
    </dgm:pt>
    <dgm:pt modelId="{69649D68-9BAC-4C6D-AFF5-21C16B43E4A7}" type="pres">
      <dgm:prSet presAssocID="{9F438C77-79E2-452B-BFD3-6C6678EF25B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C69BD3E-5775-4A50-8616-163F0148887C}" srcId="{C80B468E-C459-4061-BD1A-8FAF7E96A56A}" destId="{8C4FD110-4AC5-458F-A81C-D3B965A8B67F}" srcOrd="0" destOrd="0" parTransId="{450FFC2E-054F-40CC-A7B8-D3F871D70296}" sibTransId="{50AF3EAB-4007-4354-B73E-4A6B6BD738F0}"/>
    <dgm:cxn modelId="{45C7804D-ABAE-4FDF-9D98-229D6CA9E6DE}" type="presOf" srcId="{9F438C77-79E2-452B-BFD3-6C6678EF25B5}" destId="{00031B7F-8500-41E7-8D06-C5CF6824BF1E}" srcOrd="0" destOrd="0" presId="urn:microsoft.com/office/officeart/2005/8/layout/hierarchy5"/>
    <dgm:cxn modelId="{06C38D29-AA99-4F9A-A062-CD363778FBD1}" type="presOf" srcId="{0748804F-7EEF-4CAC-8936-5598A1A6A3AE}" destId="{325B56A8-67E4-4F8E-B5C6-8D71A489B3E4}" srcOrd="1" destOrd="0" presId="urn:microsoft.com/office/officeart/2005/8/layout/hierarchy5"/>
    <dgm:cxn modelId="{8AD234DB-BCFB-4BDF-8A04-739F5F887C01}" type="presOf" srcId="{8C4FD110-4AC5-458F-A81C-D3B965A8B67F}" destId="{CE01390B-BE9D-4379-99F9-5C3E33F51954}" srcOrd="0" destOrd="0" presId="urn:microsoft.com/office/officeart/2005/8/layout/hierarchy5"/>
    <dgm:cxn modelId="{1C8D4420-49BA-444E-92EA-D1EFC7EDEEF9}" srcId="{FDB83764-6256-43DF-A1FA-C82759F8F108}" destId="{C80B468E-C459-4061-BD1A-8FAF7E96A56A}" srcOrd="0" destOrd="0" parTransId="{0748804F-7EEF-4CAC-8936-5598A1A6A3AE}" sibTransId="{BD9C585A-025E-47AD-BE09-A79BBE62999C}"/>
    <dgm:cxn modelId="{4D9A129E-DD2F-476D-89FC-3C7A5A35AC71}" type="presOf" srcId="{076B9EE7-EBEC-4ADE-9EAA-CF4B0E8CC6B5}" destId="{44AF5CBF-FC12-4476-8CCD-AC76D0317593}" srcOrd="0" destOrd="0" presId="urn:microsoft.com/office/officeart/2005/8/layout/hierarchy5"/>
    <dgm:cxn modelId="{B34FB6C5-6638-4D23-86E8-9D8EE3DB27B4}" type="presOf" srcId="{7CD6A48B-5779-4BB4-AE05-F3EC2CD6664F}" destId="{87FC1D29-7C11-47E8-99D5-85779CAAFDA1}" srcOrd="0" destOrd="0" presId="urn:microsoft.com/office/officeart/2005/8/layout/hierarchy5"/>
    <dgm:cxn modelId="{63EAF228-0916-496D-8061-88F74F302430}" type="presOf" srcId="{450FFC2E-054F-40CC-A7B8-D3F871D70296}" destId="{3A3F40F9-747F-45E3-A983-A59A0B019951}" srcOrd="1" destOrd="0" presId="urn:microsoft.com/office/officeart/2005/8/layout/hierarchy5"/>
    <dgm:cxn modelId="{0BBDC4D7-27EE-4EC5-9F68-8D4ABE8BF0CF}" type="presOf" srcId="{C5D6FD99-B716-46E1-BD3D-BA2F0995C7E7}" destId="{F1A25B1E-1A4A-49E6-BEA4-BCD7437F1DFD}" srcOrd="0" destOrd="0" presId="urn:microsoft.com/office/officeart/2005/8/layout/hierarchy5"/>
    <dgm:cxn modelId="{929D535D-ABBB-4997-932E-E89EA8A343F2}" srcId="{A043D6F3-F68B-47A9-BEF3-AE820454E3D2}" destId="{FD9C13EC-268A-4E7E-9CFF-5F257C5F1D01}" srcOrd="2" destOrd="0" parTransId="{6B5E9BAC-A254-4A0B-A85D-EEC6607597BF}" sibTransId="{7C7B2A35-E5B7-4575-B513-18C1DF9BADB1}"/>
    <dgm:cxn modelId="{41603FE4-B90D-4A66-B090-2E4467EF2313}" srcId="{A043D6F3-F68B-47A9-BEF3-AE820454E3D2}" destId="{9F438C77-79E2-452B-BFD3-6C6678EF25B5}" srcOrd="3" destOrd="0" parTransId="{81A340B5-A61E-461A-88F4-67C832D87E38}" sibTransId="{34A13BC3-2005-47F0-917C-6F9B5FBE76FF}"/>
    <dgm:cxn modelId="{D3DA1B13-15CD-4A0E-A73B-EB9F5DBA3867}" type="presOf" srcId="{C9304A77-EF45-4075-B1FD-5D0ACBA76D69}" destId="{DFE1E34A-7293-4D05-9AA7-C98DFBADBF58}" srcOrd="0" destOrd="0" presId="urn:microsoft.com/office/officeart/2005/8/layout/hierarchy5"/>
    <dgm:cxn modelId="{03382A24-1176-459E-ADB2-10736C53698D}" type="presOf" srcId="{FD9C13EC-268A-4E7E-9CFF-5F257C5F1D01}" destId="{D90434D5-7973-4CF5-8C8D-9E5CFB71A2E7}" srcOrd="0" destOrd="0" presId="urn:microsoft.com/office/officeart/2005/8/layout/hierarchy5"/>
    <dgm:cxn modelId="{0539BC2E-A4EC-4957-B5D9-28CFCB7573DC}" type="presOf" srcId="{9CF3146B-414D-4977-A4F5-CA437A57E545}" destId="{D6270809-0BFE-48E2-A422-F0C503DFBA08}" srcOrd="1" destOrd="0" presId="urn:microsoft.com/office/officeart/2005/8/layout/hierarchy5"/>
    <dgm:cxn modelId="{53ED9320-C598-47F7-85E2-FF79BAF092FD}" srcId="{A043D6F3-F68B-47A9-BEF3-AE820454E3D2}" destId="{7CD6A48B-5779-4BB4-AE05-F3EC2CD6664F}" srcOrd="1" destOrd="0" parTransId="{E0831661-C044-435C-942B-37F4F9DBD96F}" sibTransId="{B892DC6E-C5E4-43CC-839B-3EA6F5C8D760}"/>
    <dgm:cxn modelId="{FFF9D462-2604-4D27-8518-F7154F35419C}" srcId="{C80B468E-C459-4061-BD1A-8FAF7E96A56A}" destId="{C5D6FD99-B716-46E1-BD3D-BA2F0995C7E7}" srcOrd="1" destOrd="0" parTransId="{0492828F-9136-440C-9930-335816368973}" sibTransId="{4C8DB3BA-BE0D-4FFD-9F10-CCEE9E451FF4}"/>
    <dgm:cxn modelId="{D5807BFA-49D8-4578-8CA6-401663BE94F9}" type="presOf" srcId="{FEEBBB81-B4E7-4ECE-91A4-A61ED5F5C2FA}" destId="{4A88C9F1-C63E-47A1-BE7D-33B185DA78AD}" srcOrd="0" destOrd="0" presId="urn:microsoft.com/office/officeart/2005/8/layout/hierarchy5"/>
    <dgm:cxn modelId="{80F5C003-EA96-484C-A9EC-2B85A43AFA8F}" type="presOf" srcId="{0492828F-9136-440C-9930-335816368973}" destId="{B0E192DF-B5AE-4B9C-A3DA-774E3B12DE68}" srcOrd="0" destOrd="0" presId="urn:microsoft.com/office/officeart/2005/8/layout/hierarchy5"/>
    <dgm:cxn modelId="{295F9AAD-9B4D-42EF-B860-32879887339C}" type="presOf" srcId="{9F438C77-79E2-452B-BFD3-6C6678EF25B5}" destId="{69649D68-9BAC-4C6D-AFF5-21C16B43E4A7}" srcOrd="1" destOrd="0" presId="urn:microsoft.com/office/officeart/2005/8/layout/hierarchy5"/>
    <dgm:cxn modelId="{CACF9B87-F65F-4354-B88B-96F34B00E6AD}" type="presOf" srcId="{FEEBBB81-B4E7-4ECE-91A4-A61ED5F5C2FA}" destId="{F97B2FA5-74A6-430E-9CC2-45BFC6A90F42}" srcOrd="1" destOrd="0" presId="urn:microsoft.com/office/officeart/2005/8/layout/hierarchy5"/>
    <dgm:cxn modelId="{19350398-3ECF-4814-A620-C33B7BC551BC}" type="presOf" srcId="{0748804F-7EEF-4CAC-8936-5598A1A6A3AE}" destId="{E607F520-0BAE-4791-998A-7EF5011EF384}" srcOrd="0" destOrd="0" presId="urn:microsoft.com/office/officeart/2005/8/layout/hierarchy5"/>
    <dgm:cxn modelId="{C5A9A615-6738-4B6C-B92A-749AC13BF5D0}" type="presOf" srcId="{A043D6F3-F68B-47A9-BEF3-AE820454E3D2}" destId="{AE5F8B31-EF42-45F7-8517-A2EAA659095B}" srcOrd="0" destOrd="0" presId="urn:microsoft.com/office/officeart/2005/8/layout/hierarchy5"/>
    <dgm:cxn modelId="{FCCD78F8-D3AB-4D03-8B08-E067362A17C9}" srcId="{A043D6F3-F68B-47A9-BEF3-AE820454E3D2}" destId="{FDB83764-6256-43DF-A1FA-C82759F8F108}" srcOrd="0" destOrd="0" parTransId="{6D6BEF50-F1D7-49FE-9FA2-9C454230AF3D}" sibTransId="{22F16E1F-6BD8-4227-AE7C-8146959E1482}"/>
    <dgm:cxn modelId="{3F1D2644-25B3-49DD-B644-3F0F7635F228}" type="presOf" srcId="{450FFC2E-054F-40CC-A7B8-D3F871D70296}" destId="{A71A17E2-1885-4A76-B16B-0E2F6ED4D536}" srcOrd="0" destOrd="0" presId="urn:microsoft.com/office/officeart/2005/8/layout/hierarchy5"/>
    <dgm:cxn modelId="{683A40EA-6D47-4B7C-93CA-A638F8A08C0B}" type="presOf" srcId="{0492828F-9136-440C-9930-335816368973}" destId="{98447BA6-CE22-49BF-8A55-C67644752B8E}" srcOrd="1" destOrd="0" presId="urn:microsoft.com/office/officeart/2005/8/layout/hierarchy5"/>
    <dgm:cxn modelId="{2794E3C2-37BC-4589-A796-1115E3BA4708}" type="presOf" srcId="{C80B468E-C459-4061-BD1A-8FAF7E96A56A}" destId="{261B48F0-91B4-420F-95CA-F5C9CDA0A50C}" srcOrd="0" destOrd="0" presId="urn:microsoft.com/office/officeart/2005/8/layout/hierarchy5"/>
    <dgm:cxn modelId="{D26A0EE3-FE4D-4870-9003-35A67A5A4842}" type="presOf" srcId="{7CD6A48B-5779-4BB4-AE05-F3EC2CD6664F}" destId="{25D5F567-236D-4876-9A54-84EA97D6914F}" srcOrd="1" destOrd="0" presId="urn:microsoft.com/office/officeart/2005/8/layout/hierarchy5"/>
    <dgm:cxn modelId="{653A278E-248E-4C77-A96F-906DB14E29DC}" type="presOf" srcId="{FDB83764-6256-43DF-A1FA-C82759F8F108}" destId="{8F61C48B-9CED-4177-978D-2857CEB33486}" srcOrd="0" destOrd="0" presId="urn:microsoft.com/office/officeart/2005/8/layout/hierarchy5"/>
    <dgm:cxn modelId="{6C0DA0F5-5BE8-4CAB-9741-6792F420243B}" type="presOf" srcId="{9CF3146B-414D-4977-A4F5-CA437A57E545}" destId="{EAFADFAB-0C33-4629-8FA4-C78F539D563A}" srcOrd="0" destOrd="0" presId="urn:microsoft.com/office/officeart/2005/8/layout/hierarchy5"/>
    <dgm:cxn modelId="{133B0793-B265-48E9-8685-3DD78DED4771}" srcId="{076B9EE7-EBEC-4ADE-9EAA-CF4B0E8CC6B5}" destId="{C9304A77-EF45-4075-B1FD-5D0ACBA76D69}" srcOrd="0" destOrd="0" parTransId="{FEEBBB81-B4E7-4ECE-91A4-A61ED5F5C2FA}" sibTransId="{2058E202-1C39-4A97-A1E1-89308939A527}"/>
    <dgm:cxn modelId="{53722531-2793-413C-8D35-BA22B6350C6C}" srcId="{FDB83764-6256-43DF-A1FA-C82759F8F108}" destId="{076B9EE7-EBEC-4ADE-9EAA-CF4B0E8CC6B5}" srcOrd="1" destOrd="0" parTransId="{9CF3146B-414D-4977-A4F5-CA437A57E545}" sibTransId="{8C0D4EBB-1A12-4227-BF6C-16CCCF9DDB73}"/>
    <dgm:cxn modelId="{9537BB28-8937-45DD-A579-F1F8B76FDCD9}" type="presOf" srcId="{FD9C13EC-268A-4E7E-9CFF-5F257C5F1D01}" destId="{2AA86733-02CD-4256-986C-6A47D40E5083}" srcOrd="1" destOrd="0" presId="urn:microsoft.com/office/officeart/2005/8/layout/hierarchy5"/>
    <dgm:cxn modelId="{F3B21999-D165-44F2-982D-158EB3140CBF}" type="presParOf" srcId="{AE5F8B31-EF42-45F7-8517-A2EAA659095B}" destId="{577E7E23-75DA-4108-B9D8-6228F96202AA}" srcOrd="0" destOrd="0" presId="urn:microsoft.com/office/officeart/2005/8/layout/hierarchy5"/>
    <dgm:cxn modelId="{5D0C3917-FC4E-4F17-B4FF-67EF04DEE268}" type="presParOf" srcId="{577E7E23-75DA-4108-B9D8-6228F96202AA}" destId="{070AB6CE-F629-4A22-BDCD-32240CE50C37}" srcOrd="0" destOrd="0" presId="urn:microsoft.com/office/officeart/2005/8/layout/hierarchy5"/>
    <dgm:cxn modelId="{350D97E6-A0E9-4B60-961C-194D51D90095}" type="presParOf" srcId="{577E7E23-75DA-4108-B9D8-6228F96202AA}" destId="{ED087E43-56AC-46DB-AB0A-EC47B0A9806D}" srcOrd="1" destOrd="0" presId="urn:microsoft.com/office/officeart/2005/8/layout/hierarchy5"/>
    <dgm:cxn modelId="{422E4C68-164C-428C-977D-0FEED514281A}" type="presParOf" srcId="{ED087E43-56AC-46DB-AB0A-EC47B0A9806D}" destId="{9F65EDEE-5A72-4F61-92DF-E719DD366A19}" srcOrd="0" destOrd="0" presId="urn:microsoft.com/office/officeart/2005/8/layout/hierarchy5"/>
    <dgm:cxn modelId="{22E45811-B5DF-473B-8EC3-9F8E8657AB48}" type="presParOf" srcId="{9F65EDEE-5A72-4F61-92DF-E719DD366A19}" destId="{8F61C48B-9CED-4177-978D-2857CEB33486}" srcOrd="0" destOrd="0" presId="urn:microsoft.com/office/officeart/2005/8/layout/hierarchy5"/>
    <dgm:cxn modelId="{00A34350-10BF-4F5E-988A-DA66894E54A8}" type="presParOf" srcId="{9F65EDEE-5A72-4F61-92DF-E719DD366A19}" destId="{8AD56397-49AB-4B31-8351-DAE039FCBAF4}" srcOrd="1" destOrd="0" presId="urn:microsoft.com/office/officeart/2005/8/layout/hierarchy5"/>
    <dgm:cxn modelId="{BD1C47CE-C17E-441D-B8F9-E92B71AB3DDC}" type="presParOf" srcId="{8AD56397-49AB-4B31-8351-DAE039FCBAF4}" destId="{E607F520-0BAE-4791-998A-7EF5011EF384}" srcOrd="0" destOrd="0" presId="urn:microsoft.com/office/officeart/2005/8/layout/hierarchy5"/>
    <dgm:cxn modelId="{D3CE3A63-41BE-499A-9F72-C7333468ABD9}" type="presParOf" srcId="{E607F520-0BAE-4791-998A-7EF5011EF384}" destId="{325B56A8-67E4-4F8E-B5C6-8D71A489B3E4}" srcOrd="0" destOrd="0" presId="urn:microsoft.com/office/officeart/2005/8/layout/hierarchy5"/>
    <dgm:cxn modelId="{7622EB94-E88D-4225-BE67-4206301B5635}" type="presParOf" srcId="{8AD56397-49AB-4B31-8351-DAE039FCBAF4}" destId="{BB5433B4-0666-4CE0-B60D-7072C4BCF185}" srcOrd="1" destOrd="0" presId="urn:microsoft.com/office/officeart/2005/8/layout/hierarchy5"/>
    <dgm:cxn modelId="{E9AC296E-A755-455D-9670-FD2FAA49414D}" type="presParOf" srcId="{BB5433B4-0666-4CE0-B60D-7072C4BCF185}" destId="{261B48F0-91B4-420F-95CA-F5C9CDA0A50C}" srcOrd="0" destOrd="0" presId="urn:microsoft.com/office/officeart/2005/8/layout/hierarchy5"/>
    <dgm:cxn modelId="{10AE1E57-95CD-43EA-A303-226F00F3C5E2}" type="presParOf" srcId="{BB5433B4-0666-4CE0-B60D-7072C4BCF185}" destId="{A1D413ED-F459-4E93-A854-3203CA1DD709}" srcOrd="1" destOrd="0" presId="urn:microsoft.com/office/officeart/2005/8/layout/hierarchy5"/>
    <dgm:cxn modelId="{99FCD8DB-2F6F-4CF5-873C-7A179A3CB47C}" type="presParOf" srcId="{A1D413ED-F459-4E93-A854-3203CA1DD709}" destId="{A71A17E2-1885-4A76-B16B-0E2F6ED4D536}" srcOrd="0" destOrd="0" presId="urn:microsoft.com/office/officeart/2005/8/layout/hierarchy5"/>
    <dgm:cxn modelId="{C3976876-EB4B-497B-A9EE-EB8C065ED9BD}" type="presParOf" srcId="{A71A17E2-1885-4A76-B16B-0E2F6ED4D536}" destId="{3A3F40F9-747F-45E3-A983-A59A0B019951}" srcOrd="0" destOrd="0" presId="urn:microsoft.com/office/officeart/2005/8/layout/hierarchy5"/>
    <dgm:cxn modelId="{4577967D-D1B3-4462-B207-A4753B58F9C0}" type="presParOf" srcId="{A1D413ED-F459-4E93-A854-3203CA1DD709}" destId="{10A88344-48D3-42BC-82EB-EC04A76BD3C9}" srcOrd="1" destOrd="0" presId="urn:microsoft.com/office/officeart/2005/8/layout/hierarchy5"/>
    <dgm:cxn modelId="{97C6E23B-AEF4-4ED3-B9A1-6F139FFBF872}" type="presParOf" srcId="{10A88344-48D3-42BC-82EB-EC04A76BD3C9}" destId="{CE01390B-BE9D-4379-99F9-5C3E33F51954}" srcOrd="0" destOrd="0" presId="urn:microsoft.com/office/officeart/2005/8/layout/hierarchy5"/>
    <dgm:cxn modelId="{C58988AF-598C-4BC8-82CB-4647C7D1862E}" type="presParOf" srcId="{10A88344-48D3-42BC-82EB-EC04A76BD3C9}" destId="{F225264A-5EC0-4891-B8B6-3138B9CCC921}" srcOrd="1" destOrd="0" presId="urn:microsoft.com/office/officeart/2005/8/layout/hierarchy5"/>
    <dgm:cxn modelId="{FE271961-1408-4407-9C8B-4217A3562E62}" type="presParOf" srcId="{A1D413ED-F459-4E93-A854-3203CA1DD709}" destId="{B0E192DF-B5AE-4B9C-A3DA-774E3B12DE68}" srcOrd="2" destOrd="0" presId="urn:microsoft.com/office/officeart/2005/8/layout/hierarchy5"/>
    <dgm:cxn modelId="{0FDD1BD0-0DF5-4B9D-8B63-79076567CC05}" type="presParOf" srcId="{B0E192DF-B5AE-4B9C-A3DA-774E3B12DE68}" destId="{98447BA6-CE22-49BF-8A55-C67644752B8E}" srcOrd="0" destOrd="0" presId="urn:microsoft.com/office/officeart/2005/8/layout/hierarchy5"/>
    <dgm:cxn modelId="{B86442AC-D003-4E1D-B995-776CF5AC9D17}" type="presParOf" srcId="{A1D413ED-F459-4E93-A854-3203CA1DD709}" destId="{0066DF30-F9A9-4B8F-9CDF-6443F5C3519F}" srcOrd="3" destOrd="0" presId="urn:microsoft.com/office/officeart/2005/8/layout/hierarchy5"/>
    <dgm:cxn modelId="{143BA169-2680-405F-B23F-BD86905C2253}" type="presParOf" srcId="{0066DF30-F9A9-4B8F-9CDF-6443F5C3519F}" destId="{F1A25B1E-1A4A-49E6-BEA4-BCD7437F1DFD}" srcOrd="0" destOrd="0" presId="urn:microsoft.com/office/officeart/2005/8/layout/hierarchy5"/>
    <dgm:cxn modelId="{82C09C99-2A54-46AA-A3D5-F2C1CC886484}" type="presParOf" srcId="{0066DF30-F9A9-4B8F-9CDF-6443F5C3519F}" destId="{E5FA28F2-966C-4DBC-8EE3-A2B167997195}" srcOrd="1" destOrd="0" presId="urn:microsoft.com/office/officeart/2005/8/layout/hierarchy5"/>
    <dgm:cxn modelId="{5D7A6CB9-345F-48C7-ADBF-38A26DE88D43}" type="presParOf" srcId="{8AD56397-49AB-4B31-8351-DAE039FCBAF4}" destId="{EAFADFAB-0C33-4629-8FA4-C78F539D563A}" srcOrd="2" destOrd="0" presId="urn:microsoft.com/office/officeart/2005/8/layout/hierarchy5"/>
    <dgm:cxn modelId="{8ED27C36-FF83-408A-ACB7-CF62C835F5AE}" type="presParOf" srcId="{EAFADFAB-0C33-4629-8FA4-C78F539D563A}" destId="{D6270809-0BFE-48E2-A422-F0C503DFBA08}" srcOrd="0" destOrd="0" presId="urn:microsoft.com/office/officeart/2005/8/layout/hierarchy5"/>
    <dgm:cxn modelId="{F4EAF163-71DF-4A51-A537-7509B86DFD55}" type="presParOf" srcId="{8AD56397-49AB-4B31-8351-DAE039FCBAF4}" destId="{5D673C08-BD3D-47B0-ABAB-FD3F5AF61997}" srcOrd="3" destOrd="0" presId="urn:microsoft.com/office/officeart/2005/8/layout/hierarchy5"/>
    <dgm:cxn modelId="{2450CE73-0AB5-4D57-AC57-5927CBC7F5E6}" type="presParOf" srcId="{5D673C08-BD3D-47B0-ABAB-FD3F5AF61997}" destId="{44AF5CBF-FC12-4476-8CCD-AC76D0317593}" srcOrd="0" destOrd="0" presId="urn:microsoft.com/office/officeart/2005/8/layout/hierarchy5"/>
    <dgm:cxn modelId="{B9B4DD87-775E-4EF1-B621-96F3DFEFE697}" type="presParOf" srcId="{5D673C08-BD3D-47B0-ABAB-FD3F5AF61997}" destId="{7C765EE7-6A1D-40A2-8C5E-5A8CABFD41AD}" srcOrd="1" destOrd="0" presId="urn:microsoft.com/office/officeart/2005/8/layout/hierarchy5"/>
    <dgm:cxn modelId="{EEDA2EE7-9784-4EE1-9EC6-4E5DB2AAD957}" type="presParOf" srcId="{7C765EE7-6A1D-40A2-8C5E-5A8CABFD41AD}" destId="{4A88C9F1-C63E-47A1-BE7D-33B185DA78AD}" srcOrd="0" destOrd="0" presId="urn:microsoft.com/office/officeart/2005/8/layout/hierarchy5"/>
    <dgm:cxn modelId="{68998888-D7E8-4337-AFDA-530B215A5715}" type="presParOf" srcId="{4A88C9F1-C63E-47A1-BE7D-33B185DA78AD}" destId="{F97B2FA5-74A6-430E-9CC2-45BFC6A90F42}" srcOrd="0" destOrd="0" presId="urn:microsoft.com/office/officeart/2005/8/layout/hierarchy5"/>
    <dgm:cxn modelId="{4B48E3D0-2AFF-4286-A6DB-C3C753CAC29C}" type="presParOf" srcId="{7C765EE7-6A1D-40A2-8C5E-5A8CABFD41AD}" destId="{C54D574C-D9F6-4566-95AA-2DD91AE5B9BE}" srcOrd="1" destOrd="0" presId="urn:microsoft.com/office/officeart/2005/8/layout/hierarchy5"/>
    <dgm:cxn modelId="{B7746D1E-55C1-46F5-9A38-E22BCE5132EA}" type="presParOf" srcId="{C54D574C-D9F6-4566-95AA-2DD91AE5B9BE}" destId="{DFE1E34A-7293-4D05-9AA7-C98DFBADBF58}" srcOrd="0" destOrd="0" presId="urn:microsoft.com/office/officeart/2005/8/layout/hierarchy5"/>
    <dgm:cxn modelId="{A81FDBBC-2282-41FA-8099-493B429F2310}" type="presParOf" srcId="{C54D574C-D9F6-4566-95AA-2DD91AE5B9BE}" destId="{10349A08-D5CE-4922-ABBE-ECA7FB8D599A}" srcOrd="1" destOrd="0" presId="urn:microsoft.com/office/officeart/2005/8/layout/hierarchy5"/>
    <dgm:cxn modelId="{01B03B34-A974-48BE-945A-B6A1942D56C6}" type="presParOf" srcId="{AE5F8B31-EF42-45F7-8517-A2EAA659095B}" destId="{AC72A902-0436-4EAB-9905-E8434C14EE51}" srcOrd="1" destOrd="0" presId="urn:microsoft.com/office/officeart/2005/8/layout/hierarchy5"/>
    <dgm:cxn modelId="{C00462A9-997D-4686-88FA-8BCA01914C3D}" type="presParOf" srcId="{AC72A902-0436-4EAB-9905-E8434C14EE51}" destId="{F8111092-92C7-41CF-85B6-9D41347E0576}" srcOrd="0" destOrd="0" presId="urn:microsoft.com/office/officeart/2005/8/layout/hierarchy5"/>
    <dgm:cxn modelId="{9E5180B3-C0C3-496E-B079-6207E5EBA416}" type="presParOf" srcId="{F8111092-92C7-41CF-85B6-9D41347E0576}" destId="{87FC1D29-7C11-47E8-99D5-85779CAAFDA1}" srcOrd="0" destOrd="0" presId="urn:microsoft.com/office/officeart/2005/8/layout/hierarchy5"/>
    <dgm:cxn modelId="{3D71B4E8-BF25-48A8-A24F-49B1C83D5A0B}" type="presParOf" srcId="{F8111092-92C7-41CF-85B6-9D41347E0576}" destId="{25D5F567-236D-4876-9A54-84EA97D6914F}" srcOrd="1" destOrd="0" presId="urn:microsoft.com/office/officeart/2005/8/layout/hierarchy5"/>
    <dgm:cxn modelId="{C0734B1B-017C-47F1-A11F-4A29A82A7D44}" type="presParOf" srcId="{AC72A902-0436-4EAB-9905-E8434C14EE51}" destId="{052256E2-8596-4528-A0A8-6CE5F28AB201}" srcOrd="1" destOrd="0" presId="urn:microsoft.com/office/officeart/2005/8/layout/hierarchy5"/>
    <dgm:cxn modelId="{DD2A6019-2A2A-46D9-A4EA-B49509A0BCA6}" type="presParOf" srcId="{052256E2-8596-4528-A0A8-6CE5F28AB201}" destId="{72415725-F895-4100-B4C7-3681C5D2CA4F}" srcOrd="0" destOrd="0" presId="urn:microsoft.com/office/officeart/2005/8/layout/hierarchy5"/>
    <dgm:cxn modelId="{90F5A042-612C-4EFE-9A7A-ACE8ABE62124}" type="presParOf" srcId="{AC72A902-0436-4EAB-9905-E8434C14EE51}" destId="{28068C04-A670-4D9A-8853-FF1096BD551E}" srcOrd="2" destOrd="0" presId="urn:microsoft.com/office/officeart/2005/8/layout/hierarchy5"/>
    <dgm:cxn modelId="{3B83B2F6-4487-4E89-A3FD-8193587E0605}" type="presParOf" srcId="{28068C04-A670-4D9A-8853-FF1096BD551E}" destId="{D90434D5-7973-4CF5-8C8D-9E5CFB71A2E7}" srcOrd="0" destOrd="0" presId="urn:microsoft.com/office/officeart/2005/8/layout/hierarchy5"/>
    <dgm:cxn modelId="{4C50FFAF-9335-4A86-BD46-D9EC0C92B133}" type="presParOf" srcId="{28068C04-A670-4D9A-8853-FF1096BD551E}" destId="{2AA86733-02CD-4256-986C-6A47D40E5083}" srcOrd="1" destOrd="0" presId="urn:microsoft.com/office/officeart/2005/8/layout/hierarchy5"/>
    <dgm:cxn modelId="{7E252D4D-F90E-46E1-9CF5-0249BEE60270}" type="presParOf" srcId="{AC72A902-0436-4EAB-9905-E8434C14EE51}" destId="{75EEE7E8-E114-4861-913C-29C450B79388}" srcOrd="3" destOrd="0" presId="urn:microsoft.com/office/officeart/2005/8/layout/hierarchy5"/>
    <dgm:cxn modelId="{AB89E278-F67A-41F0-A00F-037BD1073561}" type="presParOf" srcId="{75EEE7E8-E114-4861-913C-29C450B79388}" destId="{9010AD56-557F-4092-BDBB-5FFF00BAE650}" srcOrd="0" destOrd="0" presId="urn:microsoft.com/office/officeart/2005/8/layout/hierarchy5"/>
    <dgm:cxn modelId="{B4D15287-30D5-43C7-BFBA-C6AF3D1252C9}" type="presParOf" srcId="{AC72A902-0436-4EAB-9905-E8434C14EE51}" destId="{746C0F4A-2DE9-4817-B3EF-FC85B18756B2}" srcOrd="4" destOrd="0" presId="urn:microsoft.com/office/officeart/2005/8/layout/hierarchy5"/>
    <dgm:cxn modelId="{33D9D7A2-9622-4A77-851B-588EAAC71BA3}" type="presParOf" srcId="{746C0F4A-2DE9-4817-B3EF-FC85B18756B2}" destId="{00031B7F-8500-41E7-8D06-C5CF6824BF1E}" srcOrd="0" destOrd="0" presId="urn:microsoft.com/office/officeart/2005/8/layout/hierarchy5"/>
    <dgm:cxn modelId="{DDD938BF-439A-4EED-A179-A1F907C32CD7}" type="presParOf" srcId="{746C0F4A-2DE9-4817-B3EF-FC85B18756B2}" destId="{69649D68-9BAC-4C6D-AFF5-21C16B43E4A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/>
      <dgm:spPr/>
      <dgm:t>
        <a:bodyPr/>
        <a:lstStyle/>
        <a:p>
          <a:r>
            <a:rPr lang="es-MX" dirty="0" smtClean="0"/>
            <a:t>Egreso de médicos generales de 116 </a:t>
          </a:r>
          <a:r>
            <a:rPr lang="es-MX" dirty="0" err="1" smtClean="0"/>
            <a:t>esc</a:t>
          </a:r>
          <a:r>
            <a:rPr lang="es-MX" dirty="0" smtClean="0"/>
            <a:t> y </a:t>
          </a:r>
          <a:r>
            <a:rPr lang="es-MX" dirty="0" err="1" smtClean="0"/>
            <a:t>fac</a:t>
          </a:r>
          <a:r>
            <a:rPr lang="es-MX" dirty="0" smtClean="0"/>
            <a:t> de medicina</a:t>
          </a:r>
          <a:endParaRPr lang="es-MX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/>
        </a:p>
      </dgm:t>
    </dgm:pt>
    <dgm:pt modelId="{06E3CC31-A336-49C3-8822-B0C7FFC5C7EE}">
      <dgm:prSet phldrT="[Texto]"/>
      <dgm:spPr/>
      <dgm:t>
        <a:bodyPr/>
        <a:lstStyle/>
        <a:p>
          <a:r>
            <a:rPr lang="es-MX" dirty="0" smtClean="0"/>
            <a:t>Opciones de ingreso a la especialidad</a:t>
          </a:r>
          <a:endParaRPr lang="es-MX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/>
        </a:p>
      </dgm:t>
    </dgm:pt>
    <dgm:pt modelId="{4BFB1CDD-FDF1-4DAF-84B3-B3F181A4532D}">
      <dgm:prSet phldrT="[Texto]"/>
      <dgm:spPr/>
      <dgm:t>
        <a:bodyPr/>
        <a:lstStyle/>
        <a:p>
          <a:r>
            <a:rPr lang="es-MX" dirty="0" smtClean="0"/>
            <a:t>Opciones de ingreso a maestrías , doctorados</a:t>
          </a:r>
          <a:endParaRPr lang="es-MX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09F2DD83-C97A-4CA8-91A9-2333142E740E}" type="pres">
      <dgm:prSet presAssocID="{4BFB1CDD-FDF1-4DAF-84B3-B3F181A4532D}" presName="gear3" presStyleLbl="node1" presStyleIdx="2" presStyleCnt="3"/>
      <dgm:spPr/>
      <dgm:t>
        <a:bodyPr/>
        <a:lstStyle/>
        <a:p>
          <a:endParaRPr lang="es-MX"/>
        </a:p>
      </dgm:t>
    </dgm:pt>
    <dgm:pt modelId="{8A25CCD4-1D82-4937-AAC5-BE3E8BD878EF}" type="pres">
      <dgm:prSet presAssocID="{4BFB1CDD-FDF1-4DAF-84B3-B3F181A453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6EC6F-1A33-49D8-8B0F-EF6A4121A84A}" type="pres">
      <dgm:prSet presAssocID="{4BFB1CDD-FDF1-4DAF-84B3-B3F181A4532D}" presName="gear3srcNode" presStyleLbl="node1" presStyleIdx="2" presStyleCnt="3"/>
      <dgm:spPr/>
      <dgm:t>
        <a:bodyPr/>
        <a:lstStyle/>
        <a:p>
          <a:endParaRPr lang="es-MX"/>
        </a:p>
      </dgm:t>
    </dgm:pt>
    <dgm:pt modelId="{DF91C424-C6C3-4FDD-BAAE-1120957A86CD}" type="pres">
      <dgm:prSet presAssocID="{4BFB1CDD-FDF1-4DAF-84B3-B3F181A4532D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185A0CF3-CC24-4AD4-A7F8-72A1E235E26E}" type="pres">
      <dgm:prSet presAssocID="{4A92BF00-AFC2-4D85-A9B1-1FB5FF6316A3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3482FCD5-1200-4C20-9C0B-ADD2E3664B67}" type="presOf" srcId="{4BFB1CDD-FDF1-4DAF-84B3-B3F181A4532D}" destId="{F456EC6F-1A33-49D8-8B0F-EF6A4121A84A}" srcOrd="2" destOrd="0" presId="urn:microsoft.com/office/officeart/2005/8/layout/gear1"/>
    <dgm:cxn modelId="{FBED7F54-B132-4B63-B312-E28DC0D9C33F}" type="presOf" srcId="{B07482DC-8590-49FC-BCF0-083E61B291F0}" destId="{7A15767F-E02F-4279-95F7-24340C8F915D}" srcOrd="0" destOrd="0" presId="urn:microsoft.com/office/officeart/2005/8/layout/gear1"/>
    <dgm:cxn modelId="{7F3820D3-D426-4877-8996-80FD7376BAF0}" type="presOf" srcId="{B07482DC-8590-49FC-BCF0-083E61B291F0}" destId="{2FD4E68C-7857-424D-80DC-F111B8503AF6}" srcOrd="2" destOrd="0" presId="urn:microsoft.com/office/officeart/2005/8/layout/gear1"/>
    <dgm:cxn modelId="{98D7088D-20CC-4625-8605-0C4811DDB15B}" type="presOf" srcId="{4362337D-4263-480A-B551-080DA2B278ED}" destId="{EA9D63C4-7D4D-49AA-9972-77E2EADC932D}" srcOrd="0" destOrd="0" presId="urn:microsoft.com/office/officeart/2005/8/layout/gear1"/>
    <dgm:cxn modelId="{25FD0C6E-4E76-4D40-B1AE-0A52ABE23C2F}" srcId="{1E67BD21-1F43-4B32-8E31-9964FE9D0FF2}" destId="{4BFB1CDD-FDF1-4DAF-84B3-B3F181A4532D}" srcOrd="2" destOrd="0" parTransId="{6676A9D6-7B7D-4E92-8F6E-FF7BA4BB5445}" sibTransId="{4A92BF00-AFC2-4D85-A9B1-1FB5FF6316A3}"/>
    <dgm:cxn modelId="{E6760D11-3524-4602-99AD-E07F50BB1443}" type="presOf" srcId="{B07482DC-8590-49FC-BCF0-083E61B291F0}" destId="{175638DF-63EB-4FBA-9F86-CA19F158C299}" srcOrd="1" destOrd="0" presId="urn:microsoft.com/office/officeart/2005/8/layout/gear1"/>
    <dgm:cxn modelId="{6DDC5892-02E3-4A17-A68A-7EB5E9072257}" type="presOf" srcId="{06E3CC31-A336-49C3-8822-B0C7FFC5C7EE}" destId="{B7381C79-6B6B-4A6B-A63E-EEC8DD0E3383}" srcOrd="2" destOrd="0" presId="urn:microsoft.com/office/officeart/2005/8/layout/gear1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70F731D8-81DD-41FE-A8CD-CB3D7E4CB5D2}" type="presOf" srcId="{4A92BF00-AFC2-4D85-A9B1-1FB5FF6316A3}" destId="{185A0CF3-CC24-4AD4-A7F8-72A1E235E26E}" srcOrd="0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4F755FFD-A987-46CC-A2AF-FC43EEADE3D6}" type="presOf" srcId="{4BFB1CDD-FDF1-4DAF-84B3-B3F181A4532D}" destId="{09F2DD83-C97A-4CA8-91A9-2333142E740E}" srcOrd="0" destOrd="0" presId="urn:microsoft.com/office/officeart/2005/8/layout/gear1"/>
    <dgm:cxn modelId="{4F4C759E-321A-45A5-A62B-564CBC73AFC2}" type="presOf" srcId="{06E3CC31-A336-49C3-8822-B0C7FFC5C7EE}" destId="{80EE4176-EF6C-48BF-B7C0-016F9BBE89A7}" srcOrd="1" destOrd="0" presId="urn:microsoft.com/office/officeart/2005/8/layout/gear1"/>
    <dgm:cxn modelId="{AD7D5E36-E7B9-4804-B843-F21811250E5C}" type="presOf" srcId="{4BFB1CDD-FDF1-4DAF-84B3-B3F181A4532D}" destId="{DF91C424-C6C3-4FDD-BAAE-1120957A86CD}" srcOrd="3" destOrd="0" presId="urn:microsoft.com/office/officeart/2005/8/layout/gear1"/>
    <dgm:cxn modelId="{8FBECF50-D9FC-4B50-A824-1379606E2094}" type="presOf" srcId="{4BFB1CDD-FDF1-4DAF-84B3-B3F181A4532D}" destId="{8A25CCD4-1D82-4937-AAC5-BE3E8BD878EF}" srcOrd="1" destOrd="0" presId="urn:microsoft.com/office/officeart/2005/8/layout/gear1"/>
    <dgm:cxn modelId="{211841DE-223C-4D22-BEBA-21DCBC2E2B58}" type="presOf" srcId="{1E67BD21-1F43-4B32-8E31-9964FE9D0FF2}" destId="{8CF2F575-DFD1-4D94-A7F3-2924E79B8231}" srcOrd="0" destOrd="0" presId="urn:microsoft.com/office/officeart/2005/8/layout/gear1"/>
    <dgm:cxn modelId="{95A36844-DDD1-44B9-A5C8-4218780C9979}" type="presOf" srcId="{A6BA4E19-0580-4045-97E3-F5BDB625B65E}" destId="{281FE70D-4590-40AA-99EC-FD43460828AE}" srcOrd="0" destOrd="0" presId="urn:microsoft.com/office/officeart/2005/8/layout/gear1"/>
    <dgm:cxn modelId="{03BBB9E3-5F58-4699-B833-8C6489AC761E}" type="presOf" srcId="{06E3CC31-A336-49C3-8822-B0C7FFC5C7EE}" destId="{CF72234B-D816-4F34-AE80-E616E4ED4195}" srcOrd="0" destOrd="0" presId="urn:microsoft.com/office/officeart/2005/8/layout/gear1"/>
    <dgm:cxn modelId="{1481A6FB-F4CD-4662-846C-CE52CAD342FB}" type="presParOf" srcId="{8CF2F575-DFD1-4D94-A7F3-2924E79B8231}" destId="{7A15767F-E02F-4279-95F7-24340C8F915D}" srcOrd="0" destOrd="0" presId="urn:microsoft.com/office/officeart/2005/8/layout/gear1"/>
    <dgm:cxn modelId="{9F2AEC99-AFF3-4DE2-8185-0DF4C1BE288B}" type="presParOf" srcId="{8CF2F575-DFD1-4D94-A7F3-2924E79B8231}" destId="{175638DF-63EB-4FBA-9F86-CA19F158C299}" srcOrd="1" destOrd="0" presId="urn:microsoft.com/office/officeart/2005/8/layout/gear1"/>
    <dgm:cxn modelId="{8C36A808-B284-403B-B881-1DD3189BB075}" type="presParOf" srcId="{8CF2F575-DFD1-4D94-A7F3-2924E79B8231}" destId="{2FD4E68C-7857-424D-80DC-F111B8503AF6}" srcOrd="2" destOrd="0" presId="urn:microsoft.com/office/officeart/2005/8/layout/gear1"/>
    <dgm:cxn modelId="{2507C8A6-48ED-4426-A3BF-2B3EDDB10823}" type="presParOf" srcId="{8CF2F575-DFD1-4D94-A7F3-2924E79B8231}" destId="{CF72234B-D816-4F34-AE80-E616E4ED4195}" srcOrd="3" destOrd="0" presId="urn:microsoft.com/office/officeart/2005/8/layout/gear1"/>
    <dgm:cxn modelId="{68554CFC-6F2C-4230-95D0-CCDCB40E7CC5}" type="presParOf" srcId="{8CF2F575-DFD1-4D94-A7F3-2924E79B8231}" destId="{80EE4176-EF6C-48BF-B7C0-016F9BBE89A7}" srcOrd="4" destOrd="0" presId="urn:microsoft.com/office/officeart/2005/8/layout/gear1"/>
    <dgm:cxn modelId="{F1603F24-7AE9-4A23-8198-794C1EF70179}" type="presParOf" srcId="{8CF2F575-DFD1-4D94-A7F3-2924E79B8231}" destId="{B7381C79-6B6B-4A6B-A63E-EEC8DD0E3383}" srcOrd="5" destOrd="0" presId="urn:microsoft.com/office/officeart/2005/8/layout/gear1"/>
    <dgm:cxn modelId="{E277A558-920F-4054-BA70-B203F014503F}" type="presParOf" srcId="{8CF2F575-DFD1-4D94-A7F3-2924E79B8231}" destId="{09F2DD83-C97A-4CA8-91A9-2333142E740E}" srcOrd="6" destOrd="0" presId="urn:microsoft.com/office/officeart/2005/8/layout/gear1"/>
    <dgm:cxn modelId="{B0AC447A-AD3E-48BA-8962-857CCB4D9745}" type="presParOf" srcId="{8CF2F575-DFD1-4D94-A7F3-2924E79B8231}" destId="{8A25CCD4-1D82-4937-AAC5-BE3E8BD878EF}" srcOrd="7" destOrd="0" presId="urn:microsoft.com/office/officeart/2005/8/layout/gear1"/>
    <dgm:cxn modelId="{41F02C92-4DB4-48CA-862E-0170A2722233}" type="presParOf" srcId="{8CF2F575-DFD1-4D94-A7F3-2924E79B8231}" destId="{F456EC6F-1A33-49D8-8B0F-EF6A4121A84A}" srcOrd="8" destOrd="0" presId="urn:microsoft.com/office/officeart/2005/8/layout/gear1"/>
    <dgm:cxn modelId="{0AF0F9FF-F7BD-413F-87A3-133696CB9360}" type="presParOf" srcId="{8CF2F575-DFD1-4D94-A7F3-2924E79B8231}" destId="{DF91C424-C6C3-4FDD-BAAE-1120957A86CD}" srcOrd="9" destOrd="0" presId="urn:microsoft.com/office/officeart/2005/8/layout/gear1"/>
    <dgm:cxn modelId="{BB68AF4A-3B6A-43E7-8591-2BDFAB6E0EF8}" type="presParOf" srcId="{8CF2F575-DFD1-4D94-A7F3-2924E79B8231}" destId="{281FE70D-4590-40AA-99EC-FD43460828AE}" srcOrd="10" destOrd="0" presId="urn:microsoft.com/office/officeart/2005/8/layout/gear1"/>
    <dgm:cxn modelId="{ADBDFCBC-84DA-456D-AB40-D3A4F847D692}" type="presParOf" srcId="{8CF2F575-DFD1-4D94-A7F3-2924E79B8231}" destId="{EA9D63C4-7D4D-49AA-9972-77E2EADC932D}" srcOrd="11" destOrd="0" presId="urn:microsoft.com/office/officeart/2005/8/layout/gear1"/>
    <dgm:cxn modelId="{6AE661EA-FE6C-4E28-9FA0-0ECF001E5545}" type="presParOf" srcId="{8CF2F575-DFD1-4D94-A7F3-2924E79B8231}" destId="{185A0CF3-CC24-4AD4-A7F8-72A1E235E2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 custT="1"/>
      <dgm:spPr/>
      <dgm:t>
        <a:bodyPr/>
        <a:lstStyle/>
        <a:p>
          <a:r>
            <a:rPr lang="es-MX" sz="1200" dirty="0" smtClean="0"/>
            <a:t>PREGRADO</a:t>
          </a:r>
        </a:p>
        <a:p>
          <a:r>
            <a:rPr lang="es-MX" sz="1000" dirty="0" smtClean="0"/>
            <a:t>Aulas, laboratorios, hospitales, centros de salud</a:t>
          </a:r>
          <a:endParaRPr lang="es-MX" sz="1000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 dirty="0"/>
        </a:p>
      </dgm:t>
    </dgm:pt>
    <dgm:pt modelId="{06E3CC31-A336-49C3-8822-B0C7FFC5C7EE}">
      <dgm:prSet phldrT="[Texto]" custT="1"/>
      <dgm:spPr/>
      <dgm:t>
        <a:bodyPr/>
        <a:lstStyle/>
        <a:p>
          <a:r>
            <a:rPr lang="es-MX" sz="1200" dirty="0" smtClean="0"/>
            <a:t>ESPECIALIDAD hospitales</a:t>
          </a:r>
          <a:endParaRPr lang="es-MX" sz="1200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 dirty="0"/>
        </a:p>
      </dgm:t>
    </dgm:pt>
    <dgm:pt modelId="{4BFB1CDD-FDF1-4DAF-84B3-B3F181A4532D}">
      <dgm:prSet phldrT="[Texto]"/>
      <dgm:spPr/>
      <dgm:t>
        <a:bodyPr/>
        <a:lstStyle/>
        <a:p>
          <a:endParaRPr lang="es-MX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/>
        </a:p>
      </dgm:t>
    </dgm:pt>
    <dgm:pt modelId="{7A7791AA-1DBF-4E6B-8FB0-C6BC74DF3BA4}">
      <dgm:prSet phldrT="[Texto]" custT="1"/>
      <dgm:spPr/>
      <dgm:t>
        <a:bodyPr/>
        <a:lstStyle/>
        <a:p>
          <a:r>
            <a:rPr lang="es-MX" sz="1200" dirty="0" smtClean="0"/>
            <a:t>MAESTRIA Y DOCTORADO laboratorios hospitales comunidad</a:t>
          </a:r>
          <a:endParaRPr lang="es-MX" sz="1200" dirty="0"/>
        </a:p>
      </dgm:t>
    </dgm:pt>
    <dgm:pt modelId="{DD907A66-3F8B-451C-B681-6BE171489EE2}" type="parTrans" cxnId="{617F770C-E42A-42DC-8305-48143A37FC28}">
      <dgm:prSet/>
      <dgm:spPr/>
      <dgm:t>
        <a:bodyPr/>
        <a:lstStyle/>
        <a:p>
          <a:endParaRPr lang="es-MX"/>
        </a:p>
      </dgm:t>
    </dgm:pt>
    <dgm:pt modelId="{0DC54E56-7A95-48FB-A418-B74892BC1E75}" type="sibTrans" cxnId="{617F770C-E42A-42DC-8305-48143A37FC28}">
      <dgm:prSet/>
      <dgm:spPr/>
      <dgm:t>
        <a:bodyPr/>
        <a:lstStyle/>
        <a:p>
          <a:endParaRPr lang="es-MX" dirty="0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 custLinFactNeighborX="8465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 custScaleX="127622" custScaleY="98593" custLinFactNeighborX="-1456" custLinFactNeighborY="295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4B4E8089-7029-48CB-916F-8FEE943DE29B}" type="pres">
      <dgm:prSet presAssocID="{7A7791AA-1DBF-4E6B-8FB0-C6BC74DF3BA4}" presName="gear3" presStyleLbl="node1" presStyleIdx="2" presStyleCnt="3" custScaleX="124487" custScaleY="101673" custLinFactNeighborX="7754" custLinFactNeighborY="418"/>
      <dgm:spPr/>
      <dgm:t>
        <a:bodyPr/>
        <a:lstStyle/>
        <a:p>
          <a:endParaRPr lang="es-MX"/>
        </a:p>
      </dgm:t>
    </dgm:pt>
    <dgm:pt modelId="{B713A48F-34FA-48DE-B84A-55002C87AC75}" type="pres">
      <dgm:prSet presAssocID="{7A7791AA-1DBF-4E6B-8FB0-C6BC74DF3BA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77B562-8D51-4ABA-8272-010F96762A04}" type="pres">
      <dgm:prSet presAssocID="{7A7791AA-1DBF-4E6B-8FB0-C6BC74DF3BA4}" presName="gear3srcNode" presStyleLbl="node1" presStyleIdx="2" presStyleCnt="3"/>
      <dgm:spPr/>
      <dgm:t>
        <a:bodyPr/>
        <a:lstStyle/>
        <a:p>
          <a:endParaRPr lang="es-MX"/>
        </a:p>
      </dgm:t>
    </dgm:pt>
    <dgm:pt modelId="{EC09897E-C95B-47B9-9521-6174CDDF0086}" type="pres">
      <dgm:prSet presAssocID="{7A7791AA-1DBF-4E6B-8FB0-C6BC74DF3BA4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 custLinFactNeighborX="3092" custLinFactNeighborY="1245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 custLinFactNeighborX="-18293" custLinFactNeighborY="4907"/>
      <dgm:spPr/>
      <dgm:t>
        <a:bodyPr/>
        <a:lstStyle/>
        <a:p>
          <a:endParaRPr lang="es-MX"/>
        </a:p>
      </dgm:t>
    </dgm:pt>
    <dgm:pt modelId="{70732F1E-539F-47A0-ADCB-B3E00DCD7AB8}" type="pres">
      <dgm:prSet presAssocID="{0DC54E56-7A95-48FB-A418-B74892BC1E75}" presName="connector3" presStyleLbl="sibTrans2D1" presStyleIdx="2" presStyleCnt="3" custLinFactNeighborX="-5333" custLinFactNeighborY="-3816"/>
      <dgm:spPr/>
      <dgm:t>
        <a:bodyPr/>
        <a:lstStyle/>
        <a:p>
          <a:endParaRPr lang="es-MX"/>
        </a:p>
      </dgm:t>
    </dgm:pt>
  </dgm:ptLst>
  <dgm:cxnLst>
    <dgm:cxn modelId="{7C2506A4-2F90-4950-BAA3-97EA358438A5}" type="presOf" srcId="{1E67BD21-1F43-4B32-8E31-9964FE9D0FF2}" destId="{8CF2F575-DFD1-4D94-A7F3-2924E79B8231}" srcOrd="0" destOrd="0" presId="urn:microsoft.com/office/officeart/2005/8/layout/gear1"/>
    <dgm:cxn modelId="{25FD0C6E-4E76-4D40-B1AE-0A52ABE23C2F}" srcId="{1E67BD21-1F43-4B32-8E31-9964FE9D0FF2}" destId="{4BFB1CDD-FDF1-4DAF-84B3-B3F181A4532D}" srcOrd="3" destOrd="0" parTransId="{6676A9D6-7B7D-4E92-8F6E-FF7BA4BB5445}" sibTransId="{4A92BF00-AFC2-4D85-A9B1-1FB5FF6316A3}"/>
    <dgm:cxn modelId="{E288B92D-13AB-4DAE-A743-56E3E6C0A582}" type="presOf" srcId="{B07482DC-8590-49FC-BCF0-083E61B291F0}" destId="{175638DF-63EB-4FBA-9F86-CA19F158C299}" srcOrd="1" destOrd="0" presId="urn:microsoft.com/office/officeart/2005/8/layout/gear1"/>
    <dgm:cxn modelId="{F66BBB40-A863-4D6F-AF61-05740402B0A1}" type="presOf" srcId="{B07482DC-8590-49FC-BCF0-083E61B291F0}" destId="{2FD4E68C-7857-424D-80DC-F111B8503AF6}" srcOrd="2" destOrd="0" presId="urn:microsoft.com/office/officeart/2005/8/layout/gear1"/>
    <dgm:cxn modelId="{092C5B81-AE5D-4862-A483-439CE3021B26}" type="presOf" srcId="{06E3CC31-A336-49C3-8822-B0C7FFC5C7EE}" destId="{80EE4176-EF6C-48BF-B7C0-016F9BBE89A7}" srcOrd="1" destOrd="0" presId="urn:microsoft.com/office/officeart/2005/8/layout/gear1"/>
    <dgm:cxn modelId="{C504F7DB-77CC-4A47-AB94-011FAC4F8E1A}" type="presOf" srcId="{7A7791AA-1DBF-4E6B-8FB0-C6BC74DF3BA4}" destId="{B713A48F-34FA-48DE-B84A-55002C87AC75}" srcOrd="1" destOrd="0" presId="urn:microsoft.com/office/officeart/2005/8/layout/gear1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4561235B-C47B-4E9C-A4A4-7AC058CBEF21}" type="presOf" srcId="{7A7791AA-1DBF-4E6B-8FB0-C6BC74DF3BA4}" destId="{EC09897E-C95B-47B9-9521-6174CDDF0086}" srcOrd="3" destOrd="0" presId="urn:microsoft.com/office/officeart/2005/8/layout/gear1"/>
    <dgm:cxn modelId="{F04FD501-638F-4511-9A89-9430B3876EEB}" type="presOf" srcId="{06E3CC31-A336-49C3-8822-B0C7FFC5C7EE}" destId="{CF72234B-D816-4F34-AE80-E616E4ED4195}" srcOrd="0" destOrd="0" presId="urn:microsoft.com/office/officeart/2005/8/layout/gear1"/>
    <dgm:cxn modelId="{4484E6C3-D6EA-4F92-8CB0-7716238273D8}" type="presOf" srcId="{0DC54E56-7A95-48FB-A418-B74892BC1E75}" destId="{70732F1E-539F-47A0-ADCB-B3E00DCD7AB8}" srcOrd="0" destOrd="0" presId="urn:microsoft.com/office/officeart/2005/8/layout/gear1"/>
    <dgm:cxn modelId="{59BBE8CD-30BF-4509-81FD-9E34A1CCFE4D}" type="presOf" srcId="{7A7791AA-1DBF-4E6B-8FB0-C6BC74DF3BA4}" destId="{4B4E8089-7029-48CB-916F-8FEE943DE29B}" srcOrd="0" destOrd="0" presId="urn:microsoft.com/office/officeart/2005/8/layout/gear1"/>
    <dgm:cxn modelId="{A70AAC27-157B-47EF-AC95-C767D48A89C1}" type="presOf" srcId="{7A7791AA-1DBF-4E6B-8FB0-C6BC74DF3BA4}" destId="{CD77B562-8D51-4ABA-8272-010F96762A04}" srcOrd="2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A362DAC6-26D8-4B94-BA04-E8CC46B40EB5}" type="presOf" srcId="{A6BA4E19-0580-4045-97E3-F5BDB625B65E}" destId="{281FE70D-4590-40AA-99EC-FD43460828AE}" srcOrd="0" destOrd="0" presId="urn:microsoft.com/office/officeart/2005/8/layout/gear1"/>
    <dgm:cxn modelId="{4197A7DB-1F4E-44AA-91A5-13A2225B6BB9}" type="presOf" srcId="{4362337D-4263-480A-B551-080DA2B278ED}" destId="{EA9D63C4-7D4D-49AA-9972-77E2EADC932D}" srcOrd="0" destOrd="0" presId="urn:microsoft.com/office/officeart/2005/8/layout/gear1"/>
    <dgm:cxn modelId="{5BA1F2E8-9014-40EC-A5C9-AEB396B0EE70}" type="presOf" srcId="{B07482DC-8590-49FC-BCF0-083E61B291F0}" destId="{7A15767F-E02F-4279-95F7-24340C8F915D}" srcOrd="0" destOrd="0" presId="urn:microsoft.com/office/officeart/2005/8/layout/gear1"/>
    <dgm:cxn modelId="{617F770C-E42A-42DC-8305-48143A37FC28}" srcId="{1E67BD21-1F43-4B32-8E31-9964FE9D0FF2}" destId="{7A7791AA-1DBF-4E6B-8FB0-C6BC74DF3BA4}" srcOrd="2" destOrd="0" parTransId="{DD907A66-3F8B-451C-B681-6BE171489EE2}" sibTransId="{0DC54E56-7A95-48FB-A418-B74892BC1E75}"/>
    <dgm:cxn modelId="{0EE0D063-C6CE-4713-B188-72E39B14D81F}" type="presOf" srcId="{06E3CC31-A336-49C3-8822-B0C7FFC5C7EE}" destId="{B7381C79-6B6B-4A6B-A63E-EEC8DD0E3383}" srcOrd="2" destOrd="0" presId="urn:microsoft.com/office/officeart/2005/8/layout/gear1"/>
    <dgm:cxn modelId="{A20C1E39-68E5-428F-9F7B-A3EB4C573D2E}" type="presParOf" srcId="{8CF2F575-DFD1-4D94-A7F3-2924E79B8231}" destId="{7A15767F-E02F-4279-95F7-24340C8F915D}" srcOrd="0" destOrd="0" presId="urn:microsoft.com/office/officeart/2005/8/layout/gear1"/>
    <dgm:cxn modelId="{8802D6C7-B9F9-4694-B53B-25DCC7B572E3}" type="presParOf" srcId="{8CF2F575-DFD1-4D94-A7F3-2924E79B8231}" destId="{175638DF-63EB-4FBA-9F86-CA19F158C299}" srcOrd="1" destOrd="0" presId="urn:microsoft.com/office/officeart/2005/8/layout/gear1"/>
    <dgm:cxn modelId="{E1388AD0-484F-47A8-AFE6-0A345F0A7920}" type="presParOf" srcId="{8CF2F575-DFD1-4D94-A7F3-2924E79B8231}" destId="{2FD4E68C-7857-424D-80DC-F111B8503AF6}" srcOrd="2" destOrd="0" presId="urn:microsoft.com/office/officeart/2005/8/layout/gear1"/>
    <dgm:cxn modelId="{9914AA32-0B44-44F1-93C2-C845DC7DF2C3}" type="presParOf" srcId="{8CF2F575-DFD1-4D94-A7F3-2924E79B8231}" destId="{CF72234B-D816-4F34-AE80-E616E4ED4195}" srcOrd="3" destOrd="0" presId="urn:microsoft.com/office/officeart/2005/8/layout/gear1"/>
    <dgm:cxn modelId="{BE89E811-AAA3-4789-BDC1-FC2EAFD65574}" type="presParOf" srcId="{8CF2F575-DFD1-4D94-A7F3-2924E79B8231}" destId="{80EE4176-EF6C-48BF-B7C0-016F9BBE89A7}" srcOrd="4" destOrd="0" presId="urn:microsoft.com/office/officeart/2005/8/layout/gear1"/>
    <dgm:cxn modelId="{C9B0B255-C072-432E-93F3-D0D8EE379F03}" type="presParOf" srcId="{8CF2F575-DFD1-4D94-A7F3-2924E79B8231}" destId="{B7381C79-6B6B-4A6B-A63E-EEC8DD0E3383}" srcOrd="5" destOrd="0" presId="urn:microsoft.com/office/officeart/2005/8/layout/gear1"/>
    <dgm:cxn modelId="{86291959-3637-4B10-8562-064F30B3B26D}" type="presParOf" srcId="{8CF2F575-DFD1-4D94-A7F3-2924E79B8231}" destId="{4B4E8089-7029-48CB-916F-8FEE943DE29B}" srcOrd="6" destOrd="0" presId="urn:microsoft.com/office/officeart/2005/8/layout/gear1"/>
    <dgm:cxn modelId="{EF524CC8-8CC3-4764-85BF-6CC6AACC33B4}" type="presParOf" srcId="{8CF2F575-DFD1-4D94-A7F3-2924E79B8231}" destId="{B713A48F-34FA-48DE-B84A-55002C87AC75}" srcOrd="7" destOrd="0" presId="urn:microsoft.com/office/officeart/2005/8/layout/gear1"/>
    <dgm:cxn modelId="{F6FED7F1-F620-4964-9E61-912E24FAACEC}" type="presParOf" srcId="{8CF2F575-DFD1-4D94-A7F3-2924E79B8231}" destId="{CD77B562-8D51-4ABA-8272-010F96762A04}" srcOrd="8" destOrd="0" presId="urn:microsoft.com/office/officeart/2005/8/layout/gear1"/>
    <dgm:cxn modelId="{60B3C4A3-3133-41B0-BC0B-ACC01F2CFE2F}" type="presParOf" srcId="{8CF2F575-DFD1-4D94-A7F3-2924E79B8231}" destId="{EC09897E-C95B-47B9-9521-6174CDDF0086}" srcOrd="9" destOrd="0" presId="urn:microsoft.com/office/officeart/2005/8/layout/gear1"/>
    <dgm:cxn modelId="{96D799DA-6A1A-4784-B3BD-7B0184557544}" type="presParOf" srcId="{8CF2F575-DFD1-4D94-A7F3-2924E79B8231}" destId="{281FE70D-4590-40AA-99EC-FD43460828AE}" srcOrd="10" destOrd="0" presId="urn:microsoft.com/office/officeart/2005/8/layout/gear1"/>
    <dgm:cxn modelId="{2E1064A7-B243-4145-868E-09C75EE4848D}" type="presParOf" srcId="{8CF2F575-DFD1-4D94-A7F3-2924E79B8231}" destId="{EA9D63C4-7D4D-49AA-9972-77E2EADC932D}" srcOrd="11" destOrd="0" presId="urn:microsoft.com/office/officeart/2005/8/layout/gear1"/>
    <dgm:cxn modelId="{FB939EF6-222D-4FE0-853F-D2A43EDD12B1}" type="presParOf" srcId="{8CF2F575-DFD1-4D94-A7F3-2924E79B8231}" destId="{70732F1E-539F-47A0-ADCB-B3E00DCD7AB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/>
      <dgm:spPr/>
      <dgm:t>
        <a:bodyPr/>
        <a:lstStyle/>
        <a:p>
          <a:r>
            <a:rPr lang="es-MX" dirty="0" smtClean="0"/>
            <a:t>Programación de  actividades</a:t>
          </a:r>
        </a:p>
        <a:p>
          <a:r>
            <a:rPr lang="es-MX" dirty="0" smtClean="0"/>
            <a:t>Escuela y hospital</a:t>
          </a:r>
          <a:endParaRPr lang="es-MX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 dirty="0"/>
        </a:p>
      </dgm:t>
    </dgm:pt>
    <dgm:pt modelId="{06E3CC31-A336-49C3-8822-B0C7FFC5C7EE}">
      <dgm:prSet phldrT="[Texto]"/>
      <dgm:spPr/>
      <dgm:t>
        <a:bodyPr/>
        <a:lstStyle/>
        <a:p>
          <a:r>
            <a:rPr lang="es-MX" dirty="0" smtClean="0"/>
            <a:t>Tiempos para la docencia</a:t>
          </a:r>
          <a:endParaRPr lang="es-MX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 dirty="0"/>
        </a:p>
      </dgm:t>
    </dgm:pt>
    <dgm:pt modelId="{4BFB1CDD-FDF1-4DAF-84B3-B3F181A4532D}">
      <dgm:prSet phldrT="[Texto]"/>
      <dgm:spPr/>
      <dgm:t>
        <a:bodyPr/>
        <a:lstStyle/>
        <a:p>
          <a:r>
            <a:rPr lang="es-MX" dirty="0" smtClean="0"/>
            <a:t>Saturación</a:t>
          </a:r>
        </a:p>
        <a:p>
          <a:r>
            <a:rPr lang="es-MX" dirty="0" smtClean="0"/>
            <a:t>Alumnos</a:t>
          </a:r>
        </a:p>
        <a:p>
          <a:r>
            <a:rPr lang="es-MX" dirty="0" smtClean="0"/>
            <a:t>pacientes</a:t>
          </a:r>
          <a:endParaRPr lang="es-MX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 dirty="0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 custScaleX="98588" custScaleY="8826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 custLinFactNeighborX="979" custLinFactNeighborY="51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09F2DD83-C97A-4CA8-91A9-2333142E740E}" type="pres">
      <dgm:prSet presAssocID="{4BFB1CDD-FDF1-4DAF-84B3-B3F181A4532D}" presName="gear3" presStyleLbl="node1" presStyleIdx="2" presStyleCnt="3" custLinFactNeighborX="4431" custLinFactNeighborY="4500"/>
      <dgm:spPr/>
      <dgm:t>
        <a:bodyPr/>
        <a:lstStyle/>
        <a:p>
          <a:endParaRPr lang="es-MX"/>
        </a:p>
      </dgm:t>
    </dgm:pt>
    <dgm:pt modelId="{8A25CCD4-1D82-4937-AAC5-BE3E8BD878EF}" type="pres">
      <dgm:prSet presAssocID="{4BFB1CDD-FDF1-4DAF-84B3-B3F181A453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6EC6F-1A33-49D8-8B0F-EF6A4121A84A}" type="pres">
      <dgm:prSet presAssocID="{4BFB1CDD-FDF1-4DAF-84B3-B3F181A4532D}" presName="gear3srcNode" presStyleLbl="node1" presStyleIdx="2" presStyleCnt="3"/>
      <dgm:spPr/>
      <dgm:t>
        <a:bodyPr/>
        <a:lstStyle/>
        <a:p>
          <a:endParaRPr lang="es-MX"/>
        </a:p>
      </dgm:t>
    </dgm:pt>
    <dgm:pt modelId="{DF91C424-C6C3-4FDD-BAAE-1120957A86CD}" type="pres">
      <dgm:prSet presAssocID="{4BFB1CDD-FDF1-4DAF-84B3-B3F181A4532D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185A0CF3-CC24-4AD4-A7F8-72A1E235E26E}" type="pres">
      <dgm:prSet presAssocID="{4A92BF00-AFC2-4D85-A9B1-1FB5FF6316A3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451BBE79-0C5B-448B-96B0-FD5B303E5F51}" type="presOf" srcId="{4BFB1CDD-FDF1-4DAF-84B3-B3F181A4532D}" destId="{DF91C424-C6C3-4FDD-BAAE-1120957A86CD}" srcOrd="3" destOrd="0" presId="urn:microsoft.com/office/officeart/2005/8/layout/gear1"/>
    <dgm:cxn modelId="{10B68FF9-840F-4B31-A9EB-25C3130D3B05}" type="presOf" srcId="{06E3CC31-A336-49C3-8822-B0C7FFC5C7EE}" destId="{B7381C79-6B6B-4A6B-A63E-EEC8DD0E3383}" srcOrd="2" destOrd="0" presId="urn:microsoft.com/office/officeart/2005/8/layout/gear1"/>
    <dgm:cxn modelId="{25FD0C6E-4E76-4D40-B1AE-0A52ABE23C2F}" srcId="{1E67BD21-1F43-4B32-8E31-9964FE9D0FF2}" destId="{4BFB1CDD-FDF1-4DAF-84B3-B3F181A4532D}" srcOrd="2" destOrd="0" parTransId="{6676A9D6-7B7D-4E92-8F6E-FF7BA4BB5445}" sibTransId="{4A92BF00-AFC2-4D85-A9B1-1FB5FF6316A3}"/>
    <dgm:cxn modelId="{1FE36E18-E9F7-41A8-A57F-9FB02B627605}" type="presOf" srcId="{A6BA4E19-0580-4045-97E3-F5BDB625B65E}" destId="{281FE70D-4590-40AA-99EC-FD43460828AE}" srcOrd="0" destOrd="0" presId="urn:microsoft.com/office/officeart/2005/8/layout/gear1"/>
    <dgm:cxn modelId="{BD9836BB-8180-4564-B552-7694AD1EE87F}" type="presOf" srcId="{06E3CC31-A336-49C3-8822-B0C7FFC5C7EE}" destId="{CF72234B-D816-4F34-AE80-E616E4ED4195}" srcOrd="0" destOrd="0" presId="urn:microsoft.com/office/officeart/2005/8/layout/gear1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D3075DAA-C13C-4ED8-B12D-3E016FA2C375}" type="presOf" srcId="{B07482DC-8590-49FC-BCF0-083E61B291F0}" destId="{175638DF-63EB-4FBA-9F86-CA19F158C299}" srcOrd="1" destOrd="0" presId="urn:microsoft.com/office/officeart/2005/8/layout/gear1"/>
    <dgm:cxn modelId="{74BF8383-6170-423B-83D0-0CD3395CB238}" type="presOf" srcId="{06E3CC31-A336-49C3-8822-B0C7FFC5C7EE}" destId="{80EE4176-EF6C-48BF-B7C0-016F9BBE89A7}" srcOrd="1" destOrd="0" presId="urn:microsoft.com/office/officeart/2005/8/layout/gear1"/>
    <dgm:cxn modelId="{E4678BAF-FA10-462D-9C59-89FA85991D92}" type="presOf" srcId="{1E67BD21-1F43-4B32-8E31-9964FE9D0FF2}" destId="{8CF2F575-DFD1-4D94-A7F3-2924E79B8231}" srcOrd="0" destOrd="0" presId="urn:microsoft.com/office/officeart/2005/8/layout/gear1"/>
    <dgm:cxn modelId="{E24D09AC-14CA-4C23-887F-BE9371C2EBEE}" type="presOf" srcId="{B07482DC-8590-49FC-BCF0-083E61B291F0}" destId="{7A15767F-E02F-4279-95F7-24340C8F915D}" srcOrd="0" destOrd="0" presId="urn:microsoft.com/office/officeart/2005/8/layout/gear1"/>
    <dgm:cxn modelId="{03BC2E67-E1A0-4AEA-85A6-62D0A39C573E}" type="presOf" srcId="{B07482DC-8590-49FC-BCF0-083E61B291F0}" destId="{2FD4E68C-7857-424D-80DC-F111B8503AF6}" srcOrd="2" destOrd="0" presId="urn:microsoft.com/office/officeart/2005/8/layout/gear1"/>
    <dgm:cxn modelId="{335F7DDB-7722-41D5-92EE-513DA692FB7D}" type="presOf" srcId="{4BFB1CDD-FDF1-4DAF-84B3-B3F181A4532D}" destId="{F456EC6F-1A33-49D8-8B0F-EF6A4121A84A}" srcOrd="2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64E08E96-9B85-4420-B18C-7E2DACFFA330}" type="presOf" srcId="{4BFB1CDD-FDF1-4DAF-84B3-B3F181A4532D}" destId="{09F2DD83-C97A-4CA8-91A9-2333142E740E}" srcOrd="0" destOrd="0" presId="urn:microsoft.com/office/officeart/2005/8/layout/gear1"/>
    <dgm:cxn modelId="{37A5648E-4800-41F0-A101-F33727E22AA7}" type="presOf" srcId="{4BFB1CDD-FDF1-4DAF-84B3-B3F181A4532D}" destId="{8A25CCD4-1D82-4937-AAC5-BE3E8BD878EF}" srcOrd="1" destOrd="0" presId="urn:microsoft.com/office/officeart/2005/8/layout/gear1"/>
    <dgm:cxn modelId="{F5136EFD-095D-437E-87D2-42D3DC2A4D49}" type="presOf" srcId="{4362337D-4263-480A-B551-080DA2B278ED}" destId="{EA9D63C4-7D4D-49AA-9972-77E2EADC932D}" srcOrd="0" destOrd="0" presId="urn:microsoft.com/office/officeart/2005/8/layout/gear1"/>
    <dgm:cxn modelId="{549194DE-73FA-45DD-8883-955170AD29BB}" type="presOf" srcId="{4A92BF00-AFC2-4D85-A9B1-1FB5FF6316A3}" destId="{185A0CF3-CC24-4AD4-A7F8-72A1E235E26E}" srcOrd="0" destOrd="0" presId="urn:microsoft.com/office/officeart/2005/8/layout/gear1"/>
    <dgm:cxn modelId="{B9F8F05C-A6A6-4175-826B-B22B8EF8606F}" type="presParOf" srcId="{8CF2F575-DFD1-4D94-A7F3-2924E79B8231}" destId="{7A15767F-E02F-4279-95F7-24340C8F915D}" srcOrd="0" destOrd="0" presId="urn:microsoft.com/office/officeart/2005/8/layout/gear1"/>
    <dgm:cxn modelId="{EC3D86DD-2ECE-4010-805F-BBF914B10231}" type="presParOf" srcId="{8CF2F575-DFD1-4D94-A7F3-2924E79B8231}" destId="{175638DF-63EB-4FBA-9F86-CA19F158C299}" srcOrd="1" destOrd="0" presId="urn:microsoft.com/office/officeart/2005/8/layout/gear1"/>
    <dgm:cxn modelId="{83AD654D-2727-434B-97FC-E305E653B937}" type="presParOf" srcId="{8CF2F575-DFD1-4D94-A7F3-2924E79B8231}" destId="{2FD4E68C-7857-424D-80DC-F111B8503AF6}" srcOrd="2" destOrd="0" presId="urn:microsoft.com/office/officeart/2005/8/layout/gear1"/>
    <dgm:cxn modelId="{F8DBB498-E2B2-4F23-8FDB-0D5A630952AF}" type="presParOf" srcId="{8CF2F575-DFD1-4D94-A7F3-2924E79B8231}" destId="{CF72234B-D816-4F34-AE80-E616E4ED4195}" srcOrd="3" destOrd="0" presId="urn:microsoft.com/office/officeart/2005/8/layout/gear1"/>
    <dgm:cxn modelId="{3BFF8A55-B446-4C96-A5C3-D9E22A7E8A12}" type="presParOf" srcId="{8CF2F575-DFD1-4D94-A7F3-2924E79B8231}" destId="{80EE4176-EF6C-48BF-B7C0-016F9BBE89A7}" srcOrd="4" destOrd="0" presId="urn:microsoft.com/office/officeart/2005/8/layout/gear1"/>
    <dgm:cxn modelId="{59F2797A-A772-4729-8715-CD4B42DD3767}" type="presParOf" srcId="{8CF2F575-DFD1-4D94-A7F3-2924E79B8231}" destId="{B7381C79-6B6B-4A6B-A63E-EEC8DD0E3383}" srcOrd="5" destOrd="0" presId="urn:microsoft.com/office/officeart/2005/8/layout/gear1"/>
    <dgm:cxn modelId="{26DAFED5-5A22-489C-B61C-49A7822B2C40}" type="presParOf" srcId="{8CF2F575-DFD1-4D94-A7F3-2924E79B8231}" destId="{09F2DD83-C97A-4CA8-91A9-2333142E740E}" srcOrd="6" destOrd="0" presId="urn:microsoft.com/office/officeart/2005/8/layout/gear1"/>
    <dgm:cxn modelId="{E0E0CF3F-1FDF-41C7-BC49-D02A718EF22E}" type="presParOf" srcId="{8CF2F575-DFD1-4D94-A7F3-2924E79B8231}" destId="{8A25CCD4-1D82-4937-AAC5-BE3E8BD878EF}" srcOrd="7" destOrd="0" presId="urn:microsoft.com/office/officeart/2005/8/layout/gear1"/>
    <dgm:cxn modelId="{A1AFCDD2-2E3D-4744-AB89-C6C538E5F788}" type="presParOf" srcId="{8CF2F575-DFD1-4D94-A7F3-2924E79B8231}" destId="{F456EC6F-1A33-49D8-8B0F-EF6A4121A84A}" srcOrd="8" destOrd="0" presId="urn:microsoft.com/office/officeart/2005/8/layout/gear1"/>
    <dgm:cxn modelId="{0B92ED85-E67F-43FA-8CC5-A06BB8F20C37}" type="presParOf" srcId="{8CF2F575-DFD1-4D94-A7F3-2924E79B8231}" destId="{DF91C424-C6C3-4FDD-BAAE-1120957A86CD}" srcOrd="9" destOrd="0" presId="urn:microsoft.com/office/officeart/2005/8/layout/gear1"/>
    <dgm:cxn modelId="{1F3DB911-2A1D-4431-B594-1BAC12860D45}" type="presParOf" srcId="{8CF2F575-DFD1-4D94-A7F3-2924E79B8231}" destId="{281FE70D-4590-40AA-99EC-FD43460828AE}" srcOrd="10" destOrd="0" presId="urn:microsoft.com/office/officeart/2005/8/layout/gear1"/>
    <dgm:cxn modelId="{428ED456-FEB4-47D4-BA1E-174F97FA1C43}" type="presParOf" srcId="{8CF2F575-DFD1-4D94-A7F3-2924E79B8231}" destId="{EA9D63C4-7D4D-49AA-9972-77E2EADC932D}" srcOrd="11" destOrd="0" presId="urn:microsoft.com/office/officeart/2005/8/layout/gear1"/>
    <dgm:cxn modelId="{F4C86B10-9A6C-4A16-B58A-DEB865F5EE07}" type="presParOf" srcId="{8CF2F575-DFD1-4D94-A7F3-2924E79B8231}" destId="{185A0CF3-CC24-4AD4-A7F8-72A1E235E2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 custT="1"/>
      <dgm:spPr/>
      <dgm:t>
        <a:bodyPr/>
        <a:lstStyle/>
        <a:p>
          <a:r>
            <a:rPr lang="es-MX" sz="1400" dirty="0" smtClean="0"/>
            <a:t> competencias del medico </a:t>
          </a:r>
          <a:endParaRPr lang="es-MX" sz="1400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 dirty="0"/>
        </a:p>
      </dgm:t>
    </dgm:pt>
    <dgm:pt modelId="{06E3CC31-A336-49C3-8822-B0C7FFC5C7EE}">
      <dgm:prSet phldrT="[Texto]"/>
      <dgm:spPr/>
      <dgm:t>
        <a:bodyPr/>
        <a:lstStyle/>
        <a:p>
          <a:r>
            <a:rPr lang="es-MX" dirty="0" smtClean="0"/>
            <a:t>competencias de la especialidad</a:t>
          </a:r>
          <a:endParaRPr lang="es-MX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 dirty="0"/>
        </a:p>
      </dgm:t>
    </dgm:pt>
    <dgm:pt modelId="{4BFB1CDD-FDF1-4DAF-84B3-B3F181A4532D}">
      <dgm:prSet phldrT="[Texto]"/>
      <dgm:spPr/>
      <dgm:t>
        <a:bodyPr/>
        <a:lstStyle/>
        <a:p>
          <a:r>
            <a:rPr lang="es-MX" dirty="0" smtClean="0"/>
            <a:t> competencias del posgrado</a:t>
          </a:r>
          <a:endParaRPr lang="es-MX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 dirty="0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09F2DD83-C97A-4CA8-91A9-2333142E740E}" type="pres">
      <dgm:prSet presAssocID="{4BFB1CDD-FDF1-4DAF-84B3-B3F181A4532D}" presName="gear3" presStyleLbl="node1" presStyleIdx="2" presStyleCnt="3"/>
      <dgm:spPr/>
      <dgm:t>
        <a:bodyPr/>
        <a:lstStyle/>
        <a:p>
          <a:endParaRPr lang="es-MX"/>
        </a:p>
      </dgm:t>
    </dgm:pt>
    <dgm:pt modelId="{8A25CCD4-1D82-4937-AAC5-BE3E8BD878EF}" type="pres">
      <dgm:prSet presAssocID="{4BFB1CDD-FDF1-4DAF-84B3-B3F181A453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6EC6F-1A33-49D8-8B0F-EF6A4121A84A}" type="pres">
      <dgm:prSet presAssocID="{4BFB1CDD-FDF1-4DAF-84B3-B3F181A4532D}" presName="gear3srcNode" presStyleLbl="node1" presStyleIdx="2" presStyleCnt="3"/>
      <dgm:spPr/>
      <dgm:t>
        <a:bodyPr/>
        <a:lstStyle/>
        <a:p>
          <a:endParaRPr lang="es-MX"/>
        </a:p>
      </dgm:t>
    </dgm:pt>
    <dgm:pt modelId="{DF91C424-C6C3-4FDD-BAAE-1120957A86CD}" type="pres">
      <dgm:prSet presAssocID="{4BFB1CDD-FDF1-4DAF-84B3-B3F181A4532D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185A0CF3-CC24-4AD4-A7F8-72A1E235E26E}" type="pres">
      <dgm:prSet presAssocID="{4A92BF00-AFC2-4D85-A9B1-1FB5FF6316A3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074C774D-265E-4737-A984-C307B935F6F9}" type="presOf" srcId="{4362337D-4263-480A-B551-080DA2B278ED}" destId="{EA9D63C4-7D4D-49AA-9972-77E2EADC932D}" srcOrd="0" destOrd="0" presId="urn:microsoft.com/office/officeart/2005/8/layout/gear1"/>
    <dgm:cxn modelId="{62DE239C-6D0C-4944-84AD-0E3CE02604BB}" type="presOf" srcId="{4A92BF00-AFC2-4D85-A9B1-1FB5FF6316A3}" destId="{185A0CF3-CC24-4AD4-A7F8-72A1E235E26E}" srcOrd="0" destOrd="0" presId="urn:microsoft.com/office/officeart/2005/8/layout/gear1"/>
    <dgm:cxn modelId="{DA4966F8-4BEA-4C59-B897-4EF4F9212CE5}" type="presOf" srcId="{B07482DC-8590-49FC-BCF0-083E61B291F0}" destId="{7A15767F-E02F-4279-95F7-24340C8F915D}" srcOrd="0" destOrd="0" presId="urn:microsoft.com/office/officeart/2005/8/layout/gear1"/>
    <dgm:cxn modelId="{25FD0C6E-4E76-4D40-B1AE-0A52ABE23C2F}" srcId="{1E67BD21-1F43-4B32-8E31-9964FE9D0FF2}" destId="{4BFB1CDD-FDF1-4DAF-84B3-B3F181A4532D}" srcOrd="2" destOrd="0" parTransId="{6676A9D6-7B7D-4E92-8F6E-FF7BA4BB5445}" sibTransId="{4A92BF00-AFC2-4D85-A9B1-1FB5FF6316A3}"/>
    <dgm:cxn modelId="{FA058E72-4FAA-45C7-BD5E-E99152C7279B}" type="presOf" srcId="{4BFB1CDD-FDF1-4DAF-84B3-B3F181A4532D}" destId="{F456EC6F-1A33-49D8-8B0F-EF6A4121A84A}" srcOrd="2" destOrd="0" presId="urn:microsoft.com/office/officeart/2005/8/layout/gear1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8D172E26-7357-4FC0-9B4F-803C6C781CCE}" type="presOf" srcId="{4BFB1CDD-FDF1-4DAF-84B3-B3F181A4532D}" destId="{DF91C424-C6C3-4FDD-BAAE-1120957A86CD}" srcOrd="3" destOrd="0" presId="urn:microsoft.com/office/officeart/2005/8/layout/gear1"/>
    <dgm:cxn modelId="{C83C781C-9116-4A80-95A3-D6A764ADA29F}" type="presOf" srcId="{A6BA4E19-0580-4045-97E3-F5BDB625B65E}" destId="{281FE70D-4590-40AA-99EC-FD43460828AE}" srcOrd="0" destOrd="0" presId="urn:microsoft.com/office/officeart/2005/8/layout/gear1"/>
    <dgm:cxn modelId="{E1CE1A73-FF0F-4A7A-8C82-C8580F8B05C5}" type="presOf" srcId="{4BFB1CDD-FDF1-4DAF-84B3-B3F181A4532D}" destId="{8A25CCD4-1D82-4937-AAC5-BE3E8BD878EF}" srcOrd="1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271137DE-E79E-434E-B94A-122217C3572C}" type="presOf" srcId="{06E3CC31-A336-49C3-8822-B0C7FFC5C7EE}" destId="{CF72234B-D816-4F34-AE80-E616E4ED4195}" srcOrd="0" destOrd="0" presId="urn:microsoft.com/office/officeart/2005/8/layout/gear1"/>
    <dgm:cxn modelId="{67BAEB3C-3F1D-4EF0-9376-F64139C1D68A}" type="presOf" srcId="{06E3CC31-A336-49C3-8822-B0C7FFC5C7EE}" destId="{80EE4176-EF6C-48BF-B7C0-016F9BBE89A7}" srcOrd="1" destOrd="0" presId="urn:microsoft.com/office/officeart/2005/8/layout/gear1"/>
    <dgm:cxn modelId="{B2E485E8-8253-47A4-AA19-5035CD05698E}" type="presOf" srcId="{B07482DC-8590-49FC-BCF0-083E61B291F0}" destId="{175638DF-63EB-4FBA-9F86-CA19F158C299}" srcOrd="1" destOrd="0" presId="urn:microsoft.com/office/officeart/2005/8/layout/gear1"/>
    <dgm:cxn modelId="{E8475C69-0EDD-4C09-B275-5F4C4EFF2BD0}" type="presOf" srcId="{1E67BD21-1F43-4B32-8E31-9964FE9D0FF2}" destId="{8CF2F575-DFD1-4D94-A7F3-2924E79B8231}" srcOrd="0" destOrd="0" presId="urn:microsoft.com/office/officeart/2005/8/layout/gear1"/>
    <dgm:cxn modelId="{A3B1F91F-B374-4EE4-A89C-53CFDD7689E9}" type="presOf" srcId="{B07482DC-8590-49FC-BCF0-083E61B291F0}" destId="{2FD4E68C-7857-424D-80DC-F111B8503AF6}" srcOrd="2" destOrd="0" presId="urn:microsoft.com/office/officeart/2005/8/layout/gear1"/>
    <dgm:cxn modelId="{F261E129-6530-4463-9D21-9EFFABB1663C}" type="presOf" srcId="{4BFB1CDD-FDF1-4DAF-84B3-B3F181A4532D}" destId="{09F2DD83-C97A-4CA8-91A9-2333142E740E}" srcOrd="0" destOrd="0" presId="urn:microsoft.com/office/officeart/2005/8/layout/gear1"/>
    <dgm:cxn modelId="{A234BAE4-300B-448A-8A95-73F6617A4CC3}" type="presOf" srcId="{06E3CC31-A336-49C3-8822-B0C7FFC5C7EE}" destId="{B7381C79-6B6B-4A6B-A63E-EEC8DD0E3383}" srcOrd="2" destOrd="0" presId="urn:microsoft.com/office/officeart/2005/8/layout/gear1"/>
    <dgm:cxn modelId="{64274430-4ABB-4C8B-B6E4-94ED153AB1EE}" type="presParOf" srcId="{8CF2F575-DFD1-4D94-A7F3-2924E79B8231}" destId="{7A15767F-E02F-4279-95F7-24340C8F915D}" srcOrd="0" destOrd="0" presId="urn:microsoft.com/office/officeart/2005/8/layout/gear1"/>
    <dgm:cxn modelId="{AD4A4F75-109F-4976-A588-87DEF421C47A}" type="presParOf" srcId="{8CF2F575-DFD1-4D94-A7F3-2924E79B8231}" destId="{175638DF-63EB-4FBA-9F86-CA19F158C299}" srcOrd="1" destOrd="0" presId="urn:microsoft.com/office/officeart/2005/8/layout/gear1"/>
    <dgm:cxn modelId="{141F50CA-6ADC-41F8-84AB-4F8D6DA5EEF0}" type="presParOf" srcId="{8CF2F575-DFD1-4D94-A7F3-2924E79B8231}" destId="{2FD4E68C-7857-424D-80DC-F111B8503AF6}" srcOrd="2" destOrd="0" presId="urn:microsoft.com/office/officeart/2005/8/layout/gear1"/>
    <dgm:cxn modelId="{7900DACA-3E3B-4118-8FDB-1B9C9F12488F}" type="presParOf" srcId="{8CF2F575-DFD1-4D94-A7F3-2924E79B8231}" destId="{CF72234B-D816-4F34-AE80-E616E4ED4195}" srcOrd="3" destOrd="0" presId="urn:microsoft.com/office/officeart/2005/8/layout/gear1"/>
    <dgm:cxn modelId="{D1DB84D2-2B89-4257-99DD-0A6CEF9A9297}" type="presParOf" srcId="{8CF2F575-DFD1-4D94-A7F3-2924E79B8231}" destId="{80EE4176-EF6C-48BF-B7C0-016F9BBE89A7}" srcOrd="4" destOrd="0" presId="urn:microsoft.com/office/officeart/2005/8/layout/gear1"/>
    <dgm:cxn modelId="{E1981EA7-E335-4405-8FBF-09A84CFAFCD5}" type="presParOf" srcId="{8CF2F575-DFD1-4D94-A7F3-2924E79B8231}" destId="{B7381C79-6B6B-4A6B-A63E-EEC8DD0E3383}" srcOrd="5" destOrd="0" presId="urn:microsoft.com/office/officeart/2005/8/layout/gear1"/>
    <dgm:cxn modelId="{9B514C11-8260-426C-A5B3-706F3457C80C}" type="presParOf" srcId="{8CF2F575-DFD1-4D94-A7F3-2924E79B8231}" destId="{09F2DD83-C97A-4CA8-91A9-2333142E740E}" srcOrd="6" destOrd="0" presId="urn:microsoft.com/office/officeart/2005/8/layout/gear1"/>
    <dgm:cxn modelId="{D2619796-7137-4E26-B5BC-A9D03FFA6728}" type="presParOf" srcId="{8CF2F575-DFD1-4D94-A7F3-2924E79B8231}" destId="{8A25CCD4-1D82-4937-AAC5-BE3E8BD878EF}" srcOrd="7" destOrd="0" presId="urn:microsoft.com/office/officeart/2005/8/layout/gear1"/>
    <dgm:cxn modelId="{FFC4A88D-FA7E-4371-AED4-D042D7F147FB}" type="presParOf" srcId="{8CF2F575-DFD1-4D94-A7F3-2924E79B8231}" destId="{F456EC6F-1A33-49D8-8B0F-EF6A4121A84A}" srcOrd="8" destOrd="0" presId="urn:microsoft.com/office/officeart/2005/8/layout/gear1"/>
    <dgm:cxn modelId="{70509417-FD57-48D9-89B0-59CDB573963A}" type="presParOf" srcId="{8CF2F575-DFD1-4D94-A7F3-2924E79B8231}" destId="{DF91C424-C6C3-4FDD-BAAE-1120957A86CD}" srcOrd="9" destOrd="0" presId="urn:microsoft.com/office/officeart/2005/8/layout/gear1"/>
    <dgm:cxn modelId="{66A7E952-0774-493A-88AF-BC39905305CC}" type="presParOf" srcId="{8CF2F575-DFD1-4D94-A7F3-2924E79B8231}" destId="{281FE70D-4590-40AA-99EC-FD43460828AE}" srcOrd="10" destOrd="0" presId="urn:microsoft.com/office/officeart/2005/8/layout/gear1"/>
    <dgm:cxn modelId="{C0AC92C5-18A0-494A-AA01-ED6F78646DC2}" type="presParOf" srcId="{8CF2F575-DFD1-4D94-A7F3-2924E79B8231}" destId="{EA9D63C4-7D4D-49AA-9972-77E2EADC932D}" srcOrd="11" destOrd="0" presId="urn:microsoft.com/office/officeart/2005/8/layout/gear1"/>
    <dgm:cxn modelId="{E7F5FA40-DBD8-4738-9CCA-68EB253C6336}" type="presParOf" srcId="{8CF2F575-DFD1-4D94-A7F3-2924E79B8231}" destId="{185A0CF3-CC24-4AD4-A7F8-72A1E235E2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 custT="1"/>
      <dgm:spPr/>
      <dgm:t>
        <a:bodyPr/>
        <a:lstStyle/>
        <a:p>
          <a:r>
            <a:rPr lang="es-MX" sz="2000" dirty="0" smtClean="0"/>
            <a:t>Perfil por competencias del medico mexicano</a:t>
          </a:r>
          <a:endParaRPr lang="es-MX" sz="2000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 dirty="0"/>
        </a:p>
      </dgm:t>
    </dgm:pt>
    <dgm:pt modelId="{06E3CC31-A336-49C3-8822-B0C7FFC5C7EE}">
      <dgm:prSet phldrT="[Texto]"/>
      <dgm:spPr/>
      <dgm:t>
        <a:bodyPr/>
        <a:lstStyle/>
        <a:p>
          <a:r>
            <a:rPr lang="es-MX" dirty="0" smtClean="0"/>
            <a:t>Perfil por competencias de la especialidad</a:t>
          </a:r>
          <a:endParaRPr lang="es-MX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 dirty="0"/>
        </a:p>
      </dgm:t>
    </dgm:pt>
    <dgm:pt modelId="{4BFB1CDD-FDF1-4DAF-84B3-B3F181A4532D}">
      <dgm:prSet phldrT="[Texto]"/>
      <dgm:spPr/>
      <dgm:t>
        <a:bodyPr/>
        <a:lstStyle/>
        <a:p>
          <a:r>
            <a:rPr lang="es-MX" dirty="0" smtClean="0"/>
            <a:t>Perfil por competencias del posgrado</a:t>
          </a:r>
          <a:endParaRPr lang="es-MX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 dirty="0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 custScaleX="117918" custScaleY="11403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 custLinFactNeighborX="-58107" custLinFactNeighborY="-347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09F2DD83-C97A-4CA8-91A9-2333142E740E}" type="pres">
      <dgm:prSet presAssocID="{4BFB1CDD-FDF1-4DAF-84B3-B3F181A4532D}" presName="gear3" presStyleLbl="node1" presStyleIdx="2" presStyleCnt="3" custLinFactNeighborX="-8404" custLinFactNeighborY="-10265"/>
      <dgm:spPr/>
      <dgm:t>
        <a:bodyPr/>
        <a:lstStyle/>
        <a:p>
          <a:endParaRPr lang="es-MX"/>
        </a:p>
      </dgm:t>
    </dgm:pt>
    <dgm:pt modelId="{8A25CCD4-1D82-4937-AAC5-BE3E8BD878EF}" type="pres">
      <dgm:prSet presAssocID="{4BFB1CDD-FDF1-4DAF-84B3-B3F181A453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6EC6F-1A33-49D8-8B0F-EF6A4121A84A}" type="pres">
      <dgm:prSet presAssocID="{4BFB1CDD-FDF1-4DAF-84B3-B3F181A4532D}" presName="gear3srcNode" presStyleLbl="node1" presStyleIdx="2" presStyleCnt="3"/>
      <dgm:spPr/>
      <dgm:t>
        <a:bodyPr/>
        <a:lstStyle/>
        <a:p>
          <a:endParaRPr lang="es-MX"/>
        </a:p>
      </dgm:t>
    </dgm:pt>
    <dgm:pt modelId="{DF91C424-C6C3-4FDD-BAAE-1120957A86CD}" type="pres">
      <dgm:prSet presAssocID="{4BFB1CDD-FDF1-4DAF-84B3-B3F181A4532D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 custLinFactNeighborX="9108" custLinFactNeighborY="1469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 custLinFactNeighborX="-45447" custLinFactNeighborY="-27206"/>
      <dgm:spPr/>
      <dgm:t>
        <a:bodyPr/>
        <a:lstStyle/>
        <a:p>
          <a:endParaRPr lang="es-MX"/>
        </a:p>
      </dgm:t>
    </dgm:pt>
    <dgm:pt modelId="{185A0CF3-CC24-4AD4-A7F8-72A1E235E26E}" type="pres">
      <dgm:prSet presAssocID="{4A92BF00-AFC2-4D85-A9B1-1FB5FF6316A3}" presName="connector3" presStyleLbl="sibTrans2D1" presStyleIdx="2" presStyleCnt="3" custLinFactNeighborX="-8501" custLinFactNeighborY="-7805"/>
      <dgm:spPr/>
      <dgm:t>
        <a:bodyPr/>
        <a:lstStyle/>
        <a:p>
          <a:endParaRPr lang="es-MX"/>
        </a:p>
      </dgm:t>
    </dgm:pt>
  </dgm:ptLst>
  <dgm:cxnLst>
    <dgm:cxn modelId="{25FD0C6E-4E76-4D40-B1AE-0A52ABE23C2F}" srcId="{1E67BD21-1F43-4B32-8E31-9964FE9D0FF2}" destId="{4BFB1CDD-FDF1-4DAF-84B3-B3F181A4532D}" srcOrd="2" destOrd="0" parTransId="{6676A9D6-7B7D-4E92-8F6E-FF7BA4BB5445}" sibTransId="{4A92BF00-AFC2-4D85-A9B1-1FB5FF6316A3}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01869D71-E844-445A-9190-C61DE5E62A6B}" type="presOf" srcId="{4BFB1CDD-FDF1-4DAF-84B3-B3F181A4532D}" destId="{DF91C424-C6C3-4FDD-BAAE-1120957A86CD}" srcOrd="3" destOrd="0" presId="urn:microsoft.com/office/officeart/2005/8/layout/gear1"/>
    <dgm:cxn modelId="{AE6D4D70-FEAC-471B-BDB1-96C327668369}" type="presOf" srcId="{B07482DC-8590-49FC-BCF0-083E61B291F0}" destId="{7A15767F-E02F-4279-95F7-24340C8F915D}" srcOrd="0" destOrd="0" presId="urn:microsoft.com/office/officeart/2005/8/layout/gear1"/>
    <dgm:cxn modelId="{4CC84F93-F3F6-4173-BBE9-5ABA05C0CB71}" type="presOf" srcId="{4A92BF00-AFC2-4D85-A9B1-1FB5FF6316A3}" destId="{185A0CF3-CC24-4AD4-A7F8-72A1E235E26E}" srcOrd="0" destOrd="0" presId="urn:microsoft.com/office/officeart/2005/8/layout/gear1"/>
    <dgm:cxn modelId="{55756FEA-35DE-4FFA-8310-468CF4FC2532}" type="presOf" srcId="{4BFB1CDD-FDF1-4DAF-84B3-B3F181A4532D}" destId="{8A25CCD4-1D82-4937-AAC5-BE3E8BD878EF}" srcOrd="1" destOrd="0" presId="urn:microsoft.com/office/officeart/2005/8/layout/gear1"/>
    <dgm:cxn modelId="{D338C86D-2F0E-4F17-891B-52FFF10313DF}" type="presOf" srcId="{A6BA4E19-0580-4045-97E3-F5BDB625B65E}" destId="{281FE70D-4590-40AA-99EC-FD43460828AE}" srcOrd="0" destOrd="0" presId="urn:microsoft.com/office/officeart/2005/8/layout/gear1"/>
    <dgm:cxn modelId="{0860188A-00EE-462B-B78F-D9D4827B50F8}" type="presOf" srcId="{4BFB1CDD-FDF1-4DAF-84B3-B3F181A4532D}" destId="{09F2DD83-C97A-4CA8-91A9-2333142E740E}" srcOrd="0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A4A19F80-8FCF-43ED-857F-413B7AF3BC65}" type="presOf" srcId="{1E67BD21-1F43-4B32-8E31-9964FE9D0FF2}" destId="{8CF2F575-DFD1-4D94-A7F3-2924E79B8231}" srcOrd="0" destOrd="0" presId="urn:microsoft.com/office/officeart/2005/8/layout/gear1"/>
    <dgm:cxn modelId="{745DB203-467F-4254-9F2E-990A4F4ED44C}" type="presOf" srcId="{B07482DC-8590-49FC-BCF0-083E61B291F0}" destId="{2FD4E68C-7857-424D-80DC-F111B8503AF6}" srcOrd="2" destOrd="0" presId="urn:microsoft.com/office/officeart/2005/8/layout/gear1"/>
    <dgm:cxn modelId="{7E1431C3-0291-48EA-A568-88A43137C417}" type="presOf" srcId="{4362337D-4263-480A-B551-080DA2B278ED}" destId="{EA9D63C4-7D4D-49AA-9972-77E2EADC932D}" srcOrd="0" destOrd="0" presId="urn:microsoft.com/office/officeart/2005/8/layout/gear1"/>
    <dgm:cxn modelId="{4E3D78AD-76F9-4886-A9EC-941258A32EB2}" type="presOf" srcId="{06E3CC31-A336-49C3-8822-B0C7FFC5C7EE}" destId="{CF72234B-D816-4F34-AE80-E616E4ED4195}" srcOrd="0" destOrd="0" presId="urn:microsoft.com/office/officeart/2005/8/layout/gear1"/>
    <dgm:cxn modelId="{59E085B0-152F-4162-BDE1-1EF5F7A07AA4}" type="presOf" srcId="{B07482DC-8590-49FC-BCF0-083E61B291F0}" destId="{175638DF-63EB-4FBA-9F86-CA19F158C299}" srcOrd="1" destOrd="0" presId="urn:microsoft.com/office/officeart/2005/8/layout/gear1"/>
    <dgm:cxn modelId="{D852213D-52C6-411F-8844-C8B5D361F2D6}" type="presOf" srcId="{06E3CC31-A336-49C3-8822-B0C7FFC5C7EE}" destId="{B7381C79-6B6B-4A6B-A63E-EEC8DD0E3383}" srcOrd="2" destOrd="0" presId="urn:microsoft.com/office/officeart/2005/8/layout/gear1"/>
    <dgm:cxn modelId="{4027E763-4938-480E-BC18-CDE772F63D53}" type="presOf" srcId="{06E3CC31-A336-49C3-8822-B0C7FFC5C7EE}" destId="{80EE4176-EF6C-48BF-B7C0-016F9BBE89A7}" srcOrd="1" destOrd="0" presId="urn:microsoft.com/office/officeart/2005/8/layout/gear1"/>
    <dgm:cxn modelId="{1502F341-8ECE-4654-B28F-40365411586D}" type="presOf" srcId="{4BFB1CDD-FDF1-4DAF-84B3-B3F181A4532D}" destId="{F456EC6F-1A33-49D8-8B0F-EF6A4121A84A}" srcOrd="2" destOrd="0" presId="urn:microsoft.com/office/officeart/2005/8/layout/gear1"/>
    <dgm:cxn modelId="{8CC150B8-17CF-45E9-96F7-6C37EDDEEC98}" type="presParOf" srcId="{8CF2F575-DFD1-4D94-A7F3-2924E79B8231}" destId="{7A15767F-E02F-4279-95F7-24340C8F915D}" srcOrd="0" destOrd="0" presId="urn:microsoft.com/office/officeart/2005/8/layout/gear1"/>
    <dgm:cxn modelId="{76B21064-0BD0-48BB-881D-92713AD6E68C}" type="presParOf" srcId="{8CF2F575-DFD1-4D94-A7F3-2924E79B8231}" destId="{175638DF-63EB-4FBA-9F86-CA19F158C299}" srcOrd="1" destOrd="0" presId="urn:microsoft.com/office/officeart/2005/8/layout/gear1"/>
    <dgm:cxn modelId="{846FB80D-3A34-40AD-ABB4-9B7395C1BDBC}" type="presParOf" srcId="{8CF2F575-DFD1-4D94-A7F3-2924E79B8231}" destId="{2FD4E68C-7857-424D-80DC-F111B8503AF6}" srcOrd="2" destOrd="0" presId="urn:microsoft.com/office/officeart/2005/8/layout/gear1"/>
    <dgm:cxn modelId="{C338D2ED-9BD7-4F44-A07D-527B05F31F1B}" type="presParOf" srcId="{8CF2F575-DFD1-4D94-A7F3-2924E79B8231}" destId="{CF72234B-D816-4F34-AE80-E616E4ED4195}" srcOrd="3" destOrd="0" presId="urn:microsoft.com/office/officeart/2005/8/layout/gear1"/>
    <dgm:cxn modelId="{EF689439-67CE-48E1-B96C-7D0371314641}" type="presParOf" srcId="{8CF2F575-DFD1-4D94-A7F3-2924E79B8231}" destId="{80EE4176-EF6C-48BF-B7C0-016F9BBE89A7}" srcOrd="4" destOrd="0" presId="urn:microsoft.com/office/officeart/2005/8/layout/gear1"/>
    <dgm:cxn modelId="{99A45504-4531-4C34-8759-F23D3EDC76C7}" type="presParOf" srcId="{8CF2F575-DFD1-4D94-A7F3-2924E79B8231}" destId="{B7381C79-6B6B-4A6B-A63E-EEC8DD0E3383}" srcOrd="5" destOrd="0" presId="urn:microsoft.com/office/officeart/2005/8/layout/gear1"/>
    <dgm:cxn modelId="{2691E696-E310-4038-AE4C-AA604AD7A3D9}" type="presParOf" srcId="{8CF2F575-DFD1-4D94-A7F3-2924E79B8231}" destId="{09F2DD83-C97A-4CA8-91A9-2333142E740E}" srcOrd="6" destOrd="0" presId="urn:microsoft.com/office/officeart/2005/8/layout/gear1"/>
    <dgm:cxn modelId="{4149A0C7-C78E-4DBD-B04B-D33CC746A266}" type="presParOf" srcId="{8CF2F575-DFD1-4D94-A7F3-2924E79B8231}" destId="{8A25CCD4-1D82-4937-AAC5-BE3E8BD878EF}" srcOrd="7" destOrd="0" presId="urn:microsoft.com/office/officeart/2005/8/layout/gear1"/>
    <dgm:cxn modelId="{9248517D-9019-4991-BD8B-EC0FDDD2B4C4}" type="presParOf" srcId="{8CF2F575-DFD1-4D94-A7F3-2924E79B8231}" destId="{F456EC6F-1A33-49D8-8B0F-EF6A4121A84A}" srcOrd="8" destOrd="0" presId="urn:microsoft.com/office/officeart/2005/8/layout/gear1"/>
    <dgm:cxn modelId="{3235AA34-15BC-4B38-9842-82E38437FF2D}" type="presParOf" srcId="{8CF2F575-DFD1-4D94-A7F3-2924E79B8231}" destId="{DF91C424-C6C3-4FDD-BAAE-1120957A86CD}" srcOrd="9" destOrd="0" presId="urn:microsoft.com/office/officeart/2005/8/layout/gear1"/>
    <dgm:cxn modelId="{AE13D287-7D9D-4671-8583-58BB21733D2D}" type="presParOf" srcId="{8CF2F575-DFD1-4D94-A7F3-2924E79B8231}" destId="{281FE70D-4590-40AA-99EC-FD43460828AE}" srcOrd="10" destOrd="0" presId="urn:microsoft.com/office/officeart/2005/8/layout/gear1"/>
    <dgm:cxn modelId="{53CF25A8-910D-4281-8B5E-17877F65FBC7}" type="presParOf" srcId="{8CF2F575-DFD1-4D94-A7F3-2924E79B8231}" destId="{EA9D63C4-7D4D-49AA-9972-77E2EADC932D}" srcOrd="11" destOrd="0" presId="urn:microsoft.com/office/officeart/2005/8/layout/gear1"/>
    <dgm:cxn modelId="{EFE6DF87-4BBB-407B-82FB-0E8BDE323939}" type="presParOf" srcId="{8CF2F575-DFD1-4D94-A7F3-2924E79B8231}" destId="{185A0CF3-CC24-4AD4-A7F8-72A1E235E2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B13750-D0B2-43C1-9A69-2A0E73B7370E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71BB508E-99ED-402E-B93F-C3A32630E2F8}">
      <dgm:prSet phldrT="[Texto]" custT="1"/>
      <dgm:spPr/>
      <dgm:t>
        <a:bodyPr/>
        <a:lstStyle/>
        <a:p>
          <a:r>
            <a:rPr lang="es-MX" sz="1000" b="1" dirty="0" smtClean="0"/>
            <a:t>CAPACIDAD METODOLÓGICA E INSTRUMENTAL EN CIENCIAS Y HUMANIDADES</a:t>
          </a:r>
          <a:endParaRPr lang="es-MX" sz="1000" b="1" dirty="0"/>
        </a:p>
      </dgm:t>
    </dgm:pt>
    <dgm:pt modelId="{3E81B0F5-537B-47B0-96B2-FDFC0B600D43}" type="parTrans" cxnId="{7E9E689F-093C-43D2-9AAA-132DB9B1ECFE}">
      <dgm:prSet/>
      <dgm:spPr/>
      <dgm:t>
        <a:bodyPr/>
        <a:lstStyle/>
        <a:p>
          <a:endParaRPr lang="es-MX"/>
        </a:p>
      </dgm:t>
    </dgm:pt>
    <dgm:pt modelId="{4CCC977C-5090-4650-9C0E-323EF6F7B89C}" type="sibTrans" cxnId="{7E9E689F-093C-43D2-9AAA-132DB9B1ECFE}">
      <dgm:prSet/>
      <dgm:spPr/>
      <dgm:t>
        <a:bodyPr/>
        <a:lstStyle/>
        <a:p>
          <a:endParaRPr lang="es-MX"/>
        </a:p>
      </dgm:t>
    </dgm:pt>
    <dgm:pt modelId="{D2E511CE-36D8-45BF-9342-A2594E14020A}">
      <dgm:prSet phldrT="[Texto]"/>
      <dgm:spPr/>
      <dgm:t>
        <a:bodyPr/>
        <a:lstStyle/>
        <a:p>
          <a:r>
            <a:rPr lang="es-MX" b="1" dirty="0" smtClean="0"/>
            <a:t>DOMINIO DE LAS BASES CIENTÍFICAS DE LA MEDICINA</a:t>
          </a:r>
          <a:endParaRPr lang="es-MX" b="1" dirty="0"/>
        </a:p>
      </dgm:t>
    </dgm:pt>
    <dgm:pt modelId="{2CC4D5F6-09AA-48D3-BBD6-1211268D13EC}" type="parTrans" cxnId="{A69C674C-54DD-42F5-8610-EBE377BF6942}">
      <dgm:prSet/>
      <dgm:spPr/>
      <dgm:t>
        <a:bodyPr/>
        <a:lstStyle/>
        <a:p>
          <a:endParaRPr lang="es-MX"/>
        </a:p>
      </dgm:t>
    </dgm:pt>
    <dgm:pt modelId="{F376D30E-3702-4FD1-A818-A7A083317858}" type="sibTrans" cxnId="{A69C674C-54DD-42F5-8610-EBE377BF6942}">
      <dgm:prSet/>
      <dgm:spPr/>
      <dgm:t>
        <a:bodyPr/>
        <a:lstStyle/>
        <a:p>
          <a:endParaRPr lang="es-MX"/>
        </a:p>
      </dgm:t>
    </dgm:pt>
    <dgm:pt modelId="{0306DD9A-9E80-4888-938D-E63B6DD259EF}">
      <dgm:prSet phldrT="[Texto]"/>
      <dgm:spPr/>
      <dgm:t>
        <a:bodyPr/>
        <a:lstStyle/>
        <a:p>
          <a:r>
            <a:rPr lang="es-MX" b="1" dirty="0" smtClean="0"/>
            <a:t>CAPACIDAD DE PARTICIPACIÓN EN EL SISTEMA DE SALUD</a:t>
          </a:r>
          <a:endParaRPr lang="es-MX" b="1" dirty="0"/>
        </a:p>
      </dgm:t>
    </dgm:pt>
    <dgm:pt modelId="{41FE0208-6EBB-4E00-8A16-765E9EE865EC}" type="parTrans" cxnId="{6CEAE7CA-A729-47AA-AD9D-AB06E1638BEC}">
      <dgm:prSet/>
      <dgm:spPr/>
      <dgm:t>
        <a:bodyPr/>
        <a:lstStyle/>
        <a:p>
          <a:endParaRPr lang="es-MX"/>
        </a:p>
      </dgm:t>
    </dgm:pt>
    <dgm:pt modelId="{DCED5117-1818-485F-A5B9-37F941C3AB39}" type="sibTrans" cxnId="{6CEAE7CA-A729-47AA-AD9D-AB06E1638BEC}">
      <dgm:prSet/>
      <dgm:spPr/>
      <dgm:t>
        <a:bodyPr/>
        <a:lstStyle/>
        <a:p>
          <a:endParaRPr lang="es-MX"/>
        </a:p>
      </dgm:t>
    </dgm:pt>
    <dgm:pt modelId="{3CE3B5E9-B004-4765-AD82-232243D2ABFF}">
      <dgm:prSet phldrT="[Texto]"/>
      <dgm:spPr/>
      <dgm:t>
        <a:bodyPr/>
        <a:lstStyle/>
        <a:p>
          <a:r>
            <a:rPr lang="es-MX" b="1" dirty="0" smtClean="0"/>
            <a:t>DOMINIO DE LA ATENCIÓN COMUNITARIA</a:t>
          </a:r>
          <a:endParaRPr lang="es-MX" b="1" dirty="0"/>
        </a:p>
      </dgm:t>
    </dgm:pt>
    <dgm:pt modelId="{6B1A0E5F-E761-43DA-96C6-DF85201F52B4}" type="parTrans" cxnId="{FF3FFDB5-7DD7-48E6-B5EF-0BFFB84BCF9C}">
      <dgm:prSet/>
      <dgm:spPr/>
      <dgm:t>
        <a:bodyPr/>
        <a:lstStyle/>
        <a:p>
          <a:endParaRPr lang="es-MX"/>
        </a:p>
      </dgm:t>
    </dgm:pt>
    <dgm:pt modelId="{D3BF62FB-D514-4084-81AA-AD95166EBD99}" type="sibTrans" cxnId="{FF3FFDB5-7DD7-48E6-B5EF-0BFFB84BCF9C}">
      <dgm:prSet/>
      <dgm:spPr/>
      <dgm:t>
        <a:bodyPr/>
        <a:lstStyle/>
        <a:p>
          <a:endParaRPr lang="es-MX"/>
        </a:p>
      </dgm:t>
    </dgm:pt>
    <dgm:pt modelId="{714BA901-CC7C-43A2-8A09-B26EEEFD3F31}">
      <dgm:prSet phldrT="[Texto]"/>
      <dgm:spPr/>
      <dgm:t>
        <a:bodyPr/>
        <a:lstStyle/>
        <a:p>
          <a:r>
            <a:rPr lang="es-MX" b="1" dirty="0" smtClean="0"/>
            <a:t>DOMINIO DE LA ATENCIÓN MÉDICA GENERAL</a:t>
          </a:r>
          <a:endParaRPr lang="es-MX" b="1" dirty="0"/>
        </a:p>
      </dgm:t>
    </dgm:pt>
    <dgm:pt modelId="{78CA9C58-04E5-4EB8-BDB9-B8988D02723D}" type="parTrans" cxnId="{9491F5F2-3F60-459F-BBE4-6F5598668C2C}">
      <dgm:prSet/>
      <dgm:spPr/>
      <dgm:t>
        <a:bodyPr/>
        <a:lstStyle/>
        <a:p>
          <a:endParaRPr lang="es-MX"/>
        </a:p>
      </dgm:t>
    </dgm:pt>
    <dgm:pt modelId="{6E1FA2FA-28B8-4B8E-ABAE-713B8AB8E7D5}" type="sibTrans" cxnId="{9491F5F2-3F60-459F-BBE4-6F5598668C2C}">
      <dgm:prSet/>
      <dgm:spPr/>
      <dgm:t>
        <a:bodyPr/>
        <a:lstStyle/>
        <a:p>
          <a:endParaRPr lang="es-MX"/>
        </a:p>
      </dgm:t>
    </dgm:pt>
    <dgm:pt modelId="{2F601FB9-1985-4D5E-922D-D7B6E1843B20}">
      <dgm:prSet phldrT="[Texto]"/>
      <dgm:spPr/>
      <dgm:t>
        <a:bodyPr/>
        <a:lstStyle/>
        <a:p>
          <a:r>
            <a:rPr lang="es-MX" b="1" dirty="0" smtClean="0"/>
            <a:t>DOMINIO DE LA CALIDAD  DE LA ATENCIÓN MEDICA Y EL TRABAJO EN EQUIPO</a:t>
          </a:r>
          <a:endParaRPr lang="es-MX" b="1" dirty="0"/>
        </a:p>
      </dgm:t>
    </dgm:pt>
    <dgm:pt modelId="{25920B68-68E3-4FC6-AE4D-BE7A000BB273}" type="parTrans" cxnId="{5937C57E-FE79-4D76-B944-B952EC6F16EE}">
      <dgm:prSet/>
      <dgm:spPr/>
      <dgm:t>
        <a:bodyPr/>
        <a:lstStyle/>
        <a:p>
          <a:endParaRPr lang="es-MX"/>
        </a:p>
      </dgm:t>
    </dgm:pt>
    <dgm:pt modelId="{871B8C79-AC4F-449F-8272-283561A812F8}" type="sibTrans" cxnId="{5937C57E-FE79-4D76-B944-B952EC6F16EE}">
      <dgm:prSet/>
      <dgm:spPr/>
      <dgm:t>
        <a:bodyPr/>
        <a:lstStyle/>
        <a:p>
          <a:endParaRPr lang="es-MX"/>
        </a:p>
      </dgm:t>
    </dgm:pt>
    <dgm:pt modelId="{47571D83-CC2A-4B9E-B4D9-CDF4630AD3AF}">
      <dgm:prSet phldrT="[Texto]"/>
      <dgm:spPr/>
      <dgm:t>
        <a:bodyPr/>
        <a:lstStyle/>
        <a:p>
          <a:r>
            <a:rPr lang="es-MX" b="1" dirty="0" smtClean="0"/>
            <a:t>DOMINIO ÉTICO Y DEL PROFESIONALISMO</a:t>
          </a:r>
          <a:endParaRPr lang="es-MX" b="1" dirty="0"/>
        </a:p>
      </dgm:t>
    </dgm:pt>
    <dgm:pt modelId="{2D859643-7B18-4682-85D5-B38495EA58C2}" type="parTrans" cxnId="{0827E898-FBE9-47E2-B9B9-C5F85B9CDB35}">
      <dgm:prSet/>
      <dgm:spPr/>
      <dgm:t>
        <a:bodyPr/>
        <a:lstStyle/>
        <a:p>
          <a:endParaRPr lang="es-MX"/>
        </a:p>
      </dgm:t>
    </dgm:pt>
    <dgm:pt modelId="{88EA6618-6E05-4E3B-907E-C3E46775CFBE}" type="sibTrans" cxnId="{0827E898-FBE9-47E2-B9B9-C5F85B9CDB35}">
      <dgm:prSet/>
      <dgm:spPr/>
      <dgm:t>
        <a:bodyPr/>
        <a:lstStyle/>
        <a:p>
          <a:endParaRPr lang="es-MX"/>
        </a:p>
      </dgm:t>
    </dgm:pt>
    <dgm:pt modelId="{0320B810-1BDB-4FA5-B4F7-CAF509208AB3}" type="pres">
      <dgm:prSet presAssocID="{EAB13750-D0B2-43C1-9A69-2A0E73B737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EC54DE6-3CDB-4514-95BB-5D50EACBBC73}" type="pres">
      <dgm:prSet presAssocID="{71BB508E-99ED-402E-B93F-C3A32630E2F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F00BD87F-3AA3-4301-91A0-F9D6EDE8051F}" type="pres">
      <dgm:prSet presAssocID="{D2E511CE-36D8-45BF-9342-A2594E14020A}" presName="Accent1" presStyleCnt="0"/>
      <dgm:spPr/>
    </dgm:pt>
    <dgm:pt modelId="{D6A5B7AF-41F5-422E-BE52-EECCDDDF12B4}" type="pres">
      <dgm:prSet presAssocID="{D2E511CE-36D8-45BF-9342-A2594E14020A}" presName="Accent" presStyleLbl="bgShp" presStyleIdx="0" presStyleCnt="6"/>
      <dgm:spPr/>
    </dgm:pt>
    <dgm:pt modelId="{311EAF32-9ED0-43C4-9A10-5AA777BE8EAD}" type="pres">
      <dgm:prSet presAssocID="{D2E511CE-36D8-45BF-9342-A2594E14020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5E10C1-2549-4B7A-B9FB-0F814B26C7A1}" type="pres">
      <dgm:prSet presAssocID="{0306DD9A-9E80-4888-938D-E63B6DD259EF}" presName="Accent2" presStyleCnt="0"/>
      <dgm:spPr/>
    </dgm:pt>
    <dgm:pt modelId="{BAC5AE46-F7BB-47DA-87DC-1F0EEBEDFB3E}" type="pres">
      <dgm:prSet presAssocID="{0306DD9A-9E80-4888-938D-E63B6DD259EF}" presName="Accent" presStyleLbl="bgShp" presStyleIdx="1" presStyleCnt="6"/>
      <dgm:spPr/>
    </dgm:pt>
    <dgm:pt modelId="{A255A38A-42A0-4368-8F31-8A982C78862A}" type="pres">
      <dgm:prSet presAssocID="{0306DD9A-9E80-4888-938D-E63B6DD259E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9BC820-8287-44E4-9F81-49FA80B07477}" type="pres">
      <dgm:prSet presAssocID="{3CE3B5E9-B004-4765-AD82-232243D2ABFF}" presName="Accent3" presStyleCnt="0"/>
      <dgm:spPr/>
    </dgm:pt>
    <dgm:pt modelId="{7DC75193-459C-4D36-B8AA-8EBA16810D7D}" type="pres">
      <dgm:prSet presAssocID="{3CE3B5E9-B004-4765-AD82-232243D2ABFF}" presName="Accent" presStyleLbl="bgShp" presStyleIdx="2" presStyleCnt="6"/>
      <dgm:spPr/>
    </dgm:pt>
    <dgm:pt modelId="{91541AA0-1B8B-430E-B131-36833476C678}" type="pres">
      <dgm:prSet presAssocID="{3CE3B5E9-B004-4765-AD82-232243D2AB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8736FD-AA35-458E-A697-292AD81AD682}" type="pres">
      <dgm:prSet presAssocID="{714BA901-CC7C-43A2-8A09-B26EEEFD3F31}" presName="Accent4" presStyleCnt="0"/>
      <dgm:spPr/>
    </dgm:pt>
    <dgm:pt modelId="{2EC79012-9AD0-4614-A25F-A0736C436CA5}" type="pres">
      <dgm:prSet presAssocID="{714BA901-CC7C-43A2-8A09-B26EEEFD3F31}" presName="Accent" presStyleLbl="bgShp" presStyleIdx="3" presStyleCnt="6"/>
      <dgm:spPr/>
    </dgm:pt>
    <dgm:pt modelId="{1F2D7997-BD9B-492F-AFDA-FF6167F8F522}" type="pres">
      <dgm:prSet presAssocID="{714BA901-CC7C-43A2-8A09-B26EEEFD3F3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F3ACFA-3D4C-4CDC-8F10-B731A43AC4F6}" type="pres">
      <dgm:prSet presAssocID="{2F601FB9-1985-4D5E-922D-D7B6E1843B20}" presName="Accent5" presStyleCnt="0"/>
      <dgm:spPr/>
    </dgm:pt>
    <dgm:pt modelId="{3A83523A-D5EA-4FC3-8EDB-A67DD9ACF65A}" type="pres">
      <dgm:prSet presAssocID="{2F601FB9-1985-4D5E-922D-D7B6E1843B20}" presName="Accent" presStyleLbl="bgShp" presStyleIdx="4" presStyleCnt="6"/>
      <dgm:spPr/>
    </dgm:pt>
    <dgm:pt modelId="{77EC1C03-963A-40CF-B016-9953474B1E98}" type="pres">
      <dgm:prSet presAssocID="{2F601FB9-1985-4D5E-922D-D7B6E1843B2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7AF229-EDC1-4431-8BA7-AB5D0354A9F5}" type="pres">
      <dgm:prSet presAssocID="{47571D83-CC2A-4B9E-B4D9-CDF4630AD3AF}" presName="Accent6" presStyleCnt="0"/>
      <dgm:spPr/>
    </dgm:pt>
    <dgm:pt modelId="{80A2BF11-BD8D-4EF2-93DF-4C3C80031EFB}" type="pres">
      <dgm:prSet presAssocID="{47571D83-CC2A-4B9E-B4D9-CDF4630AD3AF}" presName="Accent" presStyleLbl="bgShp" presStyleIdx="5" presStyleCnt="6"/>
      <dgm:spPr/>
    </dgm:pt>
    <dgm:pt modelId="{A5A51681-9033-44FB-A682-6B882967BF53}" type="pres">
      <dgm:prSet presAssocID="{47571D83-CC2A-4B9E-B4D9-CDF4630AD3A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37C57E-FE79-4D76-B944-B952EC6F16EE}" srcId="{71BB508E-99ED-402E-B93F-C3A32630E2F8}" destId="{2F601FB9-1985-4D5E-922D-D7B6E1843B20}" srcOrd="4" destOrd="0" parTransId="{25920B68-68E3-4FC6-AE4D-BE7A000BB273}" sibTransId="{871B8C79-AC4F-449F-8272-283561A812F8}"/>
    <dgm:cxn modelId="{9491F5F2-3F60-459F-BBE4-6F5598668C2C}" srcId="{71BB508E-99ED-402E-B93F-C3A32630E2F8}" destId="{714BA901-CC7C-43A2-8A09-B26EEEFD3F31}" srcOrd="3" destOrd="0" parTransId="{78CA9C58-04E5-4EB8-BDB9-B8988D02723D}" sibTransId="{6E1FA2FA-28B8-4B8E-ABAE-713B8AB8E7D5}"/>
    <dgm:cxn modelId="{201620AB-F2FC-4F1C-A4D8-DEF71A4A47C5}" type="presOf" srcId="{EAB13750-D0B2-43C1-9A69-2A0E73B7370E}" destId="{0320B810-1BDB-4FA5-B4F7-CAF509208AB3}" srcOrd="0" destOrd="0" presId="urn:microsoft.com/office/officeart/2011/layout/HexagonRadial"/>
    <dgm:cxn modelId="{6CEAE7CA-A729-47AA-AD9D-AB06E1638BEC}" srcId="{71BB508E-99ED-402E-B93F-C3A32630E2F8}" destId="{0306DD9A-9E80-4888-938D-E63B6DD259EF}" srcOrd="1" destOrd="0" parTransId="{41FE0208-6EBB-4E00-8A16-765E9EE865EC}" sibTransId="{DCED5117-1818-485F-A5B9-37F941C3AB39}"/>
    <dgm:cxn modelId="{9C996BCD-A97C-40EE-90CB-1142509799CC}" type="presOf" srcId="{2F601FB9-1985-4D5E-922D-D7B6E1843B20}" destId="{77EC1C03-963A-40CF-B016-9953474B1E98}" srcOrd="0" destOrd="0" presId="urn:microsoft.com/office/officeart/2011/layout/HexagonRadial"/>
    <dgm:cxn modelId="{A69C674C-54DD-42F5-8610-EBE377BF6942}" srcId="{71BB508E-99ED-402E-B93F-C3A32630E2F8}" destId="{D2E511CE-36D8-45BF-9342-A2594E14020A}" srcOrd="0" destOrd="0" parTransId="{2CC4D5F6-09AA-48D3-BBD6-1211268D13EC}" sibTransId="{F376D30E-3702-4FD1-A818-A7A083317858}"/>
    <dgm:cxn modelId="{FF3FFDB5-7DD7-48E6-B5EF-0BFFB84BCF9C}" srcId="{71BB508E-99ED-402E-B93F-C3A32630E2F8}" destId="{3CE3B5E9-B004-4765-AD82-232243D2ABFF}" srcOrd="2" destOrd="0" parTransId="{6B1A0E5F-E761-43DA-96C6-DF85201F52B4}" sibTransId="{D3BF62FB-D514-4084-81AA-AD95166EBD99}"/>
    <dgm:cxn modelId="{917818FE-C17D-4855-B3B4-2D70595C1480}" type="presOf" srcId="{71BB508E-99ED-402E-B93F-C3A32630E2F8}" destId="{3EC54DE6-3CDB-4514-95BB-5D50EACBBC73}" srcOrd="0" destOrd="0" presId="urn:microsoft.com/office/officeart/2011/layout/HexagonRadial"/>
    <dgm:cxn modelId="{336BC4BF-9285-4926-8142-0A80101EC518}" type="presOf" srcId="{D2E511CE-36D8-45BF-9342-A2594E14020A}" destId="{311EAF32-9ED0-43C4-9A10-5AA777BE8EAD}" srcOrd="0" destOrd="0" presId="urn:microsoft.com/office/officeart/2011/layout/HexagonRadial"/>
    <dgm:cxn modelId="{0827E898-FBE9-47E2-B9B9-C5F85B9CDB35}" srcId="{71BB508E-99ED-402E-B93F-C3A32630E2F8}" destId="{47571D83-CC2A-4B9E-B4D9-CDF4630AD3AF}" srcOrd="5" destOrd="0" parTransId="{2D859643-7B18-4682-85D5-B38495EA58C2}" sibTransId="{88EA6618-6E05-4E3B-907E-C3E46775CFBE}"/>
    <dgm:cxn modelId="{7E9E689F-093C-43D2-9AAA-132DB9B1ECFE}" srcId="{EAB13750-D0B2-43C1-9A69-2A0E73B7370E}" destId="{71BB508E-99ED-402E-B93F-C3A32630E2F8}" srcOrd="0" destOrd="0" parTransId="{3E81B0F5-537B-47B0-96B2-FDFC0B600D43}" sibTransId="{4CCC977C-5090-4650-9C0E-323EF6F7B89C}"/>
    <dgm:cxn modelId="{7E41EECF-0EED-4BEB-A73F-31EEB61D781F}" type="presOf" srcId="{714BA901-CC7C-43A2-8A09-B26EEEFD3F31}" destId="{1F2D7997-BD9B-492F-AFDA-FF6167F8F522}" srcOrd="0" destOrd="0" presId="urn:microsoft.com/office/officeart/2011/layout/HexagonRadial"/>
    <dgm:cxn modelId="{CE0A63F2-40A5-4934-8BCD-0ABB2BDCCF9B}" type="presOf" srcId="{0306DD9A-9E80-4888-938D-E63B6DD259EF}" destId="{A255A38A-42A0-4368-8F31-8A982C78862A}" srcOrd="0" destOrd="0" presId="urn:microsoft.com/office/officeart/2011/layout/HexagonRadial"/>
    <dgm:cxn modelId="{EB600FDB-285F-4058-90ED-78035ED6AA91}" type="presOf" srcId="{3CE3B5E9-B004-4765-AD82-232243D2ABFF}" destId="{91541AA0-1B8B-430E-B131-36833476C678}" srcOrd="0" destOrd="0" presId="urn:microsoft.com/office/officeart/2011/layout/HexagonRadial"/>
    <dgm:cxn modelId="{BAB6D2AF-B6F5-4FC1-A365-D2AAD04D1E3D}" type="presOf" srcId="{47571D83-CC2A-4B9E-B4D9-CDF4630AD3AF}" destId="{A5A51681-9033-44FB-A682-6B882967BF53}" srcOrd="0" destOrd="0" presId="urn:microsoft.com/office/officeart/2011/layout/HexagonRadial"/>
    <dgm:cxn modelId="{B55F30A5-4C6B-4A5D-A2B7-DF7D2B8089D4}" type="presParOf" srcId="{0320B810-1BDB-4FA5-B4F7-CAF509208AB3}" destId="{3EC54DE6-3CDB-4514-95BB-5D50EACBBC73}" srcOrd="0" destOrd="0" presId="urn:microsoft.com/office/officeart/2011/layout/HexagonRadial"/>
    <dgm:cxn modelId="{7397F107-2CDC-4561-BBC8-AEEAEB7A38E1}" type="presParOf" srcId="{0320B810-1BDB-4FA5-B4F7-CAF509208AB3}" destId="{F00BD87F-3AA3-4301-91A0-F9D6EDE8051F}" srcOrd="1" destOrd="0" presId="urn:microsoft.com/office/officeart/2011/layout/HexagonRadial"/>
    <dgm:cxn modelId="{70547A07-4B87-4056-A382-60510E87DFDD}" type="presParOf" srcId="{F00BD87F-3AA3-4301-91A0-F9D6EDE8051F}" destId="{D6A5B7AF-41F5-422E-BE52-EECCDDDF12B4}" srcOrd="0" destOrd="0" presId="urn:microsoft.com/office/officeart/2011/layout/HexagonRadial"/>
    <dgm:cxn modelId="{77DFBA36-422B-47BA-BEA7-A80E22111363}" type="presParOf" srcId="{0320B810-1BDB-4FA5-B4F7-CAF509208AB3}" destId="{311EAF32-9ED0-43C4-9A10-5AA777BE8EAD}" srcOrd="2" destOrd="0" presId="urn:microsoft.com/office/officeart/2011/layout/HexagonRadial"/>
    <dgm:cxn modelId="{F55D97C0-C2CE-4E50-B53C-C0041854B1D7}" type="presParOf" srcId="{0320B810-1BDB-4FA5-B4F7-CAF509208AB3}" destId="{A45E10C1-2549-4B7A-B9FB-0F814B26C7A1}" srcOrd="3" destOrd="0" presId="urn:microsoft.com/office/officeart/2011/layout/HexagonRadial"/>
    <dgm:cxn modelId="{8396436D-759C-4F6A-A2E4-2B4181191D9A}" type="presParOf" srcId="{A45E10C1-2549-4B7A-B9FB-0F814B26C7A1}" destId="{BAC5AE46-F7BB-47DA-87DC-1F0EEBEDFB3E}" srcOrd="0" destOrd="0" presId="urn:microsoft.com/office/officeart/2011/layout/HexagonRadial"/>
    <dgm:cxn modelId="{0DAD482F-1051-4CAA-9CF9-94F9FAB2F7EF}" type="presParOf" srcId="{0320B810-1BDB-4FA5-B4F7-CAF509208AB3}" destId="{A255A38A-42A0-4368-8F31-8A982C78862A}" srcOrd="4" destOrd="0" presId="urn:microsoft.com/office/officeart/2011/layout/HexagonRadial"/>
    <dgm:cxn modelId="{21A3A2F3-DC4A-415F-A25F-68876BCFA1FD}" type="presParOf" srcId="{0320B810-1BDB-4FA5-B4F7-CAF509208AB3}" destId="{7F9BC820-8287-44E4-9F81-49FA80B07477}" srcOrd="5" destOrd="0" presId="urn:microsoft.com/office/officeart/2011/layout/HexagonRadial"/>
    <dgm:cxn modelId="{DD700AF9-0B4F-47DF-9945-538117A34BBC}" type="presParOf" srcId="{7F9BC820-8287-44E4-9F81-49FA80B07477}" destId="{7DC75193-459C-4D36-B8AA-8EBA16810D7D}" srcOrd="0" destOrd="0" presId="urn:microsoft.com/office/officeart/2011/layout/HexagonRadial"/>
    <dgm:cxn modelId="{DFA2552E-57AC-4CB2-A30B-AD37CAD2A615}" type="presParOf" srcId="{0320B810-1BDB-4FA5-B4F7-CAF509208AB3}" destId="{91541AA0-1B8B-430E-B131-36833476C678}" srcOrd="6" destOrd="0" presId="urn:microsoft.com/office/officeart/2011/layout/HexagonRadial"/>
    <dgm:cxn modelId="{6B0B7F2C-F987-4351-B3E1-6098587A102A}" type="presParOf" srcId="{0320B810-1BDB-4FA5-B4F7-CAF509208AB3}" destId="{918736FD-AA35-458E-A697-292AD81AD682}" srcOrd="7" destOrd="0" presId="urn:microsoft.com/office/officeart/2011/layout/HexagonRadial"/>
    <dgm:cxn modelId="{4367DE16-1EE6-4B35-92AA-7243727C6209}" type="presParOf" srcId="{918736FD-AA35-458E-A697-292AD81AD682}" destId="{2EC79012-9AD0-4614-A25F-A0736C436CA5}" srcOrd="0" destOrd="0" presId="urn:microsoft.com/office/officeart/2011/layout/HexagonRadial"/>
    <dgm:cxn modelId="{AAB4A90C-13C4-4FA8-8046-4F2CFED1B092}" type="presParOf" srcId="{0320B810-1BDB-4FA5-B4F7-CAF509208AB3}" destId="{1F2D7997-BD9B-492F-AFDA-FF6167F8F522}" srcOrd="8" destOrd="0" presId="urn:microsoft.com/office/officeart/2011/layout/HexagonRadial"/>
    <dgm:cxn modelId="{A9AEC173-BA9F-4941-A593-4B5FAB62D45F}" type="presParOf" srcId="{0320B810-1BDB-4FA5-B4F7-CAF509208AB3}" destId="{DBF3ACFA-3D4C-4CDC-8F10-B731A43AC4F6}" srcOrd="9" destOrd="0" presId="urn:microsoft.com/office/officeart/2011/layout/HexagonRadial"/>
    <dgm:cxn modelId="{7CACA362-09BC-4811-A621-6156CE737E5B}" type="presParOf" srcId="{DBF3ACFA-3D4C-4CDC-8F10-B731A43AC4F6}" destId="{3A83523A-D5EA-4FC3-8EDB-A67DD9ACF65A}" srcOrd="0" destOrd="0" presId="urn:microsoft.com/office/officeart/2011/layout/HexagonRadial"/>
    <dgm:cxn modelId="{AD40D9CE-7FF9-43C3-BCE8-66167BA96883}" type="presParOf" srcId="{0320B810-1BDB-4FA5-B4F7-CAF509208AB3}" destId="{77EC1C03-963A-40CF-B016-9953474B1E98}" srcOrd="10" destOrd="0" presId="urn:microsoft.com/office/officeart/2011/layout/HexagonRadial"/>
    <dgm:cxn modelId="{5B824AA2-AAC5-466E-B180-D6C8C8576AE9}" type="presParOf" srcId="{0320B810-1BDB-4FA5-B4F7-CAF509208AB3}" destId="{B77AF229-EDC1-4431-8BA7-AB5D0354A9F5}" srcOrd="11" destOrd="0" presId="urn:microsoft.com/office/officeart/2011/layout/HexagonRadial"/>
    <dgm:cxn modelId="{09DACD5C-CFD3-4DB0-8F9F-2844EAC09D0A}" type="presParOf" srcId="{B77AF229-EDC1-4431-8BA7-AB5D0354A9F5}" destId="{80A2BF11-BD8D-4EF2-93DF-4C3C80031EFB}" srcOrd="0" destOrd="0" presId="urn:microsoft.com/office/officeart/2011/layout/HexagonRadial"/>
    <dgm:cxn modelId="{2B5F3CC6-A7B4-45F4-95DD-A156783D0B44}" type="presParOf" srcId="{0320B810-1BDB-4FA5-B4F7-CAF509208AB3}" destId="{A5A51681-9033-44FB-A682-6B882967BF5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43D6F3-F68B-47A9-BEF3-AE820454E3D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DB83764-6256-43DF-A1FA-C82759F8F108}">
      <dgm:prSet phldrT="[Texto]" custT="1"/>
      <dgm:spPr/>
      <dgm:t>
        <a:bodyPr/>
        <a:lstStyle/>
        <a:p>
          <a:r>
            <a:rPr lang="es-MX" sz="1600" dirty="0" smtClean="0"/>
            <a:t>AULA</a:t>
          </a:r>
          <a:endParaRPr lang="es-MX" sz="1600" dirty="0"/>
        </a:p>
      </dgm:t>
    </dgm:pt>
    <dgm:pt modelId="{6D6BEF50-F1D7-49FE-9FA2-9C454230AF3D}" type="parTrans" cxnId="{FCCD78F8-D3AB-4D03-8B08-E067362A17C9}">
      <dgm:prSet/>
      <dgm:spPr/>
      <dgm:t>
        <a:bodyPr/>
        <a:lstStyle/>
        <a:p>
          <a:endParaRPr lang="es-MX"/>
        </a:p>
      </dgm:t>
    </dgm:pt>
    <dgm:pt modelId="{22F16E1F-6BD8-4227-AE7C-8146959E1482}" type="sibTrans" cxnId="{FCCD78F8-D3AB-4D03-8B08-E067362A17C9}">
      <dgm:prSet/>
      <dgm:spPr/>
      <dgm:t>
        <a:bodyPr/>
        <a:lstStyle/>
        <a:p>
          <a:endParaRPr lang="es-MX"/>
        </a:p>
      </dgm:t>
    </dgm:pt>
    <dgm:pt modelId="{C80B468E-C459-4061-BD1A-8FAF7E96A56A}">
      <dgm:prSet phldrT="[Texto]"/>
      <dgm:spPr/>
      <dgm:t>
        <a:bodyPr/>
        <a:lstStyle/>
        <a:p>
          <a:r>
            <a:rPr lang="es-MX" dirty="0" smtClean="0"/>
            <a:t>Coordinación de los mapas curriculares</a:t>
          </a:r>
          <a:endParaRPr lang="es-MX" dirty="0"/>
        </a:p>
      </dgm:t>
    </dgm:pt>
    <dgm:pt modelId="{0748804F-7EEF-4CAC-8936-5598A1A6A3AE}" type="parTrans" cxnId="{1C8D4420-49BA-444E-92EA-D1EFC7EDEEF9}">
      <dgm:prSet/>
      <dgm:spPr/>
      <dgm:t>
        <a:bodyPr/>
        <a:lstStyle/>
        <a:p>
          <a:endParaRPr lang="es-MX"/>
        </a:p>
      </dgm:t>
    </dgm:pt>
    <dgm:pt modelId="{BD9C585A-025E-47AD-BE09-A79BBE62999C}" type="sibTrans" cxnId="{1C8D4420-49BA-444E-92EA-D1EFC7EDEEF9}">
      <dgm:prSet/>
      <dgm:spPr/>
      <dgm:t>
        <a:bodyPr/>
        <a:lstStyle/>
        <a:p>
          <a:endParaRPr lang="es-MX"/>
        </a:p>
      </dgm:t>
    </dgm:pt>
    <dgm:pt modelId="{8C4FD110-4AC5-458F-A81C-D3B965A8B67F}">
      <dgm:prSet phldrT="[Texto]"/>
      <dgm:spPr/>
      <dgm:t>
        <a:bodyPr/>
        <a:lstStyle/>
        <a:p>
          <a:r>
            <a:rPr lang="es-MX" dirty="0" smtClean="0"/>
            <a:t>Con participación en el diseño implementación y evaluación del profesor y/o tutor</a:t>
          </a:r>
          <a:endParaRPr lang="es-MX" dirty="0"/>
        </a:p>
      </dgm:t>
    </dgm:pt>
    <dgm:pt modelId="{450FFC2E-054F-40CC-A7B8-D3F871D70296}" type="parTrans" cxnId="{EC69BD3E-5775-4A50-8616-163F0148887C}">
      <dgm:prSet/>
      <dgm:spPr/>
      <dgm:t>
        <a:bodyPr/>
        <a:lstStyle/>
        <a:p>
          <a:endParaRPr lang="es-MX"/>
        </a:p>
      </dgm:t>
    </dgm:pt>
    <dgm:pt modelId="{50AF3EAB-4007-4354-B73E-4A6B6BD738F0}" type="sibTrans" cxnId="{EC69BD3E-5775-4A50-8616-163F0148887C}">
      <dgm:prSet/>
      <dgm:spPr/>
      <dgm:t>
        <a:bodyPr/>
        <a:lstStyle/>
        <a:p>
          <a:endParaRPr lang="es-MX"/>
        </a:p>
      </dgm:t>
    </dgm:pt>
    <dgm:pt modelId="{C5D6FD99-B716-46E1-BD3D-BA2F0995C7E7}">
      <dgm:prSet phldrT="[Texto]"/>
      <dgm:spPr/>
      <dgm:t>
        <a:bodyPr/>
        <a:lstStyle/>
        <a:p>
          <a:r>
            <a:rPr lang="es-MX" dirty="0" smtClean="0"/>
            <a:t>Unidades de aprendizaje optativas y obligatorias con  foros compartidos</a:t>
          </a:r>
          <a:endParaRPr lang="es-MX" dirty="0"/>
        </a:p>
      </dgm:t>
    </dgm:pt>
    <dgm:pt modelId="{0492828F-9136-440C-9930-335816368973}" type="parTrans" cxnId="{FFF9D462-2604-4D27-8518-F7154F35419C}">
      <dgm:prSet/>
      <dgm:spPr/>
      <dgm:t>
        <a:bodyPr/>
        <a:lstStyle/>
        <a:p>
          <a:endParaRPr lang="es-MX"/>
        </a:p>
      </dgm:t>
    </dgm:pt>
    <dgm:pt modelId="{4C8DB3BA-BE0D-4FFD-9F10-CCEE9E451FF4}" type="sibTrans" cxnId="{FFF9D462-2604-4D27-8518-F7154F35419C}">
      <dgm:prSet/>
      <dgm:spPr/>
      <dgm:t>
        <a:bodyPr/>
        <a:lstStyle/>
        <a:p>
          <a:endParaRPr lang="es-MX"/>
        </a:p>
      </dgm:t>
    </dgm:pt>
    <dgm:pt modelId="{076B9EE7-EBEC-4ADE-9EAA-CF4B0E8CC6B5}">
      <dgm:prSet phldrT="[Texto]"/>
      <dgm:spPr/>
      <dgm:t>
        <a:bodyPr/>
        <a:lstStyle/>
        <a:p>
          <a:r>
            <a:rPr lang="es-MX" dirty="0" smtClean="0"/>
            <a:t>Ejercicios investigativos </a:t>
          </a:r>
        </a:p>
        <a:p>
          <a:r>
            <a:rPr lang="es-MX" dirty="0" smtClean="0"/>
            <a:t>Ayudantías</a:t>
          </a:r>
        </a:p>
        <a:p>
          <a:r>
            <a:rPr lang="es-MX" dirty="0" smtClean="0"/>
            <a:t>Estudios auto dirigidos</a:t>
          </a:r>
          <a:endParaRPr lang="es-MX" dirty="0"/>
        </a:p>
      </dgm:t>
    </dgm:pt>
    <dgm:pt modelId="{9CF3146B-414D-4977-A4F5-CA437A57E545}" type="parTrans" cxnId="{53722531-2793-413C-8D35-BA22B6350C6C}">
      <dgm:prSet/>
      <dgm:spPr/>
      <dgm:t>
        <a:bodyPr/>
        <a:lstStyle/>
        <a:p>
          <a:endParaRPr lang="es-MX"/>
        </a:p>
      </dgm:t>
    </dgm:pt>
    <dgm:pt modelId="{8C0D4EBB-1A12-4227-BF6C-16CCCF9DDB73}" type="sibTrans" cxnId="{53722531-2793-413C-8D35-BA22B6350C6C}">
      <dgm:prSet/>
      <dgm:spPr/>
      <dgm:t>
        <a:bodyPr/>
        <a:lstStyle/>
        <a:p>
          <a:endParaRPr lang="es-MX"/>
        </a:p>
      </dgm:t>
    </dgm:pt>
    <dgm:pt modelId="{C9304A77-EF45-4075-B1FD-5D0ACBA76D69}">
      <dgm:prSet phldrT="[Texto]"/>
      <dgm:spPr/>
      <dgm:t>
        <a:bodyPr/>
        <a:lstStyle/>
        <a:p>
          <a:r>
            <a:rPr lang="es-MX" dirty="0" smtClean="0"/>
            <a:t>Autogestión del conocimiento</a:t>
          </a:r>
          <a:endParaRPr lang="es-MX" dirty="0"/>
        </a:p>
      </dgm:t>
    </dgm:pt>
    <dgm:pt modelId="{FEEBBB81-B4E7-4ECE-91A4-A61ED5F5C2FA}" type="parTrans" cxnId="{133B0793-B265-48E9-8685-3DD78DED4771}">
      <dgm:prSet/>
      <dgm:spPr/>
      <dgm:t>
        <a:bodyPr/>
        <a:lstStyle/>
        <a:p>
          <a:endParaRPr lang="es-MX"/>
        </a:p>
      </dgm:t>
    </dgm:pt>
    <dgm:pt modelId="{2058E202-1C39-4A97-A1E1-89308939A527}" type="sibTrans" cxnId="{133B0793-B265-48E9-8685-3DD78DED4771}">
      <dgm:prSet/>
      <dgm:spPr/>
      <dgm:t>
        <a:bodyPr/>
        <a:lstStyle/>
        <a:p>
          <a:endParaRPr lang="es-MX"/>
        </a:p>
      </dgm:t>
    </dgm:pt>
    <dgm:pt modelId="{7CD6A48B-5779-4BB4-AE05-F3EC2CD6664F}">
      <dgm:prSet phldrT="[Texto]"/>
      <dgm:spPr/>
      <dgm:t>
        <a:bodyPr/>
        <a:lstStyle/>
        <a:p>
          <a:r>
            <a:rPr lang="es-MX" dirty="0" smtClean="0"/>
            <a:t>espacio</a:t>
          </a:r>
          <a:endParaRPr lang="es-MX" dirty="0"/>
        </a:p>
      </dgm:t>
    </dgm:pt>
    <dgm:pt modelId="{E0831661-C044-435C-942B-37F4F9DBD96F}" type="parTrans" cxnId="{53ED9320-C598-47F7-85E2-FF79BAF092FD}">
      <dgm:prSet/>
      <dgm:spPr/>
      <dgm:t>
        <a:bodyPr/>
        <a:lstStyle/>
        <a:p>
          <a:endParaRPr lang="es-MX"/>
        </a:p>
      </dgm:t>
    </dgm:pt>
    <dgm:pt modelId="{B892DC6E-C5E4-43CC-839B-3EA6F5C8D760}" type="sibTrans" cxnId="{53ED9320-C598-47F7-85E2-FF79BAF092FD}">
      <dgm:prSet/>
      <dgm:spPr/>
      <dgm:t>
        <a:bodyPr/>
        <a:lstStyle/>
        <a:p>
          <a:endParaRPr lang="es-MX"/>
        </a:p>
      </dgm:t>
    </dgm:pt>
    <dgm:pt modelId="{FD9C13EC-268A-4E7E-9CFF-5F257C5F1D01}">
      <dgm:prSet phldrT="[Texto]"/>
      <dgm:spPr/>
      <dgm:t>
        <a:bodyPr/>
        <a:lstStyle/>
        <a:p>
          <a:r>
            <a:rPr lang="es-MX" dirty="0" smtClean="0"/>
            <a:t>estrategia</a:t>
          </a:r>
          <a:endParaRPr lang="es-MX" dirty="0"/>
        </a:p>
      </dgm:t>
    </dgm:pt>
    <dgm:pt modelId="{6B5E9BAC-A254-4A0B-A85D-EEC6607597BF}" type="parTrans" cxnId="{929D535D-ABBB-4997-932E-E89EA8A343F2}">
      <dgm:prSet/>
      <dgm:spPr/>
      <dgm:t>
        <a:bodyPr/>
        <a:lstStyle/>
        <a:p>
          <a:endParaRPr lang="es-MX"/>
        </a:p>
      </dgm:t>
    </dgm:pt>
    <dgm:pt modelId="{7C7B2A35-E5B7-4575-B513-18C1DF9BADB1}" type="sibTrans" cxnId="{929D535D-ABBB-4997-932E-E89EA8A343F2}">
      <dgm:prSet/>
      <dgm:spPr/>
      <dgm:t>
        <a:bodyPr/>
        <a:lstStyle/>
        <a:p>
          <a:endParaRPr lang="es-MX"/>
        </a:p>
      </dgm:t>
    </dgm:pt>
    <dgm:pt modelId="{9F438C77-79E2-452B-BFD3-6C6678EF25B5}">
      <dgm:prSet phldrT="[Texto]"/>
      <dgm:spPr/>
      <dgm:t>
        <a:bodyPr/>
        <a:lstStyle/>
        <a:p>
          <a:r>
            <a:rPr lang="es-MX" dirty="0" smtClean="0"/>
            <a:t>actividad</a:t>
          </a:r>
          <a:endParaRPr lang="es-MX" dirty="0"/>
        </a:p>
      </dgm:t>
    </dgm:pt>
    <dgm:pt modelId="{81A340B5-A61E-461A-88F4-67C832D87E38}" type="parTrans" cxnId="{41603FE4-B90D-4A66-B090-2E4467EF2313}">
      <dgm:prSet/>
      <dgm:spPr/>
      <dgm:t>
        <a:bodyPr/>
        <a:lstStyle/>
        <a:p>
          <a:endParaRPr lang="es-MX"/>
        </a:p>
      </dgm:t>
    </dgm:pt>
    <dgm:pt modelId="{34A13BC3-2005-47F0-917C-6F9B5FBE76FF}" type="sibTrans" cxnId="{41603FE4-B90D-4A66-B090-2E4467EF2313}">
      <dgm:prSet/>
      <dgm:spPr/>
      <dgm:t>
        <a:bodyPr/>
        <a:lstStyle/>
        <a:p>
          <a:endParaRPr lang="es-MX"/>
        </a:p>
      </dgm:t>
    </dgm:pt>
    <dgm:pt modelId="{AE5F8B31-EF42-45F7-8517-A2EAA659095B}" type="pres">
      <dgm:prSet presAssocID="{A043D6F3-F68B-47A9-BEF3-AE820454E3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7E7E23-75DA-4108-B9D8-6228F96202AA}" type="pres">
      <dgm:prSet presAssocID="{A043D6F3-F68B-47A9-BEF3-AE820454E3D2}" presName="hierFlow" presStyleCnt="0"/>
      <dgm:spPr/>
    </dgm:pt>
    <dgm:pt modelId="{070AB6CE-F629-4A22-BDCD-32240CE50C37}" type="pres">
      <dgm:prSet presAssocID="{A043D6F3-F68B-47A9-BEF3-AE820454E3D2}" presName="firstBuf" presStyleCnt="0"/>
      <dgm:spPr/>
    </dgm:pt>
    <dgm:pt modelId="{ED087E43-56AC-46DB-AB0A-EC47B0A9806D}" type="pres">
      <dgm:prSet presAssocID="{A043D6F3-F68B-47A9-BEF3-AE820454E3D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F65EDEE-5A72-4F61-92DF-E719DD366A19}" type="pres">
      <dgm:prSet presAssocID="{FDB83764-6256-43DF-A1FA-C82759F8F108}" presName="Name17" presStyleCnt="0"/>
      <dgm:spPr/>
    </dgm:pt>
    <dgm:pt modelId="{8F61C48B-9CED-4177-978D-2857CEB33486}" type="pres">
      <dgm:prSet presAssocID="{FDB83764-6256-43DF-A1FA-C82759F8F108}" presName="level1Shape" presStyleLbl="node0" presStyleIdx="0" presStyleCnt="1" custScaleX="79465" custScaleY="133281" custLinFactNeighborX="860" custLinFactNeighborY="-760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D56397-49AB-4B31-8351-DAE039FCBAF4}" type="pres">
      <dgm:prSet presAssocID="{FDB83764-6256-43DF-A1FA-C82759F8F108}" presName="hierChild2" presStyleCnt="0"/>
      <dgm:spPr/>
    </dgm:pt>
    <dgm:pt modelId="{E607F520-0BAE-4791-998A-7EF5011EF384}" type="pres">
      <dgm:prSet presAssocID="{0748804F-7EEF-4CAC-8936-5598A1A6A3AE}" presName="Name25" presStyleLbl="parChTrans1D2" presStyleIdx="0" presStyleCnt="2"/>
      <dgm:spPr/>
      <dgm:t>
        <a:bodyPr/>
        <a:lstStyle/>
        <a:p>
          <a:endParaRPr lang="es-MX"/>
        </a:p>
      </dgm:t>
    </dgm:pt>
    <dgm:pt modelId="{325B56A8-67E4-4F8E-B5C6-8D71A489B3E4}" type="pres">
      <dgm:prSet presAssocID="{0748804F-7EEF-4CAC-8936-5598A1A6A3AE}" presName="connTx" presStyleLbl="parChTrans1D2" presStyleIdx="0" presStyleCnt="2"/>
      <dgm:spPr/>
      <dgm:t>
        <a:bodyPr/>
        <a:lstStyle/>
        <a:p>
          <a:endParaRPr lang="es-MX"/>
        </a:p>
      </dgm:t>
    </dgm:pt>
    <dgm:pt modelId="{BB5433B4-0666-4CE0-B60D-7072C4BCF185}" type="pres">
      <dgm:prSet presAssocID="{C80B468E-C459-4061-BD1A-8FAF7E96A56A}" presName="Name30" presStyleCnt="0"/>
      <dgm:spPr/>
    </dgm:pt>
    <dgm:pt modelId="{261B48F0-91B4-420F-95CA-F5C9CDA0A50C}" type="pres">
      <dgm:prSet presAssocID="{C80B468E-C459-4061-BD1A-8FAF7E96A56A}" presName="level2Shape" presStyleLbl="node2" presStyleIdx="0" presStyleCnt="2" custScaleX="105437" custScaleY="134980" custLinFactNeighborX="13012" custLinFactNeighborY="-50091"/>
      <dgm:spPr/>
      <dgm:t>
        <a:bodyPr/>
        <a:lstStyle/>
        <a:p>
          <a:endParaRPr lang="es-MX"/>
        </a:p>
      </dgm:t>
    </dgm:pt>
    <dgm:pt modelId="{A1D413ED-F459-4E93-A854-3203CA1DD709}" type="pres">
      <dgm:prSet presAssocID="{C80B468E-C459-4061-BD1A-8FAF7E96A56A}" presName="hierChild3" presStyleCnt="0"/>
      <dgm:spPr/>
    </dgm:pt>
    <dgm:pt modelId="{A71A17E2-1885-4A76-B16B-0E2F6ED4D536}" type="pres">
      <dgm:prSet presAssocID="{450FFC2E-054F-40CC-A7B8-D3F871D70296}" presName="Name25" presStyleLbl="parChTrans1D3" presStyleIdx="0" presStyleCnt="3"/>
      <dgm:spPr/>
      <dgm:t>
        <a:bodyPr/>
        <a:lstStyle/>
        <a:p>
          <a:endParaRPr lang="es-MX"/>
        </a:p>
      </dgm:t>
    </dgm:pt>
    <dgm:pt modelId="{3A3F40F9-747F-45E3-A983-A59A0B019951}" type="pres">
      <dgm:prSet presAssocID="{450FFC2E-054F-40CC-A7B8-D3F871D70296}" presName="connTx" presStyleLbl="parChTrans1D3" presStyleIdx="0" presStyleCnt="3"/>
      <dgm:spPr/>
      <dgm:t>
        <a:bodyPr/>
        <a:lstStyle/>
        <a:p>
          <a:endParaRPr lang="es-MX"/>
        </a:p>
      </dgm:t>
    </dgm:pt>
    <dgm:pt modelId="{10A88344-48D3-42BC-82EB-EC04A76BD3C9}" type="pres">
      <dgm:prSet presAssocID="{8C4FD110-4AC5-458F-A81C-D3B965A8B67F}" presName="Name30" presStyleCnt="0"/>
      <dgm:spPr/>
    </dgm:pt>
    <dgm:pt modelId="{CE01390B-BE9D-4379-99F9-5C3E33F51954}" type="pres">
      <dgm:prSet presAssocID="{8C4FD110-4AC5-458F-A81C-D3B965A8B67F}" presName="level2Shape" presStyleLbl="node3" presStyleIdx="0" presStyleCnt="3" custScaleX="115656" custScaleY="106410" custLinFactNeighborX="6589" custLinFactNeighborY="-6875"/>
      <dgm:spPr/>
      <dgm:t>
        <a:bodyPr/>
        <a:lstStyle/>
        <a:p>
          <a:endParaRPr lang="es-MX"/>
        </a:p>
      </dgm:t>
    </dgm:pt>
    <dgm:pt modelId="{F225264A-5EC0-4891-B8B6-3138B9CCC921}" type="pres">
      <dgm:prSet presAssocID="{8C4FD110-4AC5-458F-A81C-D3B965A8B67F}" presName="hierChild3" presStyleCnt="0"/>
      <dgm:spPr/>
    </dgm:pt>
    <dgm:pt modelId="{B0E192DF-B5AE-4B9C-A3DA-774E3B12DE68}" type="pres">
      <dgm:prSet presAssocID="{0492828F-9136-440C-9930-335816368973}" presName="Name25" presStyleLbl="parChTrans1D3" presStyleIdx="1" presStyleCnt="3"/>
      <dgm:spPr/>
      <dgm:t>
        <a:bodyPr/>
        <a:lstStyle/>
        <a:p>
          <a:endParaRPr lang="es-MX"/>
        </a:p>
      </dgm:t>
    </dgm:pt>
    <dgm:pt modelId="{98447BA6-CE22-49BF-8A55-C67644752B8E}" type="pres">
      <dgm:prSet presAssocID="{0492828F-9136-440C-9930-335816368973}" presName="connTx" presStyleLbl="parChTrans1D3" presStyleIdx="1" presStyleCnt="3"/>
      <dgm:spPr/>
      <dgm:t>
        <a:bodyPr/>
        <a:lstStyle/>
        <a:p>
          <a:endParaRPr lang="es-MX"/>
        </a:p>
      </dgm:t>
    </dgm:pt>
    <dgm:pt modelId="{0066DF30-F9A9-4B8F-9CDF-6443F5C3519F}" type="pres">
      <dgm:prSet presAssocID="{C5D6FD99-B716-46E1-BD3D-BA2F0995C7E7}" presName="Name30" presStyleCnt="0"/>
      <dgm:spPr/>
    </dgm:pt>
    <dgm:pt modelId="{F1A25B1E-1A4A-49E6-BEA4-BCD7437F1DFD}" type="pres">
      <dgm:prSet presAssocID="{C5D6FD99-B716-46E1-BD3D-BA2F0995C7E7}" presName="level2Shape" presStyleLbl="node3" presStyleIdx="1" presStyleCnt="3" custLinFactNeighborX="16176" custLinFactNeighborY="-3652"/>
      <dgm:spPr/>
      <dgm:t>
        <a:bodyPr/>
        <a:lstStyle/>
        <a:p>
          <a:endParaRPr lang="es-MX"/>
        </a:p>
      </dgm:t>
    </dgm:pt>
    <dgm:pt modelId="{E5FA28F2-966C-4DBC-8EE3-A2B167997195}" type="pres">
      <dgm:prSet presAssocID="{C5D6FD99-B716-46E1-BD3D-BA2F0995C7E7}" presName="hierChild3" presStyleCnt="0"/>
      <dgm:spPr/>
    </dgm:pt>
    <dgm:pt modelId="{EAFADFAB-0C33-4629-8FA4-C78F539D563A}" type="pres">
      <dgm:prSet presAssocID="{9CF3146B-414D-4977-A4F5-CA437A57E545}" presName="Name25" presStyleLbl="parChTrans1D2" presStyleIdx="1" presStyleCnt="2"/>
      <dgm:spPr/>
      <dgm:t>
        <a:bodyPr/>
        <a:lstStyle/>
        <a:p>
          <a:endParaRPr lang="es-MX"/>
        </a:p>
      </dgm:t>
    </dgm:pt>
    <dgm:pt modelId="{D6270809-0BFE-48E2-A422-F0C503DFBA08}" type="pres">
      <dgm:prSet presAssocID="{9CF3146B-414D-4977-A4F5-CA437A57E545}" presName="connTx" presStyleLbl="parChTrans1D2" presStyleIdx="1" presStyleCnt="2"/>
      <dgm:spPr/>
      <dgm:t>
        <a:bodyPr/>
        <a:lstStyle/>
        <a:p>
          <a:endParaRPr lang="es-MX"/>
        </a:p>
      </dgm:t>
    </dgm:pt>
    <dgm:pt modelId="{5D673C08-BD3D-47B0-ABAB-FD3F5AF61997}" type="pres">
      <dgm:prSet presAssocID="{076B9EE7-EBEC-4ADE-9EAA-CF4B0E8CC6B5}" presName="Name30" presStyleCnt="0"/>
      <dgm:spPr/>
    </dgm:pt>
    <dgm:pt modelId="{44AF5CBF-FC12-4476-8CCD-AC76D0317593}" type="pres">
      <dgm:prSet presAssocID="{076B9EE7-EBEC-4ADE-9EAA-CF4B0E8CC6B5}" presName="level2Shape" presStyleLbl="node2" presStyleIdx="1" presStyleCnt="2" custScaleX="100676" custScaleY="117868" custLinFactNeighborX="17806" custLinFactNeighborY="-4978"/>
      <dgm:spPr/>
      <dgm:t>
        <a:bodyPr/>
        <a:lstStyle/>
        <a:p>
          <a:endParaRPr lang="es-MX"/>
        </a:p>
      </dgm:t>
    </dgm:pt>
    <dgm:pt modelId="{7C765EE7-6A1D-40A2-8C5E-5A8CABFD41AD}" type="pres">
      <dgm:prSet presAssocID="{076B9EE7-EBEC-4ADE-9EAA-CF4B0E8CC6B5}" presName="hierChild3" presStyleCnt="0"/>
      <dgm:spPr/>
    </dgm:pt>
    <dgm:pt modelId="{4A88C9F1-C63E-47A1-BE7D-33B185DA78AD}" type="pres">
      <dgm:prSet presAssocID="{FEEBBB81-B4E7-4ECE-91A4-A61ED5F5C2FA}" presName="Name25" presStyleLbl="parChTrans1D3" presStyleIdx="2" presStyleCnt="3"/>
      <dgm:spPr/>
      <dgm:t>
        <a:bodyPr/>
        <a:lstStyle/>
        <a:p>
          <a:endParaRPr lang="es-MX"/>
        </a:p>
      </dgm:t>
    </dgm:pt>
    <dgm:pt modelId="{F97B2FA5-74A6-430E-9CC2-45BFC6A90F42}" type="pres">
      <dgm:prSet presAssocID="{FEEBBB81-B4E7-4ECE-91A4-A61ED5F5C2FA}" presName="connTx" presStyleLbl="parChTrans1D3" presStyleIdx="2" presStyleCnt="3"/>
      <dgm:spPr/>
      <dgm:t>
        <a:bodyPr/>
        <a:lstStyle/>
        <a:p>
          <a:endParaRPr lang="es-MX"/>
        </a:p>
      </dgm:t>
    </dgm:pt>
    <dgm:pt modelId="{C54D574C-D9F6-4566-95AA-2DD91AE5B9BE}" type="pres">
      <dgm:prSet presAssocID="{C9304A77-EF45-4075-B1FD-5D0ACBA76D69}" presName="Name30" presStyleCnt="0"/>
      <dgm:spPr/>
    </dgm:pt>
    <dgm:pt modelId="{DFE1E34A-7293-4D05-9AA7-C98DFBADBF58}" type="pres">
      <dgm:prSet presAssocID="{C9304A77-EF45-4075-B1FD-5D0ACBA76D69}" presName="level2Shape" presStyleLbl="node3" presStyleIdx="2" presStyleCnt="3" custScaleX="120614" custScaleY="120613" custLinFactNeighborX="6557" custLinFactNeighborY="5981"/>
      <dgm:spPr/>
      <dgm:t>
        <a:bodyPr/>
        <a:lstStyle/>
        <a:p>
          <a:endParaRPr lang="es-MX"/>
        </a:p>
      </dgm:t>
    </dgm:pt>
    <dgm:pt modelId="{10349A08-D5CE-4922-ABBE-ECA7FB8D599A}" type="pres">
      <dgm:prSet presAssocID="{C9304A77-EF45-4075-B1FD-5D0ACBA76D69}" presName="hierChild3" presStyleCnt="0"/>
      <dgm:spPr/>
    </dgm:pt>
    <dgm:pt modelId="{AC72A902-0436-4EAB-9905-E8434C14EE51}" type="pres">
      <dgm:prSet presAssocID="{A043D6F3-F68B-47A9-BEF3-AE820454E3D2}" presName="bgShapesFlow" presStyleCnt="0"/>
      <dgm:spPr/>
    </dgm:pt>
    <dgm:pt modelId="{F8111092-92C7-41CF-85B6-9D41347E0576}" type="pres">
      <dgm:prSet presAssocID="{7CD6A48B-5779-4BB4-AE05-F3EC2CD6664F}" presName="rectComp" presStyleCnt="0"/>
      <dgm:spPr/>
    </dgm:pt>
    <dgm:pt modelId="{87FC1D29-7C11-47E8-99D5-85779CAAFDA1}" type="pres">
      <dgm:prSet presAssocID="{7CD6A48B-5779-4BB4-AE05-F3EC2CD6664F}" presName="bgRect" presStyleLbl="bgShp" presStyleIdx="0" presStyleCnt="3"/>
      <dgm:spPr/>
      <dgm:t>
        <a:bodyPr/>
        <a:lstStyle/>
        <a:p>
          <a:endParaRPr lang="es-MX"/>
        </a:p>
      </dgm:t>
    </dgm:pt>
    <dgm:pt modelId="{25D5F567-236D-4876-9A54-84EA97D6914F}" type="pres">
      <dgm:prSet presAssocID="{7CD6A48B-5779-4BB4-AE05-F3EC2CD6664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2256E2-8596-4528-A0A8-6CE5F28AB201}" type="pres">
      <dgm:prSet presAssocID="{7CD6A48B-5779-4BB4-AE05-F3EC2CD6664F}" presName="spComp" presStyleCnt="0"/>
      <dgm:spPr/>
    </dgm:pt>
    <dgm:pt modelId="{72415725-F895-4100-B4C7-3681C5D2CA4F}" type="pres">
      <dgm:prSet presAssocID="{7CD6A48B-5779-4BB4-AE05-F3EC2CD6664F}" presName="hSp" presStyleCnt="0"/>
      <dgm:spPr/>
    </dgm:pt>
    <dgm:pt modelId="{28068C04-A670-4D9A-8853-FF1096BD551E}" type="pres">
      <dgm:prSet presAssocID="{FD9C13EC-268A-4E7E-9CFF-5F257C5F1D01}" presName="rectComp" presStyleCnt="0"/>
      <dgm:spPr/>
    </dgm:pt>
    <dgm:pt modelId="{D90434D5-7973-4CF5-8C8D-9E5CFB71A2E7}" type="pres">
      <dgm:prSet presAssocID="{FD9C13EC-268A-4E7E-9CFF-5F257C5F1D01}" presName="bgRect" presStyleLbl="bgShp" presStyleIdx="1" presStyleCnt="3"/>
      <dgm:spPr/>
      <dgm:t>
        <a:bodyPr/>
        <a:lstStyle/>
        <a:p>
          <a:endParaRPr lang="es-MX"/>
        </a:p>
      </dgm:t>
    </dgm:pt>
    <dgm:pt modelId="{2AA86733-02CD-4256-986C-6A47D40E5083}" type="pres">
      <dgm:prSet presAssocID="{FD9C13EC-268A-4E7E-9CFF-5F257C5F1D01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EEE7E8-E114-4861-913C-29C450B79388}" type="pres">
      <dgm:prSet presAssocID="{FD9C13EC-268A-4E7E-9CFF-5F257C5F1D01}" presName="spComp" presStyleCnt="0"/>
      <dgm:spPr/>
    </dgm:pt>
    <dgm:pt modelId="{9010AD56-557F-4092-BDBB-5FFF00BAE650}" type="pres">
      <dgm:prSet presAssocID="{FD9C13EC-268A-4E7E-9CFF-5F257C5F1D01}" presName="hSp" presStyleCnt="0"/>
      <dgm:spPr/>
    </dgm:pt>
    <dgm:pt modelId="{746C0F4A-2DE9-4817-B3EF-FC85B18756B2}" type="pres">
      <dgm:prSet presAssocID="{9F438C77-79E2-452B-BFD3-6C6678EF25B5}" presName="rectComp" presStyleCnt="0"/>
      <dgm:spPr/>
    </dgm:pt>
    <dgm:pt modelId="{00031B7F-8500-41E7-8D06-C5CF6824BF1E}" type="pres">
      <dgm:prSet presAssocID="{9F438C77-79E2-452B-BFD3-6C6678EF25B5}" presName="bgRect" presStyleLbl="bgShp" presStyleIdx="2" presStyleCnt="3"/>
      <dgm:spPr/>
      <dgm:t>
        <a:bodyPr/>
        <a:lstStyle/>
        <a:p>
          <a:endParaRPr lang="es-MX"/>
        </a:p>
      </dgm:t>
    </dgm:pt>
    <dgm:pt modelId="{69649D68-9BAC-4C6D-AFF5-21C16B43E4A7}" type="pres">
      <dgm:prSet presAssocID="{9F438C77-79E2-452B-BFD3-6C6678EF25B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C69BD3E-5775-4A50-8616-163F0148887C}" srcId="{C80B468E-C459-4061-BD1A-8FAF7E96A56A}" destId="{8C4FD110-4AC5-458F-A81C-D3B965A8B67F}" srcOrd="0" destOrd="0" parTransId="{450FFC2E-054F-40CC-A7B8-D3F871D70296}" sibTransId="{50AF3EAB-4007-4354-B73E-4A6B6BD738F0}"/>
    <dgm:cxn modelId="{C7B6FC40-71A0-46A7-B792-AC89F5BF6612}" type="presOf" srcId="{7CD6A48B-5779-4BB4-AE05-F3EC2CD6664F}" destId="{87FC1D29-7C11-47E8-99D5-85779CAAFDA1}" srcOrd="0" destOrd="0" presId="urn:microsoft.com/office/officeart/2005/8/layout/hierarchy5"/>
    <dgm:cxn modelId="{1C8D4420-49BA-444E-92EA-D1EFC7EDEEF9}" srcId="{FDB83764-6256-43DF-A1FA-C82759F8F108}" destId="{C80B468E-C459-4061-BD1A-8FAF7E96A56A}" srcOrd="0" destOrd="0" parTransId="{0748804F-7EEF-4CAC-8936-5598A1A6A3AE}" sibTransId="{BD9C585A-025E-47AD-BE09-A79BBE62999C}"/>
    <dgm:cxn modelId="{A3BB9DBB-D6FD-479C-9FFB-FF6917F2C0A8}" type="presOf" srcId="{FEEBBB81-B4E7-4ECE-91A4-A61ED5F5C2FA}" destId="{4A88C9F1-C63E-47A1-BE7D-33B185DA78AD}" srcOrd="0" destOrd="0" presId="urn:microsoft.com/office/officeart/2005/8/layout/hierarchy5"/>
    <dgm:cxn modelId="{929D535D-ABBB-4997-932E-E89EA8A343F2}" srcId="{A043D6F3-F68B-47A9-BEF3-AE820454E3D2}" destId="{FD9C13EC-268A-4E7E-9CFF-5F257C5F1D01}" srcOrd="2" destOrd="0" parTransId="{6B5E9BAC-A254-4A0B-A85D-EEC6607597BF}" sibTransId="{7C7B2A35-E5B7-4575-B513-18C1DF9BADB1}"/>
    <dgm:cxn modelId="{41603FE4-B90D-4A66-B090-2E4467EF2313}" srcId="{A043D6F3-F68B-47A9-BEF3-AE820454E3D2}" destId="{9F438C77-79E2-452B-BFD3-6C6678EF25B5}" srcOrd="3" destOrd="0" parTransId="{81A340B5-A61E-461A-88F4-67C832D87E38}" sibTransId="{34A13BC3-2005-47F0-917C-6F9B5FBE76FF}"/>
    <dgm:cxn modelId="{EFB286D7-7D0A-407C-B85E-89916B2E1B0D}" type="presOf" srcId="{8C4FD110-4AC5-458F-A81C-D3B965A8B67F}" destId="{CE01390B-BE9D-4379-99F9-5C3E33F51954}" srcOrd="0" destOrd="0" presId="urn:microsoft.com/office/officeart/2005/8/layout/hierarchy5"/>
    <dgm:cxn modelId="{58299E95-1DB8-418C-81DE-2311ACF29DFA}" type="presOf" srcId="{0748804F-7EEF-4CAC-8936-5598A1A6A3AE}" destId="{E607F520-0BAE-4791-998A-7EF5011EF384}" srcOrd="0" destOrd="0" presId="urn:microsoft.com/office/officeart/2005/8/layout/hierarchy5"/>
    <dgm:cxn modelId="{BFF1CBCA-471B-43E2-9B0C-54900FAE0CF2}" type="presOf" srcId="{FDB83764-6256-43DF-A1FA-C82759F8F108}" destId="{8F61C48B-9CED-4177-978D-2857CEB33486}" srcOrd="0" destOrd="0" presId="urn:microsoft.com/office/officeart/2005/8/layout/hierarchy5"/>
    <dgm:cxn modelId="{F556EA1E-9EDD-47AA-B00D-7E505417095D}" type="presOf" srcId="{C9304A77-EF45-4075-B1FD-5D0ACBA76D69}" destId="{DFE1E34A-7293-4D05-9AA7-C98DFBADBF58}" srcOrd="0" destOrd="0" presId="urn:microsoft.com/office/officeart/2005/8/layout/hierarchy5"/>
    <dgm:cxn modelId="{1746FE1F-DC21-480F-A161-CFE88933E38B}" type="presOf" srcId="{450FFC2E-054F-40CC-A7B8-D3F871D70296}" destId="{A71A17E2-1885-4A76-B16B-0E2F6ED4D536}" srcOrd="0" destOrd="0" presId="urn:microsoft.com/office/officeart/2005/8/layout/hierarchy5"/>
    <dgm:cxn modelId="{1A710225-B038-4101-8C5E-98146BECBB28}" type="presOf" srcId="{076B9EE7-EBEC-4ADE-9EAA-CF4B0E8CC6B5}" destId="{44AF5CBF-FC12-4476-8CCD-AC76D0317593}" srcOrd="0" destOrd="0" presId="urn:microsoft.com/office/officeart/2005/8/layout/hierarchy5"/>
    <dgm:cxn modelId="{53ED9320-C598-47F7-85E2-FF79BAF092FD}" srcId="{A043D6F3-F68B-47A9-BEF3-AE820454E3D2}" destId="{7CD6A48B-5779-4BB4-AE05-F3EC2CD6664F}" srcOrd="1" destOrd="0" parTransId="{E0831661-C044-435C-942B-37F4F9DBD96F}" sibTransId="{B892DC6E-C5E4-43CC-839B-3EA6F5C8D760}"/>
    <dgm:cxn modelId="{FFF9D462-2604-4D27-8518-F7154F35419C}" srcId="{C80B468E-C459-4061-BD1A-8FAF7E96A56A}" destId="{C5D6FD99-B716-46E1-BD3D-BA2F0995C7E7}" srcOrd="1" destOrd="0" parTransId="{0492828F-9136-440C-9930-335816368973}" sibTransId="{4C8DB3BA-BE0D-4FFD-9F10-CCEE9E451FF4}"/>
    <dgm:cxn modelId="{5DD9EC6D-CA36-4B6A-84EF-A392DAFE13A8}" type="presOf" srcId="{9F438C77-79E2-452B-BFD3-6C6678EF25B5}" destId="{00031B7F-8500-41E7-8D06-C5CF6824BF1E}" srcOrd="0" destOrd="0" presId="urn:microsoft.com/office/officeart/2005/8/layout/hierarchy5"/>
    <dgm:cxn modelId="{02B99BCD-C02E-4414-92C9-1427B72553AE}" type="presOf" srcId="{FD9C13EC-268A-4E7E-9CFF-5F257C5F1D01}" destId="{D90434D5-7973-4CF5-8C8D-9E5CFB71A2E7}" srcOrd="0" destOrd="0" presId="urn:microsoft.com/office/officeart/2005/8/layout/hierarchy5"/>
    <dgm:cxn modelId="{FCCD78F8-D3AB-4D03-8B08-E067362A17C9}" srcId="{A043D6F3-F68B-47A9-BEF3-AE820454E3D2}" destId="{FDB83764-6256-43DF-A1FA-C82759F8F108}" srcOrd="0" destOrd="0" parTransId="{6D6BEF50-F1D7-49FE-9FA2-9C454230AF3D}" sibTransId="{22F16E1F-6BD8-4227-AE7C-8146959E1482}"/>
    <dgm:cxn modelId="{B9CEBA67-2BB7-4F5C-8AA8-A51D0E4C4F19}" type="presOf" srcId="{7CD6A48B-5779-4BB4-AE05-F3EC2CD6664F}" destId="{25D5F567-236D-4876-9A54-84EA97D6914F}" srcOrd="1" destOrd="0" presId="urn:microsoft.com/office/officeart/2005/8/layout/hierarchy5"/>
    <dgm:cxn modelId="{57881D8A-4B25-4701-B6E6-8334D965E1D3}" type="presOf" srcId="{FD9C13EC-268A-4E7E-9CFF-5F257C5F1D01}" destId="{2AA86733-02CD-4256-986C-6A47D40E5083}" srcOrd="1" destOrd="0" presId="urn:microsoft.com/office/officeart/2005/8/layout/hierarchy5"/>
    <dgm:cxn modelId="{B085BE83-5E9B-4610-A668-8B4ECE8793E2}" type="presOf" srcId="{C5D6FD99-B716-46E1-BD3D-BA2F0995C7E7}" destId="{F1A25B1E-1A4A-49E6-BEA4-BCD7437F1DFD}" srcOrd="0" destOrd="0" presId="urn:microsoft.com/office/officeart/2005/8/layout/hierarchy5"/>
    <dgm:cxn modelId="{B254A695-A502-4BED-BDC8-AA854CC25CC1}" type="presOf" srcId="{FEEBBB81-B4E7-4ECE-91A4-A61ED5F5C2FA}" destId="{F97B2FA5-74A6-430E-9CC2-45BFC6A90F42}" srcOrd="1" destOrd="0" presId="urn:microsoft.com/office/officeart/2005/8/layout/hierarchy5"/>
    <dgm:cxn modelId="{20FB7FBE-3219-4FD5-A405-FA742B67EA45}" type="presOf" srcId="{0492828F-9136-440C-9930-335816368973}" destId="{B0E192DF-B5AE-4B9C-A3DA-774E3B12DE68}" srcOrd="0" destOrd="0" presId="urn:microsoft.com/office/officeart/2005/8/layout/hierarchy5"/>
    <dgm:cxn modelId="{EC610495-C154-4396-B05D-86D6FBFDE69C}" type="presOf" srcId="{450FFC2E-054F-40CC-A7B8-D3F871D70296}" destId="{3A3F40F9-747F-45E3-A983-A59A0B019951}" srcOrd="1" destOrd="0" presId="urn:microsoft.com/office/officeart/2005/8/layout/hierarchy5"/>
    <dgm:cxn modelId="{9D0A9977-6778-4C1D-B424-39DBB8D9591D}" type="presOf" srcId="{A043D6F3-F68B-47A9-BEF3-AE820454E3D2}" destId="{AE5F8B31-EF42-45F7-8517-A2EAA659095B}" srcOrd="0" destOrd="0" presId="urn:microsoft.com/office/officeart/2005/8/layout/hierarchy5"/>
    <dgm:cxn modelId="{F2B08AE2-A526-4DA2-8AAD-C84DC18D5157}" type="presOf" srcId="{C80B468E-C459-4061-BD1A-8FAF7E96A56A}" destId="{261B48F0-91B4-420F-95CA-F5C9CDA0A50C}" srcOrd="0" destOrd="0" presId="urn:microsoft.com/office/officeart/2005/8/layout/hierarchy5"/>
    <dgm:cxn modelId="{35B872A4-B138-43FB-B818-3EA90FFD9F6B}" type="presOf" srcId="{0748804F-7EEF-4CAC-8936-5598A1A6A3AE}" destId="{325B56A8-67E4-4F8E-B5C6-8D71A489B3E4}" srcOrd="1" destOrd="0" presId="urn:microsoft.com/office/officeart/2005/8/layout/hierarchy5"/>
    <dgm:cxn modelId="{4BEB3799-30BE-4F1D-8BC6-0CE34A24002A}" type="presOf" srcId="{0492828F-9136-440C-9930-335816368973}" destId="{98447BA6-CE22-49BF-8A55-C67644752B8E}" srcOrd="1" destOrd="0" presId="urn:microsoft.com/office/officeart/2005/8/layout/hierarchy5"/>
    <dgm:cxn modelId="{319AFC2E-C5E3-42F0-8A83-DAC36C576041}" type="presOf" srcId="{9F438C77-79E2-452B-BFD3-6C6678EF25B5}" destId="{69649D68-9BAC-4C6D-AFF5-21C16B43E4A7}" srcOrd="1" destOrd="0" presId="urn:microsoft.com/office/officeart/2005/8/layout/hierarchy5"/>
    <dgm:cxn modelId="{133B0793-B265-48E9-8685-3DD78DED4771}" srcId="{076B9EE7-EBEC-4ADE-9EAA-CF4B0E8CC6B5}" destId="{C9304A77-EF45-4075-B1FD-5D0ACBA76D69}" srcOrd="0" destOrd="0" parTransId="{FEEBBB81-B4E7-4ECE-91A4-A61ED5F5C2FA}" sibTransId="{2058E202-1C39-4A97-A1E1-89308939A527}"/>
    <dgm:cxn modelId="{7D1C96A6-CC89-434A-B51F-2DC0F1A35F85}" type="presOf" srcId="{9CF3146B-414D-4977-A4F5-CA437A57E545}" destId="{EAFADFAB-0C33-4629-8FA4-C78F539D563A}" srcOrd="0" destOrd="0" presId="urn:microsoft.com/office/officeart/2005/8/layout/hierarchy5"/>
    <dgm:cxn modelId="{898C402A-C845-411B-825D-50B8B324C88B}" type="presOf" srcId="{9CF3146B-414D-4977-A4F5-CA437A57E545}" destId="{D6270809-0BFE-48E2-A422-F0C503DFBA08}" srcOrd="1" destOrd="0" presId="urn:microsoft.com/office/officeart/2005/8/layout/hierarchy5"/>
    <dgm:cxn modelId="{53722531-2793-413C-8D35-BA22B6350C6C}" srcId="{FDB83764-6256-43DF-A1FA-C82759F8F108}" destId="{076B9EE7-EBEC-4ADE-9EAA-CF4B0E8CC6B5}" srcOrd="1" destOrd="0" parTransId="{9CF3146B-414D-4977-A4F5-CA437A57E545}" sibTransId="{8C0D4EBB-1A12-4227-BF6C-16CCCF9DDB73}"/>
    <dgm:cxn modelId="{2353648E-868A-4019-9EDC-8473D32725D6}" type="presParOf" srcId="{AE5F8B31-EF42-45F7-8517-A2EAA659095B}" destId="{577E7E23-75DA-4108-B9D8-6228F96202AA}" srcOrd="0" destOrd="0" presId="urn:microsoft.com/office/officeart/2005/8/layout/hierarchy5"/>
    <dgm:cxn modelId="{4C5137E1-B977-4373-8CC3-C32DD355ACFF}" type="presParOf" srcId="{577E7E23-75DA-4108-B9D8-6228F96202AA}" destId="{070AB6CE-F629-4A22-BDCD-32240CE50C37}" srcOrd="0" destOrd="0" presId="urn:microsoft.com/office/officeart/2005/8/layout/hierarchy5"/>
    <dgm:cxn modelId="{D0CB40B0-C8FC-4556-9412-3F0FC567684D}" type="presParOf" srcId="{577E7E23-75DA-4108-B9D8-6228F96202AA}" destId="{ED087E43-56AC-46DB-AB0A-EC47B0A9806D}" srcOrd="1" destOrd="0" presId="urn:microsoft.com/office/officeart/2005/8/layout/hierarchy5"/>
    <dgm:cxn modelId="{EE179B18-DC90-4C7B-A731-87B0AE95F2AE}" type="presParOf" srcId="{ED087E43-56AC-46DB-AB0A-EC47B0A9806D}" destId="{9F65EDEE-5A72-4F61-92DF-E719DD366A19}" srcOrd="0" destOrd="0" presId="urn:microsoft.com/office/officeart/2005/8/layout/hierarchy5"/>
    <dgm:cxn modelId="{8F69AAFF-5468-4566-AD2E-9DA90AABB413}" type="presParOf" srcId="{9F65EDEE-5A72-4F61-92DF-E719DD366A19}" destId="{8F61C48B-9CED-4177-978D-2857CEB33486}" srcOrd="0" destOrd="0" presId="urn:microsoft.com/office/officeart/2005/8/layout/hierarchy5"/>
    <dgm:cxn modelId="{AD0D0D3A-2946-41EB-8475-715FF04E906D}" type="presParOf" srcId="{9F65EDEE-5A72-4F61-92DF-E719DD366A19}" destId="{8AD56397-49AB-4B31-8351-DAE039FCBAF4}" srcOrd="1" destOrd="0" presId="urn:microsoft.com/office/officeart/2005/8/layout/hierarchy5"/>
    <dgm:cxn modelId="{762B6DA1-2CB6-467F-9841-D87E5A6CD9CC}" type="presParOf" srcId="{8AD56397-49AB-4B31-8351-DAE039FCBAF4}" destId="{E607F520-0BAE-4791-998A-7EF5011EF384}" srcOrd="0" destOrd="0" presId="urn:microsoft.com/office/officeart/2005/8/layout/hierarchy5"/>
    <dgm:cxn modelId="{5BC8BF7D-F9F4-49C7-BB03-A285A467385B}" type="presParOf" srcId="{E607F520-0BAE-4791-998A-7EF5011EF384}" destId="{325B56A8-67E4-4F8E-B5C6-8D71A489B3E4}" srcOrd="0" destOrd="0" presId="urn:microsoft.com/office/officeart/2005/8/layout/hierarchy5"/>
    <dgm:cxn modelId="{BDEE0AF9-93AC-48BA-BE56-64840422AF41}" type="presParOf" srcId="{8AD56397-49AB-4B31-8351-DAE039FCBAF4}" destId="{BB5433B4-0666-4CE0-B60D-7072C4BCF185}" srcOrd="1" destOrd="0" presId="urn:microsoft.com/office/officeart/2005/8/layout/hierarchy5"/>
    <dgm:cxn modelId="{23A944AF-1F07-4667-A641-C6CD00791E6B}" type="presParOf" srcId="{BB5433B4-0666-4CE0-B60D-7072C4BCF185}" destId="{261B48F0-91B4-420F-95CA-F5C9CDA0A50C}" srcOrd="0" destOrd="0" presId="urn:microsoft.com/office/officeart/2005/8/layout/hierarchy5"/>
    <dgm:cxn modelId="{67D92714-6E91-465F-9862-9EA8B7933656}" type="presParOf" srcId="{BB5433B4-0666-4CE0-B60D-7072C4BCF185}" destId="{A1D413ED-F459-4E93-A854-3203CA1DD709}" srcOrd="1" destOrd="0" presId="urn:microsoft.com/office/officeart/2005/8/layout/hierarchy5"/>
    <dgm:cxn modelId="{81EABD16-6CFA-4C31-8D68-56482CCD238C}" type="presParOf" srcId="{A1D413ED-F459-4E93-A854-3203CA1DD709}" destId="{A71A17E2-1885-4A76-B16B-0E2F6ED4D536}" srcOrd="0" destOrd="0" presId="urn:microsoft.com/office/officeart/2005/8/layout/hierarchy5"/>
    <dgm:cxn modelId="{AC3DA814-B384-4803-BFD6-D558B737641D}" type="presParOf" srcId="{A71A17E2-1885-4A76-B16B-0E2F6ED4D536}" destId="{3A3F40F9-747F-45E3-A983-A59A0B019951}" srcOrd="0" destOrd="0" presId="urn:microsoft.com/office/officeart/2005/8/layout/hierarchy5"/>
    <dgm:cxn modelId="{AA4BE50D-F4FE-42F2-99DC-CF1DECDE9251}" type="presParOf" srcId="{A1D413ED-F459-4E93-A854-3203CA1DD709}" destId="{10A88344-48D3-42BC-82EB-EC04A76BD3C9}" srcOrd="1" destOrd="0" presId="urn:microsoft.com/office/officeart/2005/8/layout/hierarchy5"/>
    <dgm:cxn modelId="{4A95E60E-953C-4177-AD71-CC09C594F23A}" type="presParOf" srcId="{10A88344-48D3-42BC-82EB-EC04A76BD3C9}" destId="{CE01390B-BE9D-4379-99F9-5C3E33F51954}" srcOrd="0" destOrd="0" presId="urn:microsoft.com/office/officeart/2005/8/layout/hierarchy5"/>
    <dgm:cxn modelId="{C3B762C2-91B8-444E-B253-CD7D6645B69C}" type="presParOf" srcId="{10A88344-48D3-42BC-82EB-EC04A76BD3C9}" destId="{F225264A-5EC0-4891-B8B6-3138B9CCC921}" srcOrd="1" destOrd="0" presId="urn:microsoft.com/office/officeart/2005/8/layout/hierarchy5"/>
    <dgm:cxn modelId="{0D210408-F025-4283-BFCC-1E22864412F2}" type="presParOf" srcId="{A1D413ED-F459-4E93-A854-3203CA1DD709}" destId="{B0E192DF-B5AE-4B9C-A3DA-774E3B12DE68}" srcOrd="2" destOrd="0" presId="urn:microsoft.com/office/officeart/2005/8/layout/hierarchy5"/>
    <dgm:cxn modelId="{2F309AF5-4842-410E-94C6-109E63361D2C}" type="presParOf" srcId="{B0E192DF-B5AE-4B9C-A3DA-774E3B12DE68}" destId="{98447BA6-CE22-49BF-8A55-C67644752B8E}" srcOrd="0" destOrd="0" presId="urn:microsoft.com/office/officeart/2005/8/layout/hierarchy5"/>
    <dgm:cxn modelId="{92407DCB-11B2-450F-8E47-7268728021B3}" type="presParOf" srcId="{A1D413ED-F459-4E93-A854-3203CA1DD709}" destId="{0066DF30-F9A9-4B8F-9CDF-6443F5C3519F}" srcOrd="3" destOrd="0" presId="urn:microsoft.com/office/officeart/2005/8/layout/hierarchy5"/>
    <dgm:cxn modelId="{DABA681C-CE99-4CFA-93A3-3D162B7B023A}" type="presParOf" srcId="{0066DF30-F9A9-4B8F-9CDF-6443F5C3519F}" destId="{F1A25B1E-1A4A-49E6-BEA4-BCD7437F1DFD}" srcOrd="0" destOrd="0" presId="urn:microsoft.com/office/officeart/2005/8/layout/hierarchy5"/>
    <dgm:cxn modelId="{65DB957D-5213-4A74-9C79-72738D559807}" type="presParOf" srcId="{0066DF30-F9A9-4B8F-9CDF-6443F5C3519F}" destId="{E5FA28F2-966C-4DBC-8EE3-A2B167997195}" srcOrd="1" destOrd="0" presId="urn:microsoft.com/office/officeart/2005/8/layout/hierarchy5"/>
    <dgm:cxn modelId="{AB456684-51AD-4092-B017-EDA66AB83F2D}" type="presParOf" srcId="{8AD56397-49AB-4B31-8351-DAE039FCBAF4}" destId="{EAFADFAB-0C33-4629-8FA4-C78F539D563A}" srcOrd="2" destOrd="0" presId="urn:microsoft.com/office/officeart/2005/8/layout/hierarchy5"/>
    <dgm:cxn modelId="{AE38796A-A7B3-4475-B1BF-3981890DDA4D}" type="presParOf" srcId="{EAFADFAB-0C33-4629-8FA4-C78F539D563A}" destId="{D6270809-0BFE-48E2-A422-F0C503DFBA08}" srcOrd="0" destOrd="0" presId="urn:microsoft.com/office/officeart/2005/8/layout/hierarchy5"/>
    <dgm:cxn modelId="{CF40C666-E04B-4C92-913A-7E63D1BB8CCC}" type="presParOf" srcId="{8AD56397-49AB-4B31-8351-DAE039FCBAF4}" destId="{5D673C08-BD3D-47B0-ABAB-FD3F5AF61997}" srcOrd="3" destOrd="0" presId="urn:microsoft.com/office/officeart/2005/8/layout/hierarchy5"/>
    <dgm:cxn modelId="{4441DB0A-6E2F-44E0-9D98-F740A07A8D11}" type="presParOf" srcId="{5D673C08-BD3D-47B0-ABAB-FD3F5AF61997}" destId="{44AF5CBF-FC12-4476-8CCD-AC76D0317593}" srcOrd="0" destOrd="0" presId="urn:microsoft.com/office/officeart/2005/8/layout/hierarchy5"/>
    <dgm:cxn modelId="{DC5B9BAA-7AE5-442B-8654-FB09267EAB7D}" type="presParOf" srcId="{5D673C08-BD3D-47B0-ABAB-FD3F5AF61997}" destId="{7C765EE7-6A1D-40A2-8C5E-5A8CABFD41AD}" srcOrd="1" destOrd="0" presId="urn:microsoft.com/office/officeart/2005/8/layout/hierarchy5"/>
    <dgm:cxn modelId="{EF0D26DB-B870-477F-AA58-C16431540E6D}" type="presParOf" srcId="{7C765EE7-6A1D-40A2-8C5E-5A8CABFD41AD}" destId="{4A88C9F1-C63E-47A1-BE7D-33B185DA78AD}" srcOrd="0" destOrd="0" presId="urn:microsoft.com/office/officeart/2005/8/layout/hierarchy5"/>
    <dgm:cxn modelId="{F1D3E110-8D86-4BD2-9B5F-8A53F4386F8E}" type="presParOf" srcId="{4A88C9F1-C63E-47A1-BE7D-33B185DA78AD}" destId="{F97B2FA5-74A6-430E-9CC2-45BFC6A90F42}" srcOrd="0" destOrd="0" presId="urn:microsoft.com/office/officeart/2005/8/layout/hierarchy5"/>
    <dgm:cxn modelId="{03496FD3-CF2F-4583-9136-8C3D1A28AD5E}" type="presParOf" srcId="{7C765EE7-6A1D-40A2-8C5E-5A8CABFD41AD}" destId="{C54D574C-D9F6-4566-95AA-2DD91AE5B9BE}" srcOrd="1" destOrd="0" presId="urn:microsoft.com/office/officeart/2005/8/layout/hierarchy5"/>
    <dgm:cxn modelId="{7580AEE3-E61F-45A0-AF7F-C2214EE8D30B}" type="presParOf" srcId="{C54D574C-D9F6-4566-95AA-2DD91AE5B9BE}" destId="{DFE1E34A-7293-4D05-9AA7-C98DFBADBF58}" srcOrd="0" destOrd="0" presId="urn:microsoft.com/office/officeart/2005/8/layout/hierarchy5"/>
    <dgm:cxn modelId="{FBE21C8D-2781-423F-AD82-D010B81D1E40}" type="presParOf" srcId="{C54D574C-D9F6-4566-95AA-2DD91AE5B9BE}" destId="{10349A08-D5CE-4922-ABBE-ECA7FB8D599A}" srcOrd="1" destOrd="0" presId="urn:microsoft.com/office/officeart/2005/8/layout/hierarchy5"/>
    <dgm:cxn modelId="{40A4A56A-30D3-41B4-BE15-B19625AC8E7E}" type="presParOf" srcId="{AE5F8B31-EF42-45F7-8517-A2EAA659095B}" destId="{AC72A902-0436-4EAB-9905-E8434C14EE51}" srcOrd="1" destOrd="0" presId="urn:microsoft.com/office/officeart/2005/8/layout/hierarchy5"/>
    <dgm:cxn modelId="{70E6E4DA-8AB4-4CED-87BB-D74E597F3182}" type="presParOf" srcId="{AC72A902-0436-4EAB-9905-E8434C14EE51}" destId="{F8111092-92C7-41CF-85B6-9D41347E0576}" srcOrd="0" destOrd="0" presId="urn:microsoft.com/office/officeart/2005/8/layout/hierarchy5"/>
    <dgm:cxn modelId="{81695D2B-2765-4C47-9B73-F4E5E6ACAFF9}" type="presParOf" srcId="{F8111092-92C7-41CF-85B6-9D41347E0576}" destId="{87FC1D29-7C11-47E8-99D5-85779CAAFDA1}" srcOrd="0" destOrd="0" presId="urn:microsoft.com/office/officeart/2005/8/layout/hierarchy5"/>
    <dgm:cxn modelId="{D6CA056F-F77F-492C-BEA1-868EF5CEA607}" type="presParOf" srcId="{F8111092-92C7-41CF-85B6-9D41347E0576}" destId="{25D5F567-236D-4876-9A54-84EA97D6914F}" srcOrd="1" destOrd="0" presId="urn:microsoft.com/office/officeart/2005/8/layout/hierarchy5"/>
    <dgm:cxn modelId="{09B8F4E4-492D-4E2D-A3BC-B3AD1BB955C4}" type="presParOf" srcId="{AC72A902-0436-4EAB-9905-E8434C14EE51}" destId="{052256E2-8596-4528-A0A8-6CE5F28AB201}" srcOrd="1" destOrd="0" presId="urn:microsoft.com/office/officeart/2005/8/layout/hierarchy5"/>
    <dgm:cxn modelId="{B49328C9-A32E-4597-8C5B-095A702D0DAB}" type="presParOf" srcId="{052256E2-8596-4528-A0A8-6CE5F28AB201}" destId="{72415725-F895-4100-B4C7-3681C5D2CA4F}" srcOrd="0" destOrd="0" presId="urn:microsoft.com/office/officeart/2005/8/layout/hierarchy5"/>
    <dgm:cxn modelId="{CBF066C0-2D2D-4E93-BDB8-C98F332149CC}" type="presParOf" srcId="{AC72A902-0436-4EAB-9905-E8434C14EE51}" destId="{28068C04-A670-4D9A-8853-FF1096BD551E}" srcOrd="2" destOrd="0" presId="urn:microsoft.com/office/officeart/2005/8/layout/hierarchy5"/>
    <dgm:cxn modelId="{4311441C-AD18-4FE6-B83B-A4384099C307}" type="presParOf" srcId="{28068C04-A670-4D9A-8853-FF1096BD551E}" destId="{D90434D5-7973-4CF5-8C8D-9E5CFB71A2E7}" srcOrd="0" destOrd="0" presId="urn:microsoft.com/office/officeart/2005/8/layout/hierarchy5"/>
    <dgm:cxn modelId="{4105D3E4-8812-4532-A97C-6297B1166DF2}" type="presParOf" srcId="{28068C04-A670-4D9A-8853-FF1096BD551E}" destId="{2AA86733-02CD-4256-986C-6A47D40E5083}" srcOrd="1" destOrd="0" presId="urn:microsoft.com/office/officeart/2005/8/layout/hierarchy5"/>
    <dgm:cxn modelId="{1FF83916-F78C-4D9C-9F38-3126872978B0}" type="presParOf" srcId="{AC72A902-0436-4EAB-9905-E8434C14EE51}" destId="{75EEE7E8-E114-4861-913C-29C450B79388}" srcOrd="3" destOrd="0" presId="urn:microsoft.com/office/officeart/2005/8/layout/hierarchy5"/>
    <dgm:cxn modelId="{77510C90-98BC-407A-9FD0-4073E5497EDB}" type="presParOf" srcId="{75EEE7E8-E114-4861-913C-29C450B79388}" destId="{9010AD56-557F-4092-BDBB-5FFF00BAE650}" srcOrd="0" destOrd="0" presId="urn:microsoft.com/office/officeart/2005/8/layout/hierarchy5"/>
    <dgm:cxn modelId="{2638C871-4420-419C-97FE-C7A2F24A43A5}" type="presParOf" srcId="{AC72A902-0436-4EAB-9905-E8434C14EE51}" destId="{746C0F4A-2DE9-4817-B3EF-FC85B18756B2}" srcOrd="4" destOrd="0" presId="urn:microsoft.com/office/officeart/2005/8/layout/hierarchy5"/>
    <dgm:cxn modelId="{220EA97C-E6E9-472B-B4F1-13A0D5074620}" type="presParOf" srcId="{746C0F4A-2DE9-4817-B3EF-FC85B18756B2}" destId="{00031B7F-8500-41E7-8D06-C5CF6824BF1E}" srcOrd="0" destOrd="0" presId="urn:microsoft.com/office/officeart/2005/8/layout/hierarchy5"/>
    <dgm:cxn modelId="{4A140D0E-C334-40BC-89DB-B1B8C12A1114}" type="presParOf" srcId="{746C0F4A-2DE9-4817-B3EF-FC85B18756B2}" destId="{69649D68-9BAC-4C6D-AFF5-21C16B43E4A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AA81D3-7D6F-4CA2-9841-21F571C9E7D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F6DB8D2-167B-4406-82C6-84F8326BEE68}">
      <dgm:prSet phldrT="[Texto]" custT="1"/>
      <dgm:spPr/>
      <dgm:t>
        <a:bodyPr/>
        <a:lstStyle/>
        <a:p>
          <a:r>
            <a:rPr lang="es-MX" sz="1400" dirty="0" smtClean="0"/>
            <a:t>ESCENARIOS CLÍNICOS</a:t>
          </a:r>
          <a:endParaRPr lang="es-MX" sz="1400" dirty="0"/>
        </a:p>
      </dgm:t>
    </dgm:pt>
    <dgm:pt modelId="{66A85859-C311-4169-8ED6-70AE74C00F41}" type="parTrans" cxnId="{7FB86393-97C9-4D5A-8A80-B80081426411}">
      <dgm:prSet/>
      <dgm:spPr/>
      <dgm:t>
        <a:bodyPr/>
        <a:lstStyle/>
        <a:p>
          <a:endParaRPr lang="es-MX"/>
        </a:p>
      </dgm:t>
    </dgm:pt>
    <dgm:pt modelId="{BEE1FA33-FB3A-4320-830A-2B2EE65677B8}" type="sibTrans" cxnId="{7FB86393-97C9-4D5A-8A80-B80081426411}">
      <dgm:prSet/>
      <dgm:spPr/>
      <dgm:t>
        <a:bodyPr/>
        <a:lstStyle/>
        <a:p>
          <a:endParaRPr lang="es-MX"/>
        </a:p>
      </dgm:t>
    </dgm:pt>
    <dgm:pt modelId="{D03D5896-C77D-4615-B3F9-65EFBD911EB4}">
      <dgm:prSet phldrT="[Texto]" custT="1"/>
      <dgm:spPr/>
      <dgm:t>
        <a:bodyPr/>
        <a:lstStyle/>
        <a:p>
          <a:r>
            <a:rPr lang="es-MX" sz="1200" dirty="0" smtClean="0"/>
            <a:t>Responsabilidad de la practica compartida</a:t>
          </a:r>
        </a:p>
      </dgm:t>
    </dgm:pt>
    <dgm:pt modelId="{1ECEABA7-04EC-4B15-A204-8A88E9BCC1D1}" type="parTrans" cxnId="{2D8E22A1-025A-4195-8A27-67B88507C2E5}">
      <dgm:prSet/>
      <dgm:spPr/>
      <dgm:t>
        <a:bodyPr/>
        <a:lstStyle/>
        <a:p>
          <a:endParaRPr lang="es-MX"/>
        </a:p>
      </dgm:t>
    </dgm:pt>
    <dgm:pt modelId="{5EBF4823-EDE9-4021-B92F-71AB4D9E8C33}" type="sibTrans" cxnId="{2D8E22A1-025A-4195-8A27-67B88507C2E5}">
      <dgm:prSet/>
      <dgm:spPr/>
      <dgm:t>
        <a:bodyPr/>
        <a:lstStyle/>
        <a:p>
          <a:endParaRPr lang="es-MX"/>
        </a:p>
      </dgm:t>
    </dgm:pt>
    <dgm:pt modelId="{272EBE74-0192-4830-96A6-5F48D82AFDBB}">
      <dgm:prSet phldrT="[Texto]" custT="1"/>
      <dgm:spPr/>
      <dgm:t>
        <a:bodyPr/>
        <a:lstStyle/>
        <a:p>
          <a:r>
            <a:rPr lang="es-MX" sz="1200" dirty="0" smtClean="0"/>
            <a:t>Pase de visita estructurado.</a:t>
          </a:r>
        </a:p>
        <a:p>
          <a:r>
            <a:rPr lang="es-MX" sz="1200" dirty="0" smtClean="0"/>
            <a:t>Revisión de casos y expedientes</a:t>
          </a:r>
          <a:endParaRPr lang="es-MX" sz="1200" dirty="0"/>
        </a:p>
      </dgm:t>
    </dgm:pt>
    <dgm:pt modelId="{04442A36-5CC4-4C77-B358-EE999F8581C8}" type="parTrans" cxnId="{7F2F96E8-F7C5-4DC6-8D89-EFC1A581574D}">
      <dgm:prSet/>
      <dgm:spPr/>
      <dgm:t>
        <a:bodyPr/>
        <a:lstStyle/>
        <a:p>
          <a:endParaRPr lang="es-MX"/>
        </a:p>
      </dgm:t>
    </dgm:pt>
    <dgm:pt modelId="{7A21B9C1-8710-4281-B561-E3D2C089880D}" type="sibTrans" cxnId="{7F2F96E8-F7C5-4DC6-8D89-EFC1A581574D}">
      <dgm:prSet/>
      <dgm:spPr/>
      <dgm:t>
        <a:bodyPr/>
        <a:lstStyle/>
        <a:p>
          <a:endParaRPr lang="es-MX"/>
        </a:p>
      </dgm:t>
    </dgm:pt>
    <dgm:pt modelId="{137A4CAE-FDD6-4503-84DE-9C5870E7D69E}">
      <dgm:prSet phldrT="[Texto]" custT="1"/>
      <dgm:spPr/>
      <dgm:t>
        <a:bodyPr/>
        <a:lstStyle/>
        <a:p>
          <a:r>
            <a:rPr lang="es-MX" sz="1400" dirty="0" smtClean="0"/>
            <a:t>Integración de portafolios</a:t>
          </a:r>
          <a:endParaRPr lang="es-MX" sz="1400" dirty="0"/>
        </a:p>
      </dgm:t>
    </dgm:pt>
    <dgm:pt modelId="{E19F0F15-A08D-4A4F-B591-144BCFDC1992}" type="parTrans" cxnId="{4F856B20-724E-44F7-958D-28AFE9EABBBA}">
      <dgm:prSet/>
      <dgm:spPr/>
      <dgm:t>
        <a:bodyPr/>
        <a:lstStyle/>
        <a:p>
          <a:endParaRPr lang="es-MX"/>
        </a:p>
      </dgm:t>
    </dgm:pt>
    <dgm:pt modelId="{2EBC7529-9300-4DDF-9097-EACDC0E15C0A}" type="sibTrans" cxnId="{4F856B20-724E-44F7-958D-28AFE9EABBBA}">
      <dgm:prSet/>
      <dgm:spPr/>
      <dgm:t>
        <a:bodyPr/>
        <a:lstStyle/>
        <a:p>
          <a:endParaRPr lang="es-MX"/>
        </a:p>
      </dgm:t>
    </dgm:pt>
    <dgm:pt modelId="{89B37134-D60E-4409-BD84-721D231B5943}">
      <dgm:prSet phldrT="[Texto]" custT="1"/>
      <dgm:spPr/>
      <dgm:t>
        <a:bodyPr/>
        <a:lstStyle/>
        <a:p>
          <a:r>
            <a:rPr lang="es-MX" sz="1200" dirty="0" smtClean="0"/>
            <a:t>Diseño e implementación de técnicas para evaluar desempeño</a:t>
          </a:r>
          <a:endParaRPr lang="es-MX" sz="1200" dirty="0"/>
        </a:p>
      </dgm:t>
    </dgm:pt>
    <dgm:pt modelId="{37E2A2FD-6D33-4594-90EF-A63D93D84EE6}" type="parTrans" cxnId="{3AE731CE-D437-481C-AFF8-0E6A83A7F079}">
      <dgm:prSet/>
      <dgm:spPr/>
      <dgm:t>
        <a:bodyPr/>
        <a:lstStyle/>
        <a:p>
          <a:endParaRPr lang="es-MX"/>
        </a:p>
      </dgm:t>
    </dgm:pt>
    <dgm:pt modelId="{4FE872B5-C577-4CFE-A330-899BED4FF312}" type="sibTrans" cxnId="{3AE731CE-D437-481C-AFF8-0E6A83A7F079}">
      <dgm:prSet/>
      <dgm:spPr/>
      <dgm:t>
        <a:bodyPr/>
        <a:lstStyle/>
        <a:p>
          <a:endParaRPr lang="es-MX"/>
        </a:p>
      </dgm:t>
    </dgm:pt>
    <dgm:pt modelId="{9483E62A-73AE-4B9E-B3FA-B68DA60A85C1}">
      <dgm:prSet phldrT="[Texto]" custT="1"/>
      <dgm:spPr/>
      <dgm:t>
        <a:bodyPr/>
        <a:lstStyle/>
        <a:p>
          <a:r>
            <a:rPr lang="es-MX" sz="1200" dirty="0" smtClean="0"/>
            <a:t>Diseño de ECOE</a:t>
          </a:r>
        </a:p>
        <a:p>
          <a:r>
            <a:rPr lang="es-MX" sz="1200" dirty="0" smtClean="0"/>
            <a:t>Diseño y aplicación de rubricas</a:t>
          </a:r>
        </a:p>
        <a:p>
          <a:r>
            <a:rPr lang="es-MX" sz="1200" dirty="0" smtClean="0"/>
            <a:t>Practicas con simulador</a:t>
          </a:r>
          <a:endParaRPr lang="es-MX" sz="1200" dirty="0"/>
        </a:p>
      </dgm:t>
    </dgm:pt>
    <dgm:pt modelId="{D0FFB5CB-BAD9-40C9-B484-EE1A4B46B552}" type="parTrans" cxnId="{E5769C2A-1CEC-4A1A-9BC4-B0AF6AEBD3ED}">
      <dgm:prSet/>
      <dgm:spPr/>
      <dgm:t>
        <a:bodyPr/>
        <a:lstStyle/>
        <a:p>
          <a:endParaRPr lang="es-MX"/>
        </a:p>
      </dgm:t>
    </dgm:pt>
    <dgm:pt modelId="{BE96B247-4E01-4A69-9B2B-A81878827A50}" type="sibTrans" cxnId="{E5769C2A-1CEC-4A1A-9BC4-B0AF6AEBD3ED}">
      <dgm:prSet/>
      <dgm:spPr/>
      <dgm:t>
        <a:bodyPr/>
        <a:lstStyle/>
        <a:p>
          <a:endParaRPr lang="es-MX"/>
        </a:p>
      </dgm:t>
    </dgm:pt>
    <dgm:pt modelId="{E47CB809-826F-4D3B-8B88-71828CAC856D}">
      <dgm:prSet phldrT="[Texto]"/>
      <dgm:spPr/>
      <dgm:t>
        <a:bodyPr/>
        <a:lstStyle/>
        <a:p>
          <a:r>
            <a:rPr lang="es-MX" dirty="0" smtClean="0"/>
            <a:t>espacio</a:t>
          </a:r>
          <a:endParaRPr lang="es-MX" dirty="0"/>
        </a:p>
      </dgm:t>
    </dgm:pt>
    <dgm:pt modelId="{C14F5747-AA20-4F7A-81F4-C5E335283892}" type="parTrans" cxnId="{9D7411CC-8F91-4481-8C4D-6409A4FCB92D}">
      <dgm:prSet/>
      <dgm:spPr/>
      <dgm:t>
        <a:bodyPr/>
        <a:lstStyle/>
        <a:p>
          <a:endParaRPr lang="es-MX"/>
        </a:p>
      </dgm:t>
    </dgm:pt>
    <dgm:pt modelId="{4C03821D-AF67-45AF-9708-66FC20928DE7}" type="sibTrans" cxnId="{9D7411CC-8F91-4481-8C4D-6409A4FCB92D}">
      <dgm:prSet/>
      <dgm:spPr/>
      <dgm:t>
        <a:bodyPr/>
        <a:lstStyle/>
        <a:p>
          <a:endParaRPr lang="es-MX"/>
        </a:p>
      </dgm:t>
    </dgm:pt>
    <dgm:pt modelId="{63BD0580-6924-48CC-BC4D-4A557D296AD8}">
      <dgm:prSet phldrT="[Texto]"/>
      <dgm:spPr/>
      <dgm:t>
        <a:bodyPr/>
        <a:lstStyle/>
        <a:p>
          <a:r>
            <a:rPr lang="es-MX" dirty="0" smtClean="0"/>
            <a:t>estrategia</a:t>
          </a:r>
          <a:endParaRPr lang="es-MX" dirty="0"/>
        </a:p>
      </dgm:t>
    </dgm:pt>
    <dgm:pt modelId="{51CBE6B9-2436-4F8F-BE68-5697D44648A7}" type="parTrans" cxnId="{85E5AA33-EBBB-446F-AB38-BA958C77C290}">
      <dgm:prSet/>
      <dgm:spPr/>
      <dgm:t>
        <a:bodyPr/>
        <a:lstStyle/>
        <a:p>
          <a:endParaRPr lang="es-MX"/>
        </a:p>
      </dgm:t>
    </dgm:pt>
    <dgm:pt modelId="{493C819A-54E4-4208-BD3E-3D7196F3575D}" type="sibTrans" cxnId="{85E5AA33-EBBB-446F-AB38-BA958C77C290}">
      <dgm:prSet/>
      <dgm:spPr/>
      <dgm:t>
        <a:bodyPr/>
        <a:lstStyle/>
        <a:p>
          <a:endParaRPr lang="es-MX"/>
        </a:p>
      </dgm:t>
    </dgm:pt>
    <dgm:pt modelId="{AE645F6C-2D74-46DA-BE4B-ACA0628075BF}">
      <dgm:prSet phldrT="[Texto]"/>
      <dgm:spPr/>
      <dgm:t>
        <a:bodyPr/>
        <a:lstStyle/>
        <a:p>
          <a:r>
            <a:rPr lang="es-MX" dirty="0" smtClean="0"/>
            <a:t>actividad</a:t>
          </a:r>
          <a:endParaRPr lang="es-MX" dirty="0"/>
        </a:p>
      </dgm:t>
    </dgm:pt>
    <dgm:pt modelId="{6EF829FC-D44F-44F4-ABD8-2E4BE72F68E9}" type="parTrans" cxnId="{47A35518-52B6-4BD6-84F7-B0C00F38446B}">
      <dgm:prSet/>
      <dgm:spPr/>
      <dgm:t>
        <a:bodyPr/>
        <a:lstStyle/>
        <a:p>
          <a:endParaRPr lang="es-MX"/>
        </a:p>
      </dgm:t>
    </dgm:pt>
    <dgm:pt modelId="{F31587CB-4FCD-4D7B-A3C9-0BDA7DAF1E5E}" type="sibTrans" cxnId="{47A35518-52B6-4BD6-84F7-B0C00F38446B}">
      <dgm:prSet/>
      <dgm:spPr/>
      <dgm:t>
        <a:bodyPr/>
        <a:lstStyle/>
        <a:p>
          <a:endParaRPr lang="es-MX"/>
        </a:p>
      </dgm:t>
    </dgm:pt>
    <dgm:pt modelId="{B6D18988-8D60-41F7-B7AA-EA50D644C39F}" type="pres">
      <dgm:prSet presAssocID="{B5AA81D3-7D6F-4CA2-9841-21F571C9E7D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DA9F25-C38F-43F9-839A-720D641C6986}" type="pres">
      <dgm:prSet presAssocID="{B5AA81D3-7D6F-4CA2-9841-21F571C9E7DF}" presName="hierFlow" presStyleCnt="0"/>
      <dgm:spPr/>
    </dgm:pt>
    <dgm:pt modelId="{5AD28B5F-CBE2-4FE1-AB23-CC58B3CAA44A}" type="pres">
      <dgm:prSet presAssocID="{B5AA81D3-7D6F-4CA2-9841-21F571C9E7DF}" presName="firstBuf" presStyleCnt="0"/>
      <dgm:spPr/>
    </dgm:pt>
    <dgm:pt modelId="{78911AE7-F6E7-4227-B443-516A8636BBB5}" type="pres">
      <dgm:prSet presAssocID="{B5AA81D3-7D6F-4CA2-9841-21F571C9E7D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E6F8656-B78C-4C1F-9D42-82AE44E8A1A2}" type="pres">
      <dgm:prSet presAssocID="{9F6DB8D2-167B-4406-82C6-84F8326BEE68}" presName="Name17" presStyleCnt="0"/>
      <dgm:spPr/>
    </dgm:pt>
    <dgm:pt modelId="{BCACCA7C-79B2-481C-BE6B-1A474B316A41}" type="pres">
      <dgm:prSet presAssocID="{9F6DB8D2-167B-4406-82C6-84F8326BEE68}" presName="level1Shape" presStyleLbl="node0" presStyleIdx="0" presStyleCnt="1" custLinFactNeighborX="-3847" custLinFactNeighborY="-948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82B5741-22E5-4D6A-AC15-352F040E4C01}" type="pres">
      <dgm:prSet presAssocID="{9F6DB8D2-167B-4406-82C6-84F8326BEE68}" presName="hierChild2" presStyleCnt="0"/>
      <dgm:spPr/>
    </dgm:pt>
    <dgm:pt modelId="{3479FC6A-7B83-4D4C-A7C6-E918F5715E90}" type="pres">
      <dgm:prSet presAssocID="{1ECEABA7-04EC-4B15-A204-8A88E9BCC1D1}" presName="Name25" presStyleLbl="parChTrans1D2" presStyleIdx="0" presStyleCnt="2"/>
      <dgm:spPr/>
      <dgm:t>
        <a:bodyPr/>
        <a:lstStyle/>
        <a:p>
          <a:endParaRPr lang="es-MX"/>
        </a:p>
      </dgm:t>
    </dgm:pt>
    <dgm:pt modelId="{56C562EC-43FA-4D96-83C3-E9977A3CB766}" type="pres">
      <dgm:prSet presAssocID="{1ECEABA7-04EC-4B15-A204-8A88E9BCC1D1}" presName="connTx" presStyleLbl="parChTrans1D2" presStyleIdx="0" presStyleCnt="2"/>
      <dgm:spPr/>
      <dgm:t>
        <a:bodyPr/>
        <a:lstStyle/>
        <a:p>
          <a:endParaRPr lang="es-MX"/>
        </a:p>
      </dgm:t>
    </dgm:pt>
    <dgm:pt modelId="{7D2D3F43-6C2C-431E-BBAB-26E98B7ACB12}" type="pres">
      <dgm:prSet presAssocID="{D03D5896-C77D-4615-B3F9-65EFBD911EB4}" presName="Name30" presStyleCnt="0"/>
      <dgm:spPr/>
    </dgm:pt>
    <dgm:pt modelId="{8359FF8C-C118-44C0-BD66-7DAE62C6F626}" type="pres">
      <dgm:prSet presAssocID="{D03D5896-C77D-4615-B3F9-65EFBD911EB4}" presName="level2Shape" presStyleLbl="node2" presStyleIdx="0" presStyleCnt="2" custLinFactNeighborX="-2650" custLinFactNeighborY="-55695"/>
      <dgm:spPr/>
      <dgm:t>
        <a:bodyPr/>
        <a:lstStyle/>
        <a:p>
          <a:endParaRPr lang="es-MX"/>
        </a:p>
      </dgm:t>
    </dgm:pt>
    <dgm:pt modelId="{C3C2B605-FFA7-4EB4-8D30-4C1D73DD07A3}" type="pres">
      <dgm:prSet presAssocID="{D03D5896-C77D-4615-B3F9-65EFBD911EB4}" presName="hierChild3" presStyleCnt="0"/>
      <dgm:spPr/>
    </dgm:pt>
    <dgm:pt modelId="{B38EB84B-131E-443C-AFD3-4B49D85FE5DB}" type="pres">
      <dgm:prSet presAssocID="{04442A36-5CC4-4C77-B358-EE999F8581C8}" presName="Name25" presStyleLbl="parChTrans1D3" presStyleIdx="0" presStyleCnt="3"/>
      <dgm:spPr/>
      <dgm:t>
        <a:bodyPr/>
        <a:lstStyle/>
        <a:p>
          <a:endParaRPr lang="es-MX"/>
        </a:p>
      </dgm:t>
    </dgm:pt>
    <dgm:pt modelId="{86E85213-02DB-48BB-A65A-3B633C5F0BCA}" type="pres">
      <dgm:prSet presAssocID="{04442A36-5CC4-4C77-B358-EE999F8581C8}" presName="connTx" presStyleLbl="parChTrans1D3" presStyleIdx="0" presStyleCnt="3"/>
      <dgm:spPr/>
      <dgm:t>
        <a:bodyPr/>
        <a:lstStyle/>
        <a:p>
          <a:endParaRPr lang="es-MX"/>
        </a:p>
      </dgm:t>
    </dgm:pt>
    <dgm:pt modelId="{22CF05B9-2857-4486-832A-C41EF162237F}" type="pres">
      <dgm:prSet presAssocID="{272EBE74-0192-4830-96A6-5F48D82AFDBB}" presName="Name30" presStyleCnt="0"/>
      <dgm:spPr/>
    </dgm:pt>
    <dgm:pt modelId="{20774894-107C-45BA-AD66-45DC976F0EF1}" type="pres">
      <dgm:prSet presAssocID="{272EBE74-0192-4830-96A6-5F48D82AFDBB}" presName="level2Shape" presStyleLbl="node3" presStyleIdx="0" presStyleCnt="3"/>
      <dgm:spPr/>
      <dgm:t>
        <a:bodyPr/>
        <a:lstStyle/>
        <a:p>
          <a:endParaRPr lang="es-MX"/>
        </a:p>
      </dgm:t>
    </dgm:pt>
    <dgm:pt modelId="{9B91EE0E-912B-4E0D-BD42-567804BA9873}" type="pres">
      <dgm:prSet presAssocID="{272EBE74-0192-4830-96A6-5F48D82AFDBB}" presName="hierChild3" presStyleCnt="0"/>
      <dgm:spPr/>
    </dgm:pt>
    <dgm:pt modelId="{43F757D3-8329-4F98-955E-F04222155C05}" type="pres">
      <dgm:prSet presAssocID="{E19F0F15-A08D-4A4F-B591-144BCFDC1992}" presName="Name25" presStyleLbl="parChTrans1D3" presStyleIdx="1" presStyleCnt="3"/>
      <dgm:spPr/>
      <dgm:t>
        <a:bodyPr/>
        <a:lstStyle/>
        <a:p>
          <a:endParaRPr lang="es-MX"/>
        </a:p>
      </dgm:t>
    </dgm:pt>
    <dgm:pt modelId="{482A103E-2244-444B-8D45-5B6A9727A77A}" type="pres">
      <dgm:prSet presAssocID="{E19F0F15-A08D-4A4F-B591-144BCFDC1992}" presName="connTx" presStyleLbl="parChTrans1D3" presStyleIdx="1" presStyleCnt="3"/>
      <dgm:spPr/>
      <dgm:t>
        <a:bodyPr/>
        <a:lstStyle/>
        <a:p>
          <a:endParaRPr lang="es-MX"/>
        </a:p>
      </dgm:t>
    </dgm:pt>
    <dgm:pt modelId="{36E129CD-1164-4C4F-AA19-FF7E5EBC53C2}" type="pres">
      <dgm:prSet presAssocID="{137A4CAE-FDD6-4503-84DE-9C5870E7D69E}" presName="Name30" presStyleCnt="0"/>
      <dgm:spPr/>
    </dgm:pt>
    <dgm:pt modelId="{BB4A8FF6-CE1A-4A8A-8325-7403F32EBF04}" type="pres">
      <dgm:prSet presAssocID="{137A4CAE-FDD6-4503-84DE-9C5870E7D69E}" presName="level2Shape" presStyleLbl="node3" presStyleIdx="1" presStyleCnt="3"/>
      <dgm:spPr/>
      <dgm:t>
        <a:bodyPr/>
        <a:lstStyle/>
        <a:p>
          <a:endParaRPr lang="es-MX"/>
        </a:p>
      </dgm:t>
    </dgm:pt>
    <dgm:pt modelId="{C38E60C9-5CD7-49F8-9268-62592D68C481}" type="pres">
      <dgm:prSet presAssocID="{137A4CAE-FDD6-4503-84DE-9C5870E7D69E}" presName="hierChild3" presStyleCnt="0"/>
      <dgm:spPr/>
    </dgm:pt>
    <dgm:pt modelId="{C9743FD5-A3FC-4429-9475-F91CE7C14A96}" type="pres">
      <dgm:prSet presAssocID="{37E2A2FD-6D33-4594-90EF-A63D93D84EE6}" presName="Name25" presStyleLbl="parChTrans1D2" presStyleIdx="1" presStyleCnt="2"/>
      <dgm:spPr/>
      <dgm:t>
        <a:bodyPr/>
        <a:lstStyle/>
        <a:p>
          <a:endParaRPr lang="es-MX"/>
        </a:p>
      </dgm:t>
    </dgm:pt>
    <dgm:pt modelId="{427F7CFF-AD86-4128-883C-BA5A1397ECDF}" type="pres">
      <dgm:prSet presAssocID="{37E2A2FD-6D33-4594-90EF-A63D93D84EE6}" presName="connTx" presStyleLbl="parChTrans1D2" presStyleIdx="1" presStyleCnt="2"/>
      <dgm:spPr/>
      <dgm:t>
        <a:bodyPr/>
        <a:lstStyle/>
        <a:p>
          <a:endParaRPr lang="es-MX"/>
        </a:p>
      </dgm:t>
    </dgm:pt>
    <dgm:pt modelId="{797D2809-1BEA-4CB0-B6BF-8FD06B6DCC96}" type="pres">
      <dgm:prSet presAssocID="{89B37134-D60E-4409-BD84-721D231B5943}" presName="Name30" presStyleCnt="0"/>
      <dgm:spPr/>
    </dgm:pt>
    <dgm:pt modelId="{37CC958A-EF92-417C-A57A-9815EB308015}" type="pres">
      <dgm:prSet presAssocID="{89B37134-D60E-4409-BD84-721D231B5943}" presName="level2Shape" presStyleLbl="node2" presStyleIdx="1" presStyleCnt="2" custLinFactNeighborX="-2650" custLinFactNeighborY="-68172"/>
      <dgm:spPr/>
      <dgm:t>
        <a:bodyPr/>
        <a:lstStyle/>
        <a:p>
          <a:endParaRPr lang="es-MX"/>
        </a:p>
      </dgm:t>
    </dgm:pt>
    <dgm:pt modelId="{CF836026-D58E-43B6-9BD1-311424DF486F}" type="pres">
      <dgm:prSet presAssocID="{89B37134-D60E-4409-BD84-721D231B5943}" presName="hierChild3" presStyleCnt="0"/>
      <dgm:spPr/>
    </dgm:pt>
    <dgm:pt modelId="{D5BFBFD1-50B9-4512-B016-5DB28474A3F8}" type="pres">
      <dgm:prSet presAssocID="{D0FFB5CB-BAD9-40C9-B484-EE1A4B46B552}" presName="Name25" presStyleLbl="parChTrans1D3" presStyleIdx="2" presStyleCnt="3"/>
      <dgm:spPr/>
      <dgm:t>
        <a:bodyPr/>
        <a:lstStyle/>
        <a:p>
          <a:endParaRPr lang="es-MX"/>
        </a:p>
      </dgm:t>
    </dgm:pt>
    <dgm:pt modelId="{96187B61-8210-4391-8161-215FD1BA16B7}" type="pres">
      <dgm:prSet presAssocID="{D0FFB5CB-BAD9-40C9-B484-EE1A4B46B552}" presName="connTx" presStyleLbl="parChTrans1D3" presStyleIdx="2" presStyleCnt="3"/>
      <dgm:spPr/>
      <dgm:t>
        <a:bodyPr/>
        <a:lstStyle/>
        <a:p>
          <a:endParaRPr lang="es-MX"/>
        </a:p>
      </dgm:t>
    </dgm:pt>
    <dgm:pt modelId="{4D351910-37A9-4665-99D0-AF25278F51B1}" type="pres">
      <dgm:prSet presAssocID="{9483E62A-73AE-4B9E-B3FA-B68DA60A85C1}" presName="Name30" presStyleCnt="0"/>
      <dgm:spPr/>
    </dgm:pt>
    <dgm:pt modelId="{98EB42D3-2C1D-4EE8-B0B3-81839E0D11FC}" type="pres">
      <dgm:prSet presAssocID="{9483E62A-73AE-4B9E-B3FA-B68DA60A85C1}" presName="level2Shape" presStyleLbl="node3" presStyleIdx="2" presStyleCnt="3" custScaleX="92158" custScaleY="158675"/>
      <dgm:spPr/>
      <dgm:t>
        <a:bodyPr/>
        <a:lstStyle/>
        <a:p>
          <a:endParaRPr lang="es-MX"/>
        </a:p>
      </dgm:t>
    </dgm:pt>
    <dgm:pt modelId="{75E91DA6-4CAF-4F7A-85B9-98AD9AF38D7F}" type="pres">
      <dgm:prSet presAssocID="{9483E62A-73AE-4B9E-B3FA-B68DA60A85C1}" presName="hierChild3" presStyleCnt="0"/>
      <dgm:spPr/>
    </dgm:pt>
    <dgm:pt modelId="{306EEB23-E8B6-44DB-812C-E11A658E0646}" type="pres">
      <dgm:prSet presAssocID="{B5AA81D3-7D6F-4CA2-9841-21F571C9E7DF}" presName="bgShapesFlow" presStyleCnt="0"/>
      <dgm:spPr/>
    </dgm:pt>
    <dgm:pt modelId="{2EF253E7-D7B0-4BB2-B91E-1B4EBC419252}" type="pres">
      <dgm:prSet presAssocID="{E47CB809-826F-4D3B-8B88-71828CAC856D}" presName="rectComp" presStyleCnt="0"/>
      <dgm:spPr/>
    </dgm:pt>
    <dgm:pt modelId="{EEDBC67A-16A4-4A7F-B5C1-779AF476C28B}" type="pres">
      <dgm:prSet presAssocID="{E47CB809-826F-4D3B-8B88-71828CAC856D}" presName="bgRect" presStyleLbl="bgShp" presStyleIdx="0" presStyleCnt="3"/>
      <dgm:spPr/>
      <dgm:t>
        <a:bodyPr/>
        <a:lstStyle/>
        <a:p>
          <a:endParaRPr lang="es-MX"/>
        </a:p>
      </dgm:t>
    </dgm:pt>
    <dgm:pt modelId="{F084D15B-DDD5-422B-8768-BEE6A6CCAED6}" type="pres">
      <dgm:prSet presAssocID="{E47CB809-826F-4D3B-8B88-71828CAC856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95EC82-FA6B-4996-A046-4CE64A3960A5}" type="pres">
      <dgm:prSet presAssocID="{E47CB809-826F-4D3B-8B88-71828CAC856D}" presName="spComp" presStyleCnt="0"/>
      <dgm:spPr/>
    </dgm:pt>
    <dgm:pt modelId="{B6DD014F-AA9F-4C0E-A3B2-E4F92507427D}" type="pres">
      <dgm:prSet presAssocID="{E47CB809-826F-4D3B-8B88-71828CAC856D}" presName="hSp" presStyleCnt="0"/>
      <dgm:spPr/>
    </dgm:pt>
    <dgm:pt modelId="{01FC5896-6C77-47E7-A05F-53654664FF41}" type="pres">
      <dgm:prSet presAssocID="{63BD0580-6924-48CC-BC4D-4A557D296AD8}" presName="rectComp" presStyleCnt="0"/>
      <dgm:spPr/>
    </dgm:pt>
    <dgm:pt modelId="{D71B71D5-F97A-4A5F-8A30-BAA0E748915D}" type="pres">
      <dgm:prSet presAssocID="{63BD0580-6924-48CC-BC4D-4A557D296AD8}" presName="bgRect" presStyleLbl="bgShp" presStyleIdx="1" presStyleCnt="3"/>
      <dgm:spPr/>
      <dgm:t>
        <a:bodyPr/>
        <a:lstStyle/>
        <a:p>
          <a:endParaRPr lang="es-MX"/>
        </a:p>
      </dgm:t>
    </dgm:pt>
    <dgm:pt modelId="{BD8C9E6A-0E8D-4248-91B4-7C36EDB02CCC}" type="pres">
      <dgm:prSet presAssocID="{63BD0580-6924-48CC-BC4D-4A557D296AD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D965DD-1E92-40B1-B6B0-D8967ECB1C43}" type="pres">
      <dgm:prSet presAssocID="{63BD0580-6924-48CC-BC4D-4A557D296AD8}" presName="spComp" presStyleCnt="0"/>
      <dgm:spPr/>
    </dgm:pt>
    <dgm:pt modelId="{AF3A0188-14EA-4866-B41D-F4D08AB7ACF1}" type="pres">
      <dgm:prSet presAssocID="{63BD0580-6924-48CC-BC4D-4A557D296AD8}" presName="hSp" presStyleCnt="0"/>
      <dgm:spPr/>
    </dgm:pt>
    <dgm:pt modelId="{D373BD4C-B276-4265-8C06-F55D972EECD2}" type="pres">
      <dgm:prSet presAssocID="{AE645F6C-2D74-46DA-BE4B-ACA0628075BF}" presName="rectComp" presStyleCnt="0"/>
      <dgm:spPr/>
    </dgm:pt>
    <dgm:pt modelId="{90741049-74E7-4200-B701-51A6340D6F76}" type="pres">
      <dgm:prSet presAssocID="{AE645F6C-2D74-46DA-BE4B-ACA0628075BF}" presName="bgRect" presStyleLbl="bgShp" presStyleIdx="2" presStyleCnt="3"/>
      <dgm:spPr/>
      <dgm:t>
        <a:bodyPr/>
        <a:lstStyle/>
        <a:p>
          <a:endParaRPr lang="es-MX"/>
        </a:p>
      </dgm:t>
    </dgm:pt>
    <dgm:pt modelId="{77259710-A596-4B6B-8BFF-B87EB13E6B68}" type="pres">
      <dgm:prSet presAssocID="{AE645F6C-2D74-46DA-BE4B-ACA0628075B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50F9E9C-D24C-4154-B149-849AECC3061A}" type="presOf" srcId="{D0FFB5CB-BAD9-40C9-B484-EE1A4B46B552}" destId="{96187B61-8210-4391-8161-215FD1BA16B7}" srcOrd="1" destOrd="0" presId="urn:microsoft.com/office/officeart/2005/8/layout/hierarchy5"/>
    <dgm:cxn modelId="{0847A567-5573-4615-A4A5-6AB778EFB451}" type="presOf" srcId="{04442A36-5CC4-4C77-B358-EE999F8581C8}" destId="{B38EB84B-131E-443C-AFD3-4B49D85FE5DB}" srcOrd="0" destOrd="0" presId="urn:microsoft.com/office/officeart/2005/8/layout/hierarchy5"/>
    <dgm:cxn modelId="{3AE731CE-D437-481C-AFF8-0E6A83A7F079}" srcId="{9F6DB8D2-167B-4406-82C6-84F8326BEE68}" destId="{89B37134-D60E-4409-BD84-721D231B5943}" srcOrd="1" destOrd="0" parTransId="{37E2A2FD-6D33-4594-90EF-A63D93D84EE6}" sibTransId="{4FE872B5-C577-4CFE-A330-899BED4FF312}"/>
    <dgm:cxn modelId="{691C18DC-848D-4FE6-BE05-DB203F952917}" type="presOf" srcId="{D0FFB5CB-BAD9-40C9-B484-EE1A4B46B552}" destId="{D5BFBFD1-50B9-4512-B016-5DB28474A3F8}" srcOrd="0" destOrd="0" presId="urn:microsoft.com/office/officeart/2005/8/layout/hierarchy5"/>
    <dgm:cxn modelId="{BC53D9D6-6336-4A41-A5AC-9EF6D781B825}" type="presOf" srcId="{37E2A2FD-6D33-4594-90EF-A63D93D84EE6}" destId="{C9743FD5-A3FC-4429-9475-F91CE7C14A96}" srcOrd="0" destOrd="0" presId="urn:microsoft.com/office/officeart/2005/8/layout/hierarchy5"/>
    <dgm:cxn modelId="{941BDD2C-392D-41CD-B432-77DDA2C741E4}" type="presOf" srcId="{272EBE74-0192-4830-96A6-5F48D82AFDBB}" destId="{20774894-107C-45BA-AD66-45DC976F0EF1}" srcOrd="0" destOrd="0" presId="urn:microsoft.com/office/officeart/2005/8/layout/hierarchy5"/>
    <dgm:cxn modelId="{7FB86393-97C9-4D5A-8A80-B80081426411}" srcId="{B5AA81D3-7D6F-4CA2-9841-21F571C9E7DF}" destId="{9F6DB8D2-167B-4406-82C6-84F8326BEE68}" srcOrd="0" destOrd="0" parTransId="{66A85859-C311-4169-8ED6-70AE74C00F41}" sibTransId="{BEE1FA33-FB3A-4320-830A-2B2EE65677B8}"/>
    <dgm:cxn modelId="{2D8E22A1-025A-4195-8A27-67B88507C2E5}" srcId="{9F6DB8D2-167B-4406-82C6-84F8326BEE68}" destId="{D03D5896-C77D-4615-B3F9-65EFBD911EB4}" srcOrd="0" destOrd="0" parTransId="{1ECEABA7-04EC-4B15-A204-8A88E9BCC1D1}" sibTransId="{5EBF4823-EDE9-4021-B92F-71AB4D9E8C33}"/>
    <dgm:cxn modelId="{8783FCD7-AD24-44EB-BEA9-804170E126AA}" type="presOf" srcId="{E47CB809-826F-4D3B-8B88-71828CAC856D}" destId="{EEDBC67A-16A4-4A7F-B5C1-779AF476C28B}" srcOrd="0" destOrd="0" presId="urn:microsoft.com/office/officeart/2005/8/layout/hierarchy5"/>
    <dgm:cxn modelId="{9D7411CC-8F91-4481-8C4D-6409A4FCB92D}" srcId="{B5AA81D3-7D6F-4CA2-9841-21F571C9E7DF}" destId="{E47CB809-826F-4D3B-8B88-71828CAC856D}" srcOrd="1" destOrd="0" parTransId="{C14F5747-AA20-4F7A-81F4-C5E335283892}" sibTransId="{4C03821D-AF67-45AF-9708-66FC20928DE7}"/>
    <dgm:cxn modelId="{A0B348E6-95A1-4721-B624-3CA1838FBF3A}" type="presOf" srcId="{1ECEABA7-04EC-4B15-A204-8A88E9BCC1D1}" destId="{3479FC6A-7B83-4D4C-A7C6-E918F5715E90}" srcOrd="0" destOrd="0" presId="urn:microsoft.com/office/officeart/2005/8/layout/hierarchy5"/>
    <dgm:cxn modelId="{2427413E-BC69-47AA-AE11-6F3DF311C3EE}" type="presOf" srcId="{137A4CAE-FDD6-4503-84DE-9C5870E7D69E}" destId="{BB4A8FF6-CE1A-4A8A-8325-7403F32EBF04}" srcOrd="0" destOrd="0" presId="urn:microsoft.com/office/officeart/2005/8/layout/hierarchy5"/>
    <dgm:cxn modelId="{47A35518-52B6-4BD6-84F7-B0C00F38446B}" srcId="{B5AA81D3-7D6F-4CA2-9841-21F571C9E7DF}" destId="{AE645F6C-2D74-46DA-BE4B-ACA0628075BF}" srcOrd="3" destOrd="0" parTransId="{6EF829FC-D44F-44F4-ABD8-2E4BE72F68E9}" sibTransId="{F31587CB-4FCD-4D7B-A3C9-0BDA7DAF1E5E}"/>
    <dgm:cxn modelId="{A51ECFB6-29A2-4B70-8602-9645C26D1FAA}" type="presOf" srcId="{AE645F6C-2D74-46DA-BE4B-ACA0628075BF}" destId="{77259710-A596-4B6B-8BFF-B87EB13E6B68}" srcOrd="1" destOrd="0" presId="urn:microsoft.com/office/officeart/2005/8/layout/hierarchy5"/>
    <dgm:cxn modelId="{426EC684-7E22-428B-BFE4-23A523B40A95}" type="presOf" srcId="{63BD0580-6924-48CC-BC4D-4A557D296AD8}" destId="{D71B71D5-F97A-4A5F-8A30-BAA0E748915D}" srcOrd="0" destOrd="0" presId="urn:microsoft.com/office/officeart/2005/8/layout/hierarchy5"/>
    <dgm:cxn modelId="{E5FEC14A-C40C-4206-BF41-7CE9B186D1C2}" type="presOf" srcId="{E19F0F15-A08D-4A4F-B591-144BCFDC1992}" destId="{482A103E-2244-444B-8D45-5B6A9727A77A}" srcOrd="1" destOrd="0" presId="urn:microsoft.com/office/officeart/2005/8/layout/hierarchy5"/>
    <dgm:cxn modelId="{FFF25419-C132-4AD4-ABE5-C3ACFA9172B7}" type="presOf" srcId="{E19F0F15-A08D-4A4F-B591-144BCFDC1992}" destId="{43F757D3-8329-4F98-955E-F04222155C05}" srcOrd="0" destOrd="0" presId="urn:microsoft.com/office/officeart/2005/8/layout/hierarchy5"/>
    <dgm:cxn modelId="{7F2F96E8-F7C5-4DC6-8D89-EFC1A581574D}" srcId="{D03D5896-C77D-4615-B3F9-65EFBD911EB4}" destId="{272EBE74-0192-4830-96A6-5F48D82AFDBB}" srcOrd="0" destOrd="0" parTransId="{04442A36-5CC4-4C77-B358-EE999F8581C8}" sibTransId="{7A21B9C1-8710-4281-B561-E3D2C089880D}"/>
    <dgm:cxn modelId="{88CC42ED-AA2F-4FC9-8ED4-7AD5C4BF4CCF}" type="presOf" srcId="{9F6DB8D2-167B-4406-82C6-84F8326BEE68}" destId="{BCACCA7C-79B2-481C-BE6B-1A474B316A41}" srcOrd="0" destOrd="0" presId="urn:microsoft.com/office/officeart/2005/8/layout/hierarchy5"/>
    <dgm:cxn modelId="{4F856B20-724E-44F7-958D-28AFE9EABBBA}" srcId="{D03D5896-C77D-4615-B3F9-65EFBD911EB4}" destId="{137A4CAE-FDD6-4503-84DE-9C5870E7D69E}" srcOrd="1" destOrd="0" parTransId="{E19F0F15-A08D-4A4F-B591-144BCFDC1992}" sibTransId="{2EBC7529-9300-4DDF-9097-EACDC0E15C0A}"/>
    <dgm:cxn modelId="{CDB02524-AB74-4CA2-8E90-65418F5F6424}" type="presOf" srcId="{9483E62A-73AE-4B9E-B3FA-B68DA60A85C1}" destId="{98EB42D3-2C1D-4EE8-B0B3-81839E0D11FC}" srcOrd="0" destOrd="0" presId="urn:microsoft.com/office/officeart/2005/8/layout/hierarchy5"/>
    <dgm:cxn modelId="{7F95C398-B402-4BCC-A3C3-94CB071E4486}" type="presOf" srcId="{1ECEABA7-04EC-4B15-A204-8A88E9BCC1D1}" destId="{56C562EC-43FA-4D96-83C3-E9977A3CB766}" srcOrd="1" destOrd="0" presId="urn:microsoft.com/office/officeart/2005/8/layout/hierarchy5"/>
    <dgm:cxn modelId="{743DA137-719F-46AB-98CF-CD8CD3A7F494}" type="presOf" srcId="{D03D5896-C77D-4615-B3F9-65EFBD911EB4}" destId="{8359FF8C-C118-44C0-BD66-7DAE62C6F626}" srcOrd="0" destOrd="0" presId="urn:microsoft.com/office/officeart/2005/8/layout/hierarchy5"/>
    <dgm:cxn modelId="{63F7FFE7-9B72-4CF3-9900-2F3AE5022E84}" type="presOf" srcId="{89B37134-D60E-4409-BD84-721D231B5943}" destId="{37CC958A-EF92-417C-A57A-9815EB308015}" srcOrd="0" destOrd="0" presId="urn:microsoft.com/office/officeart/2005/8/layout/hierarchy5"/>
    <dgm:cxn modelId="{FDFFC2BC-0D0F-455A-9C9A-82023E7397F1}" type="presOf" srcId="{E47CB809-826F-4D3B-8B88-71828CAC856D}" destId="{F084D15B-DDD5-422B-8768-BEE6A6CCAED6}" srcOrd="1" destOrd="0" presId="urn:microsoft.com/office/officeart/2005/8/layout/hierarchy5"/>
    <dgm:cxn modelId="{C7E5D295-1EEA-4AE6-B854-E40BD0295023}" type="presOf" srcId="{37E2A2FD-6D33-4594-90EF-A63D93D84EE6}" destId="{427F7CFF-AD86-4128-883C-BA5A1397ECDF}" srcOrd="1" destOrd="0" presId="urn:microsoft.com/office/officeart/2005/8/layout/hierarchy5"/>
    <dgm:cxn modelId="{65DB9187-500F-468B-927F-7EA52AFBE204}" type="presOf" srcId="{AE645F6C-2D74-46DA-BE4B-ACA0628075BF}" destId="{90741049-74E7-4200-B701-51A6340D6F76}" srcOrd="0" destOrd="0" presId="urn:microsoft.com/office/officeart/2005/8/layout/hierarchy5"/>
    <dgm:cxn modelId="{25F6EC3C-380B-4EE8-8AAA-5F00241D714B}" type="presOf" srcId="{B5AA81D3-7D6F-4CA2-9841-21F571C9E7DF}" destId="{B6D18988-8D60-41F7-B7AA-EA50D644C39F}" srcOrd="0" destOrd="0" presId="urn:microsoft.com/office/officeart/2005/8/layout/hierarchy5"/>
    <dgm:cxn modelId="{3FAC43ED-F2B4-45A7-9331-A8B85EE45F59}" type="presOf" srcId="{04442A36-5CC4-4C77-B358-EE999F8581C8}" destId="{86E85213-02DB-48BB-A65A-3B633C5F0BCA}" srcOrd="1" destOrd="0" presId="urn:microsoft.com/office/officeart/2005/8/layout/hierarchy5"/>
    <dgm:cxn modelId="{85E5AA33-EBBB-446F-AB38-BA958C77C290}" srcId="{B5AA81D3-7D6F-4CA2-9841-21F571C9E7DF}" destId="{63BD0580-6924-48CC-BC4D-4A557D296AD8}" srcOrd="2" destOrd="0" parTransId="{51CBE6B9-2436-4F8F-BE68-5697D44648A7}" sibTransId="{493C819A-54E4-4208-BD3E-3D7196F3575D}"/>
    <dgm:cxn modelId="{7CECC1E6-BF10-4572-8FEA-1DD8E891A628}" type="presOf" srcId="{63BD0580-6924-48CC-BC4D-4A557D296AD8}" destId="{BD8C9E6A-0E8D-4248-91B4-7C36EDB02CCC}" srcOrd="1" destOrd="0" presId="urn:microsoft.com/office/officeart/2005/8/layout/hierarchy5"/>
    <dgm:cxn modelId="{E5769C2A-1CEC-4A1A-9BC4-B0AF6AEBD3ED}" srcId="{89B37134-D60E-4409-BD84-721D231B5943}" destId="{9483E62A-73AE-4B9E-B3FA-B68DA60A85C1}" srcOrd="0" destOrd="0" parTransId="{D0FFB5CB-BAD9-40C9-B484-EE1A4B46B552}" sibTransId="{BE96B247-4E01-4A69-9B2B-A81878827A50}"/>
    <dgm:cxn modelId="{51A4BFC3-4F0C-4034-BEBC-D3DCFA6CDBB5}" type="presParOf" srcId="{B6D18988-8D60-41F7-B7AA-EA50D644C39F}" destId="{9BDA9F25-C38F-43F9-839A-720D641C6986}" srcOrd="0" destOrd="0" presId="urn:microsoft.com/office/officeart/2005/8/layout/hierarchy5"/>
    <dgm:cxn modelId="{BD198B84-F573-4DBC-B461-3E5EF58804FD}" type="presParOf" srcId="{9BDA9F25-C38F-43F9-839A-720D641C6986}" destId="{5AD28B5F-CBE2-4FE1-AB23-CC58B3CAA44A}" srcOrd="0" destOrd="0" presId="urn:microsoft.com/office/officeart/2005/8/layout/hierarchy5"/>
    <dgm:cxn modelId="{A6544117-FF87-44BB-AB2A-68895EBA3662}" type="presParOf" srcId="{9BDA9F25-C38F-43F9-839A-720D641C6986}" destId="{78911AE7-F6E7-4227-B443-516A8636BBB5}" srcOrd="1" destOrd="0" presId="urn:microsoft.com/office/officeart/2005/8/layout/hierarchy5"/>
    <dgm:cxn modelId="{B2E609BD-877B-4EE5-A5DD-C15130A41969}" type="presParOf" srcId="{78911AE7-F6E7-4227-B443-516A8636BBB5}" destId="{1E6F8656-B78C-4C1F-9D42-82AE44E8A1A2}" srcOrd="0" destOrd="0" presId="urn:microsoft.com/office/officeart/2005/8/layout/hierarchy5"/>
    <dgm:cxn modelId="{9CF726C0-2AE9-445B-9A3F-3D5D49E4FCFF}" type="presParOf" srcId="{1E6F8656-B78C-4C1F-9D42-82AE44E8A1A2}" destId="{BCACCA7C-79B2-481C-BE6B-1A474B316A41}" srcOrd="0" destOrd="0" presId="urn:microsoft.com/office/officeart/2005/8/layout/hierarchy5"/>
    <dgm:cxn modelId="{D0F33DBF-DEF4-4CC7-A85A-F471CD115A4E}" type="presParOf" srcId="{1E6F8656-B78C-4C1F-9D42-82AE44E8A1A2}" destId="{E82B5741-22E5-4D6A-AC15-352F040E4C01}" srcOrd="1" destOrd="0" presId="urn:microsoft.com/office/officeart/2005/8/layout/hierarchy5"/>
    <dgm:cxn modelId="{BF2AF1C2-F122-4467-B138-8413228D20FF}" type="presParOf" srcId="{E82B5741-22E5-4D6A-AC15-352F040E4C01}" destId="{3479FC6A-7B83-4D4C-A7C6-E918F5715E90}" srcOrd="0" destOrd="0" presId="urn:microsoft.com/office/officeart/2005/8/layout/hierarchy5"/>
    <dgm:cxn modelId="{1CCC1726-12B3-4AB7-9411-6023C7AC9B4A}" type="presParOf" srcId="{3479FC6A-7B83-4D4C-A7C6-E918F5715E90}" destId="{56C562EC-43FA-4D96-83C3-E9977A3CB766}" srcOrd="0" destOrd="0" presId="urn:microsoft.com/office/officeart/2005/8/layout/hierarchy5"/>
    <dgm:cxn modelId="{967FCA5B-CEDA-439C-A89A-0BB0373B8A18}" type="presParOf" srcId="{E82B5741-22E5-4D6A-AC15-352F040E4C01}" destId="{7D2D3F43-6C2C-431E-BBAB-26E98B7ACB12}" srcOrd="1" destOrd="0" presId="urn:microsoft.com/office/officeart/2005/8/layout/hierarchy5"/>
    <dgm:cxn modelId="{A4D5F5E5-1B2F-4F00-A3A6-94F255C2456D}" type="presParOf" srcId="{7D2D3F43-6C2C-431E-BBAB-26E98B7ACB12}" destId="{8359FF8C-C118-44C0-BD66-7DAE62C6F626}" srcOrd="0" destOrd="0" presId="urn:microsoft.com/office/officeart/2005/8/layout/hierarchy5"/>
    <dgm:cxn modelId="{658F343A-230C-4EB2-9950-E82E2560C355}" type="presParOf" srcId="{7D2D3F43-6C2C-431E-BBAB-26E98B7ACB12}" destId="{C3C2B605-FFA7-4EB4-8D30-4C1D73DD07A3}" srcOrd="1" destOrd="0" presId="urn:microsoft.com/office/officeart/2005/8/layout/hierarchy5"/>
    <dgm:cxn modelId="{22CF78B6-5F74-4442-BAAE-680B2FB0760A}" type="presParOf" srcId="{C3C2B605-FFA7-4EB4-8D30-4C1D73DD07A3}" destId="{B38EB84B-131E-443C-AFD3-4B49D85FE5DB}" srcOrd="0" destOrd="0" presId="urn:microsoft.com/office/officeart/2005/8/layout/hierarchy5"/>
    <dgm:cxn modelId="{D67C6F45-62E0-4E10-894B-8F5988EE7E6C}" type="presParOf" srcId="{B38EB84B-131E-443C-AFD3-4B49D85FE5DB}" destId="{86E85213-02DB-48BB-A65A-3B633C5F0BCA}" srcOrd="0" destOrd="0" presId="urn:microsoft.com/office/officeart/2005/8/layout/hierarchy5"/>
    <dgm:cxn modelId="{55BE8023-47B5-480E-8B1C-4799E350A8BC}" type="presParOf" srcId="{C3C2B605-FFA7-4EB4-8D30-4C1D73DD07A3}" destId="{22CF05B9-2857-4486-832A-C41EF162237F}" srcOrd="1" destOrd="0" presId="urn:microsoft.com/office/officeart/2005/8/layout/hierarchy5"/>
    <dgm:cxn modelId="{6E508E7B-72AF-4F35-9372-3298CB0E4281}" type="presParOf" srcId="{22CF05B9-2857-4486-832A-C41EF162237F}" destId="{20774894-107C-45BA-AD66-45DC976F0EF1}" srcOrd="0" destOrd="0" presId="urn:microsoft.com/office/officeart/2005/8/layout/hierarchy5"/>
    <dgm:cxn modelId="{D3B3011D-3D1A-4020-A954-2FEBB2F11035}" type="presParOf" srcId="{22CF05B9-2857-4486-832A-C41EF162237F}" destId="{9B91EE0E-912B-4E0D-BD42-567804BA9873}" srcOrd="1" destOrd="0" presId="urn:microsoft.com/office/officeart/2005/8/layout/hierarchy5"/>
    <dgm:cxn modelId="{2E467A7A-56BD-45B9-8354-0DEBAA06CD24}" type="presParOf" srcId="{C3C2B605-FFA7-4EB4-8D30-4C1D73DD07A3}" destId="{43F757D3-8329-4F98-955E-F04222155C05}" srcOrd="2" destOrd="0" presId="urn:microsoft.com/office/officeart/2005/8/layout/hierarchy5"/>
    <dgm:cxn modelId="{1AB5A686-8ECB-44E8-B793-64375B2E062B}" type="presParOf" srcId="{43F757D3-8329-4F98-955E-F04222155C05}" destId="{482A103E-2244-444B-8D45-5B6A9727A77A}" srcOrd="0" destOrd="0" presId="urn:microsoft.com/office/officeart/2005/8/layout/hierarchy5"/>
    <dgm:cxn modelId="{47197DDF-5E50-4FB5-B784-BF4D22C232A4}" type="presParOf" srcId="{C3C2B605-FFA7-4EB4-8D30-4C1D73DD07A3}" destId="{36E129CD-1164-4C4F-AA19-FF7E5EBC53C2}" srcOrd="3" destOrd="0" presId="urn:microsoft.com/office/officeart/2005/8/layout/hierarchy5"/>
    <dgm:cxn modelId="{56BD3245-0A00-405A-96E2-A8D346BE70A1}" type="presParOf" srcId="{36E129CD-1164-4C4F-AA19-FF7E5EBC53C2}" destId="{BB4A8FF6-CE1A-4A8A-8325-7403F32EBF04}" srcOrd="0" destOrd="0" presId="urn:microsoft.com/office/officeart/2005/8/layout/hierarchy5"/>
    <dgm:cxn modelId="{AE6E0F49-A20E-4A71-8D0D-9458991E3BF7}" type="presParOf" srcId="{36E129CD-1164-4C4F-AA19-FF7E5EBC53C2}" destId="{C38E60C9-5CD7-49F8-9268-62592D68C481}" srcOrd="1" destOrd="0" presId="urn:microsoft.com/office/officeart/2005/8/layout/hierarchy5"/>
    <dgm:cxn modelId="{D35C0454-B5F3-4E18-BEDD-CAC90EC61872}" type="presParOf" srcId="{E82B5741-22E5-4D6A-AC15-352F040E4C01}" destId="{C9743FD5-A3FC-4429-9475-F91CE7C14A96}" srcOrd="2" destOrd="0" presId="urn:microsoft.com/office/officeart/2005/8/layout/hierarchy5"/>
    <dgm:cxn modelId="{4C15A325-C6F4-4631-A7D2-0FDE60F5E592}" type="presParOf" srcId="{C9743FD5-A3FC-4429-9475-F91CE7C14A96}" destId="{427F7CFF-AD86-4128-883C-BA5A1397ECDF}" srcOrd="0" destOrd="0" presId="urn:microsoft.com/office/officeart/2005/8/layout/hierarchy5"/>
    <dgm:cxn modelId="{79A6DA68-3F9E-4980-A5F9-67C3E275F744}" type="presParOf" srcId="{E82B5741-22E5-4D6A-AC15-352F040E4C01}" destId="{797D2809-1BEA-4CB0-B6BF-8FD06B6DCC96}" srcOrd="3" destOrd="0" presId="urn:microsoft.com/office/officeart/2005/8/layout/hierarchy5"/>
    <dgm:cxn modelId="{D41AE197-31A8-44F4-A9A8-69A65C27AE76}" type="presParOf" srcId="{797D2809-1BEA-4CB0-B6BF-8FD06B6DCC96}" destId="{37CC958A-EF92-417C-A57A-9815EB308015}" srcOrd="0" destOrd="0" presId="urn:microsoft.com/office/officeart/2005/8/layout/hierarchy5"/>
    <dgm:cxn modelId="{6EC607C6-EA5B-49C5-B5CB-024939D9D585}" type="presParOf" srcId="{797D2809-1BEA-4CB0-B6BF-8FD06B6DCC96}" destId="{CF836026-D58E-43B6-9BD1-311424DF486F}" srcOrd="1" destOrd="0" presId="urn:microsoft.com/office/officeart/2005/8/layout/hierarchy5"/>
    <dgm:cxn modelId="{ADA57245-42E9-43CB-AA72-DDB81F5E1423}" type="presParOf" srcId="{CF836026-D58E-43B6-9BD1-311424DF486F}" destId="{D5BFBFD1-50B9-4512-B016-5DB28474A3F8}" srcOrd="0" destOrd="0" presId="urn:microsoft.com/office/officeart/2005/8/layout/hierarchy5"/>
    <dgm:cxn modelId="{02A698C8-0198-4DBA-B9FA-F20F367222FB}" type="presParOf" srcId="{D5BFBFD1-50B9-4512-B016-5DB28474A3F8}" destId="{96187B61-8210-4391-8161-215FD1BA16B7}" srcOrd="0" destOrd="0" presId="urn:microsoft.com/office/officeart/2005/8/layout/hierarchy5"/>
    <dgm:cxn modelId="{4BEBCE27-A8FD-4968-893D-0B4AA5104607}" type="presParOf" srcId="{CF836026-D58E-43B6-9BD1-311424DF486F}" destId="{4D351910-37A9-4665-99D0-AF25278F51B1}" srcOrd="1" destOrd="0" presId="urn:microsoft.com/office/officeart/2005/8/layout/hierarchy5"/>
    <dgm:cxn modelId="{4782DEC0-05F2-4415-8BC1-7D21A95DC768}" type="presParOf" srcId="{4D351910-37A9-4665-99D0-AF25278F51B1}" destId="{98EB42D3-2C1D-4EE8-B0B3-81839E0D11FC}" srcOrd="0" destOrd="0" presId="urn:microsoft.com/office/officeart/2005/8/layout/hierarchy5"/>
    <dgm:cxn modelId="{3E40CA39-0384-4EA0-A76B-B817D3DA20D3}" type="presParOf" srcId="{4D351910-37A9-4665-99D0-AF25278F51B1}" destId="{75E91DA6-4CAF-4F7A-85B9-98AD9AF38D7F}" srcOrd="1" destOrd="0" presId="urn:microsoft.com/office/officeart/2005/8/layout/hierarchy5"/>
    <dgm:cxn modelId="{A9E3ACB7-98F2-480D-8AEB-36A90DDDA895}" type="presParOf" srcId="{B6D18988-8D60-41F7-B7AA-EA50D644C39F}" destId="{306EEB23-E8B6-44DB-812C-E11A658E0646}" srcOrd="1" destOrd="0" presId="urn:microsoft.com/office/officeart/2005/8/layout/hierarchy5"/>
    <dgm:cxn modelId="{720EE8D6-DED5-4D46-BEFC-B3A1B9CA9C0F}" type="presParOf" srcId="{306EEB23-E8B6-44DB-812C-E11A658E0646}" destId="{2EF253E7-D7B0-4BB2-B91E-1B4EBC419252}" srcOrd="0" destOrd="0" presId="urn:microsoft.com/office/officeart/2005/8/layout/hierarchy5"/>
    <dgm:cxn modelId="{567C22C2-A730-4CAA-B8A6-3AD4D9889A39}" type="presParOf" srcId="{2EF253E7-D7B0-4BB2-B91E-1B4EBC419252}" destId="{EEDBC67A-16A4-4A7F-B5C1-779AF476C28B}" srcOrd="0" destOrd="0" presId="urn:microsoft.com/office/officeart/2005/8/layout/hierarchy5"/>
    <dgm:cxn modelId="{8747620E-3C39-4D86-8759-4EECB05E4D15}" type="presParOf" srcId="{2EF253E7-D7B0-4BB2-B91E-1B4EBC419252}" destId="{F084D15B-DDD5-422B-8768-BEE6A6CCAED6}" srcOrd="1" destOrd="0" presId="urn:microsoft.com/office/officeart/2005/8/layout/hierarchy5"/>
    <dgm:cxn modelId="{08196680-7FAD-4E73-99C6-D25744A7D279}" type="presParOf" srcId="{306EEB23-E8B6-44DB-812C-E11A658E0646}" destId="{BF95EC82-FA6B-4996-A046-4CE64A3960A5}" srcOrd="1" destOrd="0" presId="urn:microsoft.com/office/officeart/2005/8/layout/hierarchy5"/>
    <dgm:cxn modelId="{5C870068-0C7B-438D-BF41-8D882F2F45FA}" type="presParOf" srcId="{BF95EC82-FA6B-4996-A046-4CE64A3960A5}" destId="{B6DD014F-AA9F-4C0E-A3B2-E4F92507427D}" srcOrd="0" destOrd="0" presId="urn:microsoft.com/office/officeart/2005/8/layout/hierarchy5"/>
    <dgm:cxn modelId="{BFE5D60B-9429-4ED0-9581-A33100C413CE}" type="presParOf" srcId="{306EEB23-E8B6-44DB-812C-E11A658E0646}" destId="{01FC5896-6C77-47E7-A05F-53654664FF41}" srcOrd="2" destOrd="0" presId="urn:microsoft.com/office/officeart/2005/8/layout/hierarchy5"/>
    <dgm:cxn modelId="{CB8B4E34-7370-46F0-9A2D-3B4222A3161C}" type="presParOf" srcId="{01FC5896-6C77-47E7-A05F-53654664FF41}" destId="{D71B71D5-F97A-4A5F-8A30-BAA0E748915D}" srcOrd="0" destOrd="0" presId="urn:microsoft.com/office/officeart/2005/8/layout/hierarchy5"/>
    <dgm:cxn modelId="{97ACFCF5-8D89-4875-9828-7DCB7C8C65CE}" type="presParOf" srcId="{01FC5896-6C77-47E7-A05F-53654664FF41}" destId="{BD8C9E6A-0E8D-4248-91B4-7C36EDB02CCC}" srcOrd="1" destOrd="0" presId="urn:microsoft.com/office/officeart/2005/8/layout/hierarchy5"/>
    <dgm:cxn modelId="{0A2102E5-7A34-46DB-AFCF-4F2A5D8CED01}" type="presParOf" srcId="{306EEB23-E8B6-44DB-812C-E11A658E0646}" destId="{9DD965DD-1E92-40B1-B6B0-D8967ECB1C43}" srcOrd="3" destOrd="0" presId="urn:microsoft.com/office/officeart/2005/8/layout/hierarchy5"/>
    <dgm:cxn modelId="{39EFD518-C4C8-4379-9053-E531C25A5E3C}" type="presParOf" srcId="{9DD965DD-1E92-40B1-B6B0-D8967ECB1C43}" destId="{AF3A0188-14EA-4866-B41D-F4D08AB7ACF1}" srcOrd="0" destOrd="0" presId="urn:microsoft.com/office/officeart/2005/8/layout/hierarchy5"/>
    <dgm:cxn modelId="{510F746E-881D-4C27-B25D-F9F83C99FD2A}" type="presParOf" srcId="{306EEB23-E8B6-44DB-812C-E11A658E0646}" destId="{D373BD4C-B276-4265-8C06-F55D972EECD2}" srcOrd="4" destOrd="0" presId="urn:microsoft.com/office/officeart/2005/8/layout/hierarchy5"/>
    <dgm:cxn modelId="{2CF23163-BA7A-45B3-8459-541395AB4D95}" type="presParOf" srcId="{D373BD4C-B276-4265-8C06-F55D972EECD2}" destId="{90741049-74E7-4200-B701-51A6340D6F76}" srcOrd="0" destOrd="0" presId="urn:microsoft.com/office/officeart/2005/8/layout/hierarchy5"/>
    <dgm:cxn modelId="{1A5BCABC-5097-4724-A49F-07D837C22BBB}" type="presParOf" srcId="{D373BD4C-B276-4265-8C06-F55D972EECD2}" destId="{77259710-A596-4B6B-8BFF-B87EB13E6B6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67BD21-1F43-4B32-8E31-9964FE9D0FF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07482DC-8590-49FC-BCF0-083E61B291F0}">
      <dgm:prSet phldrT="[Texto]"/>
      <dgm:spPr/>
      <dgm:t>
        <a:bodyPr/>
        <a:lstStyle/>
        <a:p>
          <a:r>
            <a:rPr lang="es-MX" dirty="0" smtClean="0"/>
            <a:t>Profesores de campo clínico y tutores de residencias</a:t>
          </a:r>
          <a:endParaRPr lang="es-MX" dirty="0"/>
        </a:p>
      </dgm:t>
    </dgm:pt>
    <dgm:pt modelId="{5DC586A6-93ED-4C2C-B895-FD2CDFA9E178}" type="parTrans" cxnId="{2E969322-2509-4E53-A998-4BCA541F3043}">
      <dgm:prSet/>
      <dgm:spPr/>
      <dgm:t>
        <a:bodyPr/>
        <a:lstStyle/>
        <a:p>
          <a:endParaRPr lang="es-MX"/>
        </a:p>
      </dgm:t>
    </dgm:pt>
    <dgm:pt modelId="{A6BA4E19-0580-4045-97E3-F5BDB625B65E}" type="sibTrans" cxnId="{2E969322-2509-4E53-A998-4BCA541F3043}">
      <dgm:prSet/>
      <dgm:spPr/>
      <dgm:t>
        <a:bodyPr/>
        <a:lstStyle/>
        <a:p>
          <a:endParaRPr lang="es-MX"/>
        </a:p>
      </dgm:t>
    </dgm:pt>
    <dgm:pt modelId="{06E3CC31-A336-49C3-8822-B0C7FFC5C7EE}">
      <dgm:prSet phldrT="[Texto]"/>
      <dgm:spPr/>
      <dgm:t>
        <a:bodyPr/>
        <a:lstStyle/>
        <a:p>
          <a:r>
            <a:rPr lang="es-MX" dirty="0" smtClean="0"/>
            <a:t>residentes</a:t>
          </a:r>
          <a:endParaRPr lang="es-MX" dirty="0"/>
        </a:p>
      </dgm:t>
    </dgm:pt>
    <dgm:pt modelId="{8F2BD848-3FD3-40BB-9172-C702EF0447E7}" type="parTrans" cxnId="{ADD917C7-5E3E-4CCA-AC63-F4DB2E705851}">
      <dgm:prSet/>
      <dgm:spPr/>
      <dgm:t>
        <a:bodyPr/>
        <a:lstStyle/>
        <a:p>
          <a:endParaRPr lang="es-MX"/>
        </a:p>
      </dgm:t>
    </dgm:pt>
    <dgm:pt modelId="{4362337D-4263-480A-B551-080DA2B278ED}" type="sibTrans" cxnId="{ADD917C7-5E3E-4CCA-AC63-F4DB2E705851}">
      <dgm:prSet/>
      <dgm:spPr/>
      <dgm:t>
        <a:bodyPr/>
        <a:lstStyle/>
        <a:p>
          <a:endParaRPr lang="es-MX"/>
        </a:p>
      </dgm:t>
    </dgm:pt>
    <dgm:pt modelId="{4BFB1CDD-FDF1-4DAF-84B3-B3F181A4532D}">
      <dgm:prSet phldrT="[Texto]"/>
      <dgm:spPr/>
      <dgm:t>
        <a:bodyPr/>
        <a:lstStyle/>
        <a:p>
          <a:r>
            <a:rPr lang="es-MX" dirty="0" smtClean="0"/>
            <a:t>Alumnos de pregrado</a:t>
          </a:r>
          <a:endParaRPr lang="es-MX" dirty="0"/>
        </a:p>
      </dgm:t>
    </dgm:pt>
    <dgm:pt modelId="{6676A9D6-7B7D-4E92-8F6E-FF7BA4BB5445}" type="parTrans" cxnId="{25FD0C6E-4E76-4D40-B1AE-0A52ABE23C2F}">
      <dgm:prSet/>
      <dgm:spPr/>
      <dgm:t>
        <a:bodyPr/>
        <a:lstStyle/>
        <a:p>
          <a:endParaRPr lang="es-MX"/>
        </a:p>
      </dgm:t>
    </dgm:pt>
    <dgm:pt modelId="{4A92BF00-AFC2-4D85-A9B1-1FB5FF6316A3}" type="sibTrans" cxnId="{25FD0C6E-4E76-4D40-B1AE-0A52ABE23C2F}">
      <dgm:prSet/>
      <dgm:spPr/>
      <dgm:t>
        <a:bodyPr/>
        <a:lstStyle/>
        <a:p>
          <a:endParaRPr lang="es-MX"/>
        </a:p>
      </dgm:t>
    </dgm:pt>
    <dgm:pt modelId="{8CF2F575-DFD1-4D94-A7F3-2924E79B8231}" type="pres">
      <dgm:prSet presAssocID="{1E67BD21-1F43-4B32-8E31-9964FE9D0F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5767F-E02F-4279-95F7-24340C8F915D}" type="pres">
      <dgm:prSet presAssocID="{B07482DC-8590-49FC-BCF0-083E61B291F0}" presName="gear1" presStyleLbl="node1" presStyleIdx="0" presStyleCnt="3" custScaleX="98588" custScaleY="8826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638DF-63EB-4FBA-9F86-CA19F158C299}" type="pres">
      <dgm:prSet presAssocID="{B07482DC-8590-49FC-BCF0-083E61B291F0}" presName="gear1srcNode" presStyleLbl="node1" presStyleIdx="0" presStyleCnt="3"/>
      <dgm:spPr/>
      <dgm:t>
        <a:bodyPr/>
        <a:lstStyle/>
        <a:p>
          <a:endParaRPr lang="es-MX"/>
        </a:p>
      </dgm:t>
    </dgm:pt>
    <dgm:pt modelId="{2FD4E68C-7857-424D-80DC-F111B8503AF6}" type="pres">
      <dgm:prSet presAssocID="{B07482DC-8590-49FC-BCF0-083E61B291F0}" presName="gear1dstNode" presStyleLbl="node1" presStyleIdx="0" presStyleCnt="3"/>
      <dgm:spPr/>
      <dgm:t>
        <a:bodyPr/>
        <a:lstStyle/>
        <a:p>
          <a:endParaRPr lang="es-MX"/>
        </a:p>
      </dgm:t>
    </dgm:pt>
    <dgm:pt modelId="{CF72234B-D816-4F34-AE80-E616E4ED4195}" type="pres">
      <dgm:prSet presAssocID="{06E3CC31-A336-49C3-8822-B0C7FFC5C7EE}" presName="gear2" presStyleLbl="node1" presStyleIdx="1" presStyleCnt="3" custLinFactNeighborX="979" custLinFactNeighborY="51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E4176-EF6C-48BF-B7C0-016F9BBE89A7}" type="pres">
      <dgm:prSet presAssocID="{06E3CC31-A336-49C3-8822-B0C7FFC5C7EE}" presName="gear2srcNode" presStyleLbl="node1" presStyleIdx="1" presStyleCnt="3"/>
      <dgm:spPr/>
      <dgm:t>
        <a:bodyPr/>
        <a:lstStyle/>
        <a:p>
          <a:endParaRPr lang="es-MX"/>
        </a:p>
      </dgm:t>
    </dgm:pt>
    <dgm:pt modelId="{B7381C79-6B6B-4A6B-A63E-EEC8DD0E3383}" type="pres">
      <dgm:prSet presAssocID="{06E3CC31-A336-49C3-8822-B0C7FFC5C7EE}" presName="gear2dstNode" presStyleLbl="node1" presStyleIdx="1" presStyleCnt="3"/>
      <dgm:spPr/>
      <dgm:t>
        <a:bodyPr/>
        <a:lstStyle/>
        <a:p>
          <a:endParaRPr lang="es-MX"/>
        </a:p>
      </dgm:t>
    </dgm:pt>
    <dgm:pt modelId="{09F2DD83-C97A-4CA8-91A9-2333142E740E}" type="pres">
      <dgm:prSet presAssocID="{4BFB1CDD-FDF1-4DAF-84B3-B3F181A4532D}" presName="gear3" presStyleLbl="node1" presStyleIdx="2" presStyleCnt="3" custLinFactNeighborX="4431" custLinFactNeighborY="4500"/>
      <dgm:spPr/>
      <dgm:t>
        <a:bodyPr/>
        <a:lstStyle/>
        <a:p>
          <a:endParaRPr lang="es-MX"/>
        </a:p>
      </dgm:t>
    </dgm:pt>
    <dgm:pt modelId="{8A25CCD4-1D82-4937-AAC5-BE3E8BD878EF}" type="pres">
      <dgm:prSet presAssocID="{4BFB1CDD-FDF1-4DAF-84B3-B3F181A453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6EC6F-1A33-49D8-8B0F-EF6A4121A84A}" type="pres">
      <dgm:prSet presAssocID="{4BFB1CDD-FDF1-4DAF-84B3-B3F181A4532D}" presName="gear3srcNode" presStyleLbl="node1" presStyleIdx="2" presStyleCnt="3"/>
      <dgm:spPr/>
      <dgm:t>
        <a:bodyPr/>
        <a:lstStyle/>
        <a:p>
          <a:endParaRPr lang="es-MX"/>
        </a:p>
      </dgm:t>
    </dgm:pt>
    <dgm:pt modelId="{DF91C424-C6C3-4FDD-BAAE-1120957A86CD}" type="pres">
      <dgm:prSet presAssocID="{4BFB1CDD-FDF1-4DAF-84B3-B3F181A4532D}" presName="gear3dstNode" presStyleLbl="node1" presStyleIdx="2" presStyleCnt="3"/>
      <dgm:spPr/>
      <dgm:t>
        <a:bodyPr/>
        <a:lstStyle/>
        <a:p>
          <a:endParaRPr lang="es-MX"/>
        </a:p>
      </dgm:t>
    </dgm:pt>
    <dgm:pt modelId="{281FE70D-4590-40AA-99EC-FD43460828AE}" type="pres">
      <dgm:prSet presAssocID="{A6BA4E19-0580-4045-97E3-F5BDB625B65E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EA9D63C4-7D4D-49AA-9972-77E2EADC932D}" type="pres">
      <dgm:prSet presAssocID="{4362337D-4263-480A-B551-080DA2B278ED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185A0CF3-CC24-4AD4-A7F8-72A1E235E26E}" type="pres">
      <dgm:prSet presAssocID="{4A92BF00-AFC2-4D85-A9B1-1FB5FF6316A3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25FD0C6E-4E76-4D40-B1AE-0A52ABE23C2F}" srcId="{1E67BD21-1F43-4B32-8E31-9964FE9D0FF2}" destId="{4BFB1CDD-FDF1-4DAF-84B3-B3F181A4532D}" srcOrd="2" destOrd="0" parTransId="{6676A9D6-7B7D-4E92-8F6E-FF7BA4BB5445}" sibTransId="{4A92BF00-AFC2-4D85-A9B1-1FB5FF6316A3}"/>
    <dgm:cxn modelId="{41467C75-F0FF-431E-A2E4-7C10527C9D9A}" type="presOf" srcId="{B07482DC-8590-49FC-BCF0-083E61B291F0}" destId="{7A15767F-E02F-4279-95F7-24340C8F915D}" srcOrd="0" destOrd="0" presId="urn:microsoft.com/office/officeart/2005/8/layout/gear1"/>
    <dgm:cxn modelId="{ADD917C7-5E3E-4CCA-AC63-F4DB2E705851}" srcId="{1E67BD21-1F43-4B32-8E31-9964FE9D0FF2}" destId="{06E3CC31-A336-49C3-8822-B0C7FFC5C7EE}" srcOrd="1" destOrd="0" parTransId="{8F2BD848-3FD3-40BB-9172-C702EF0447E7}" sibTransId="{4362337D-4263-480A-B551-080DA2B278ED}"/>
    <dgm:cxn modelId="{1BAF8329-DE3B-4772-AECC-5C84F16933D5}" type="presOf" srcId="{4BFB1CDD-FDF1-4DAF-84B3-B3F181A4532D}" destId="{F456EC6F-1A33-49D8-8B0F-EF6A4121A84A}" srcOrd="2" destOrd="0" presId="urn:microsoft.com/office/officeart/2005/8/layout/gear1"/>
    <dgm:cxn modelId="{61040C72-A766-4953-87D4-804325413297}" type="presOf" srcId="{B07482DC-8590-49FC-BCF0-083E61B291F0}" destId="{175638DF-63EB-4FBA-9F86-CA19F158C299}" srcOrd="1" destOrd="0" presId="urn:microsoft.com/office/officeart/2005/8/layout/gear1"/>
    <dgm:cxn modelId="{78C68D09-6793-413C-B20B-9AAE655CB201}" type="presOf" srcId="{B07482DC-8590-49FC-BCF0-083E61B291F0}" destId="{2FD4E68C-7857-424D-80DC-F111B8503AF6}" srcOrd="2" destOrd="0" presId="urn:microsoft.com/office/officeart/2005/8/layout/gear1"/>
    <dgm:cxn modelId="{AE8ABA68-AEFD-4E3B-8520-6C1E2C434E82}" type="presOf" srcId="{06E3CC31-A336-49C3-8822-B0C7FFC5C7EE}" destId="{B7381C79-6B6B-4A6B-A63E-EEC8DD0E3383}" srcOrd="2" destOrd="0" presId="urn:microsoft.com/office/officeart/2005/8/layout/gear1"/>
    <dgm:cxn modelId="{C1290C31-009D-4E87-A7EF-A8F65DDF5FBF}" type="presOf" srcId="{A6BA4E19-0580-4045-97E3-F5BDB625B65E}" destId="{281FE70D-4590-40AA-99EC-FD43460828AE}" srcOrd="0" destOrd="0" presId="urn:microsoft.com/office/officeart/2005/8/layout/gear1"/>
    <dgm:cxn modelId="{0C22B078-642D-4444-A484-CC93E53BEE74}" type="presOf" srcId="{4362337D-4263-480A-B551-080DA2B278ED}" destId="{EA9D63C4-7D4D-49AA-9972-77E2EADC932D}" srcOrd="0" destOrd="0" presId="urn:microsoft.com/office/officeart/2005/8/layout/gear1"/>
    <dgm:cxn modelId="{2E969322-2509-4E53-A998-4BCA541F3043}" srcId="{1E67BD21-1F43-4B32-8E31-9964FE9D0FF2}" destId="{B07482DC-8590-49FC-BCF0-083E61B291F0}" srcOrd="0" destOrd="0" parTransId="{5DC586A6-93ED-4C2C-B895-FD2CDFA9E178}" sibTransId="{A6BA4E19-0580-4045-97E3-F5BDB625B65E}"/>
    <dgm:cxn modelId="{90CF4B2E-AE17-4BD2-ACCD-8026B8114089}" type="presOf" srcId="{4BFB1CDD-FDF1-4DAF-84B3-B3F181A4532D}" destId="{09F2DD83-C97A-4CA8-91A9-2333142E740E}" srcOrd="0" destOrd="0" presId="urn:microsoft.com/office/officeart/2005/8/layout/gear1"/>
    <dgm:cxn modelId="{9D359193-4700-48EB-AF93-7916205B7FFE}" type="presOf" srcId="{1E67BD21-1F43-4B32-8E31-9964FE9D0FF2}" destId="{8CF2F575-DFD1-4D94-A7F3-2924E79B8231}" srcOrd="0" destOrd="0" presId="urn:microsoft.com/office/officeart/2005/8/layout/gear1"/>
    <dgm:cxn modelId="{D71EFA69-2E7D-4C18-9AC8-E90EE5F4CF05}" type="presOf" srcId="{4A92BF00-AFC2-4D85-A9B1-1FB5FF6316A3}" destId="{185A0CF3-CC24-4AD4-A7F8-72A1E235E26E}" srcOrd="0" destOrd="0" presId="urn:microsoft.com/office/officeart/2005/8/layout/gear1"/>
    <dgm:cxn modelId="{3E9DF690-CAEF-4398-9E3E-E8A63E65B928}" type="presOf" srcId="{06E3CC31-A336-49C3-8822-B0C7FFC5C7EE}" destId="{CF72234B-D816-4F34-AE80-E616E4ED4195}" srcOrd="0" destOrd="0" presId="urn:microsoft.com/office/officeart/2005/8/layout/gear1"/>
    <dgm:cxn modelId="{C235DCAD-B292-4F54-83B4-81D5D8263B50}" type="presOf" srcId="{06E3CC31-A336-49C3-8822-B0C7FFC5C7EE}" destId="{80EE4176-EF6C-48BF-B7C0-016F9BBE89A7}" srcOrd="1" destOrd="0" presId="urn:microsoft.com/office/officeart/2005/8/layout/gear1"/>
    <dgm:cxn modelId="{F567C837-4459-4598-BD6C-30E11B45EF28}" type="presOf" srcId="{4BFB1CDD-FDF1-4DAF-84B3-B3F181A4532D}" destId="{8A25CCD4-1D82-4937-AAC5-BE3E8BD878EF}" srcOrd="1" destOrd="0" presId="urn:microsoft.com/office/officeart/2005/8/layout/gear1"/>
    <dgm:cxn modelId="{008572C4-12BE-4F3D-8250-123535192925}" type="presOf" srcId="{4BFB1CDD-FDF1-4DAF-84B3-B3F181A4532D}" destId="{DF91C424-C6C3-4FDD-BAAE-1120957A86CD}" srcOrd="3" destOrd="0" presId="urn:microsoft.com/office/officeart/2005/8/layout/gear1"/>
    <dgm:cxn modelId="{F6A9245A-245C-4D12-9CB8-A3F8D45DF3D0}" type="presParOf" srcId="{8CF2F575-DFD1-4D94-A7F3-2924E79B8231}" destId="{7A15767F-E02F-4279-95F7-24340C8F915D}" srcOrd="0" destOrd="0" presId="urn:microsoft.com/office/officeart/2005/8/layout/gear1"/>
    <dgm:cxn modelId="{F51043BD-C102-4381-AE74-B2E59C0CD418}" type="presParOf" srcId="{8CF2F575-DFD1-4D94-A7F3-2924E79B8231}" destId="{175638DF-63EB-4FBA-9F86-CA19F158C299}" srcOrd="1" destOrd="0" presId="urn:microsoft.com/office/officeart/2005/8/layout/gear1"/>
    <dgm:cxn modelId="{5EFA9FBC-B810-414C-B6AB-3E732626E682}" type="presParOf" srcId="{8CF2F575-DFD1-4D94-A7F3-2924E79B8231}" destId="{2FD4E68C-7857-424D-80DC-F111B8503AF6}" srcOrd="2" destOrd="0" presId="urn:microsoft.com/office/officeart/2005/8/layout/gear1"/>
    <dgm:cxn modelId="{8F41AE3B-44A1-4002-8E7F-96D2D8CC25DC}" type="presParOf" srcId="{8CF2F575-DFD1-4D94-A7F3-2924E79B8231}" destId="{CF72234B-D816-4F34-AE80-E616E4ED4195}" srcOrd="3" destOrd="0" presId="urn:microsoft.com/office/officeart/2005/8/layout/gear1"/>
    <dgm:cxn modelId="{23063F15-1CD8-45AB-A59E-382669525A9C}" type="presParOf" srcId="{8CF2F575-DFD1-4D94-A7F3-2924E79B8231}" destId="{80EE4176-EF6C-48BF-B7C0-016F9BBE89A7}" srcOrd="4" destOrd="0" presId="urn:microsoft.com/office/officeart/2005/8/layout/gear1"/>
    <dgm:cxn modelId="{7313CB0E-12B6-47BA-A10C-14B5E30FCAAF}" type="presParOf" srcId="{8CF2F575-DFD1-4D94-A7F3-2924E79B8231}" destId="{B7381C79-6B6B-4A6B-A63E-EEC8DD0E3383}" srcOrd="5" destOrd="0" presId="urn:microsoft.com/office/officeart/2005/8/layout/gear1"/>
    <dgm:cxn modelId="{E9215F1C-33F6-4E7C-A009-2CF92B063CA2}" type="presParOf" srcId="{8CF2F575-DFD1-4D94-A7F3-2924E79B8231}" destId="{09F2DD83-C97A-4CA8-91A9-2333142E740E}" srcOrd="6" destOrd="0" presId="urn:microsoft.com/office/officeart/2005/8/layout/gear1"/>
    <dgm:cxn modelId="{B264518E-BA3F-4B1C-92ED-908C617EDF11}" type="presParOf" srcId="{8CF2F575-DFD1-4D94-A7F3-2924E79B8231}" destId="{8A25CCD4-1D82-4937-AAC5-BE3E8BD878EF}" srcOrd="7" destOrd="0" presId="urn:microsoft.com/office/officeart/2005/8/layout/gear1"/>
    <dgm:cxn modelId="{51E94315-77F1-4D43-BE5F-7EEAAFA01E2C}" type="presParOf" srcId="{8CF2F575-DFD1-4D94-A7F3-2924E79B8231}" destId="{F456EC6F-1A33-49D8-8B0F-EF6A4121A84A}" srcOrd="8" destOrd="0" presId="urn:microsoft.com/office/officeart/2005/8/layout/gear1"/>
    <dgm:cxn modelId="{D45E00F8-6FB6-4AA6-8447-1B4288ED4E34}" type="presParOf" srcId="{8CF2F575-DFD1-4D94-A7F3-2924E79B8231}" destId="{DF91C424-C6C3-4FDD-BAAE-1120957A86CD}" srcOrd="9" destOrd="0" presId="urn:microsoft.com/office/officeart/2005/8/layout/gear1"/>
    <dgm:cxn modelId="{05B10980-D41D-4FB4-8ED8-AE8D79B1E318}" type="presParOf" srcId="{8CF2F575-DFD1-4D94-A7F3-2924E79B8231}" destId="{281FE70D-4590-40AA-99EC-FD43460828AE}" srcOrd="10" destOrd="0" presId="urn:microsoft.com/office/officeart/2005/8/layout/gear1"/>
    <dgm:cxn modelId="{93316F87-A03E-4E36-AD6D-3492A68334CC}" type="presParOf" srcId="{8CF2F575-DFD1-4D94-A7F3-2924E79B8231}" destId="{EA9D63C4-7D4D-49AA-9972-77E2EADC932D}" srcOrd="11" destOrd="0" presId="urn:microsoft.com/office/officeart/2005/8/layout/gear1"/>
    <dgm:cxn modelId="{A8B256BD-BED1-4243-9A1B-08A55A73B903}" type="presParOf" srcId="{8CF2F575-DFD1-4D94-A7F3-2924E79B8231}" destId="{185A0CF3-CC24-4AD4-A7F8-72A1E235E2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4A36B1-80C4-4F5B-95D6-25FA97790D48}">
      <dsp:nvSpPr>
        <dsp:cNvPr id="0" name=""/>
        <dsp:cNvSpPr/>
      </dsp:nvSpPr>
      <dsp:spPr>
        <a:xfrm>
          <a:off x="0" y="65861"/>
          <a:ext cx="6196013" cy="98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Necesaria para una formación adecuada</a:t>
          </a:r>
          <a:endParaRPr lang="es-MX" sz="2600" kern="1200" dirty="0"/>
        </a:p>
      </dsp:txBody>
      <dsp:txXfrm>
        <a:off x="0" y="65861"/>
        <a:ext cx="6196013" cy="982470"/>
      </dsp:txXfrm>
    </dsp:sp>
    <dsp:sp modelId="{9077DC0A-F700-4D5E-96F6-DD96C8133163}">
      <dsp:nvSpPr>
        <dsp:cNvPr id="0" name=""/>
        <dsp:cNvSpPr/>
      </dsp:nvSpPr>
      <dsp:spPr>
        <a:xfrm>
          <a:off x="0" y="1048332"/>
          <a:ext cx="6196013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000" kern="1200" dirty="0" smtClean="0"/>
            <a:t>Cuando se da en forma apropiada genera sinergias importantes en cada etapa</a:t>
          </a:r>
          <a:endParaRPr lang="es-MX" sz="2000" kern="1200" dirty="0"/>
        </a:p>
      </dsp:txBody>
      <dsp:txXfrm>
        <a:off x="0" y="1048332"/>
        <a:ext cx="6196013" cy="592020"/>
      </dsp:txXfrm>
    </dsp:sp>
    <dsp:sp modelId="{475B802A-C023-42AE-BF1E-E4DCDA65A6A9}">
      <dsp:nvSpPr>
        <dsp:cNvPr id="0" name=""/>
        <dsp:cNvSpPr/>
      </dsp:nvSpPr>
      <dsp:spPr>
        <a:xfrm>
          <a:off x="0" y="1640352"/>
          <a:ext cx="6196013" cy="98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Se genera en los espacios físicos compartidos por los programas</a:t>
          </a:r>
          <a:endParaRPr lang="es-MX" sz="2600" kern="1200" dirty="0"/>
        </a:p>
      </dsp:txBody>
      <dsp:txXfrm>
        <a:off x="0" y="1640352"/>
        <a:ext cx="6196013" cy="982470"/>
      </dsp:txXfrm>
    </dsp:sp>
    <dsp:sp modelId="{6F1753D2-3E99-4D2E-A6A6-C923D5876FFE}">
      <dsp:nvSpPr>
        <dsp:cNvPr id="0" name=""/>
        <dsp:cNvSpPr/>
      </dsp:nvSpPr>
      <dsp:spPr>
        <a:xfrm>
          <a:off x="0" y="2622823"/>
          <a:ext cx="6196013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000" kern="1200" dirty="0" smtClean="0"/>
            <a:t>Pero en particular durante el proceso de aprender sirviendo y es fluida si se fortalece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2000" kern="1200" dirty="0"/>
        </a:p>
      </dsp:txBody>
      <dsp:txXfrm>
        <a:off x="0" y="2622823"/>
        <a:ext cx="6196013" cy="9149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767F-E02F-4279-95F7-24340C8F915D}">
      <dsp:nvSpPr>
        <dsp:cNvPr id="0" name=""/>
        <dsp:cNvSpPr/>
      </dsp:nvSpPr>
      <dsp:spPr>
        <a:xfrm>
          <a:off x="2868470" y="2025592"/>
          <a:ext cx="2203638" cy="19728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Programación de  actividades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Escuela y hospital</a:t>
          </a:r>
          <a:endParaRPr lang="es-MX" sz="1300" kern="1200" dirty="0"/>
        </a:p>
      </dsp:txBody>
      <dsp:txXfrm>
        <a:off x="2868470" y="2025592"/>
        <a:ext cx="2203638" cy="1972809"/>
      </dsp:txXfrm>
    </dsp:sp>
    <dsp:sp modelId="{CF72234B-D816-4F34-AE80-E616E4ED4195}">
      <dsp:nvSpPr>
        <dsp:cNvPr id="0" name=""/>
        <dsp:cNvSpPr/>
      </dsp:nvSpPr>
      <dsp:spPr>
        <a:xfrm>
          <a:off x="1568124" y="1449519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Manejo de las técnicas educativas</a:t>
          </a:r>
          <a:endParaRPr lang="es-MX" sz="1300" kern="1200" dirty="0"/>
        </a:p>
      </dsp:txBody>
      <dsp:txXfrm>
        <a:off x="1568124" y="1449519"/>
        <a:ext cx="1625600" cy="1625600"/>
      </dsp:txXfrm>
    </dsp:sp>
    <dsp:sp modelId="{09F2DD83-C97A-4CA8-91A9-2333142E740E}">
      <dsp:nvSpPr>
        <dsp:cNvPr id="0" name=""/>
        <dsp:cNvSpPr/>
      </dsp:nvSpPr>
      <dsp:spPr>
        <a:xfrm rot="20700000">
          <a:off x="2549148" y="33236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Supervisión de las actividades</a:t>
          </a:r>
          <a:endParaRPr lang="es-MX" sz="1300" kern="1200" dirty="0"/>
        </a:p>
      </dsp:txBody>
      <dsp:txXfrm>
        <a:off x="2898486" y="681699"/>
        <a:ext cx="894080" cy="894080"/>
      </dsp:txXfrm>
    </dsp:sp>
    <dsp:sp modelId="{281FE70D-4590-40AA-99EC-FD43460828AE}">
      <dsp:nvSpPr>
        <dsp:cNvPr id="0" name=""/>
        <dsp:cNvSpPr/>
      </dsp:nvSpPr>
      <dsp:spPr>
        <a:xfrm>
          <a:off x="2679396" y="1557918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3C4-7D4D-49AA-9972-77E2EADC932D}">
      <dsp:nvSpPr>
        <dsp:cNvPr id="0" name=""/>
        <dsp:cNvSpPr/>
      </dsp:nvSpPr>
      <dsp:spPr>
        <a:xfrm>
          <a:off x="1264319" y="1006952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0CF3-CC24-4AD4-A7F8-72A1E235E26E}">
      <dsp:nvSpPr>
        <dsp:cNvPr id="0" name=""/>
        <dsp:cNvSpPr/>
      </dsp:nvSpPr>
      <dsp:spPr>
        <a:xfrm>
          <a:off x="2094291" y="-103734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767F-E02F-4279-95F7-24340C8F915D}">
      <dsp:nvSpPr>
        <dsp:cNvPr id="0" name=""/>
        <dsp:cNvSpPr/>
      </dsp:nvSpPr>
      <dsp:spPr>
        <a:xfrm>
          <a:off x="2975983" y="1815969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IRP y SERVICIO SOCIAL</a:t>
          </a:r>
          <a:endParaRPr lang="es-MX" sz="1400" b="1" kern="1200" dirty="0"/>
        </a:p>
      </dsp:txBody>
      <dsp:txXfrm>
        <a:off x="2975983" y="1815969"/>
        <a:ext cx="2235200" cy="2235200"/>
      </dsp:txXfrm>
    </dsp:sp>
    <dsp:sp modelId="{CF72234B-D816-4F34-AE80-E616E4ED4195}">
      <dsp:nvSpPr>
        <dsp:cNvPr id="0" name=""/>
        <dsp:cNvSpPr/>
      </dsp:nvSpPr>
      <dsp:spPr>
        <a:xfrm>
          <a:off x="1391814" y="1186444"/>
          <a:ext cx="1930611" cy="185367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RESIDENCIAS MÉDICAS Y SERVICIO SOCIAL</a:t>
          </a:r>
          <a:endParaRPr lang="es-MX" sz="1200" b="1" kern="1200" dirty="0"/>
        </a:p>
      </dsp:txBody>
      <dsp:txXfrm>
        <a:off x="1391814" y="1186444"/>
        <a:ext cx="1930611" cy="1853671"/>
      </dsp:txXfrm>
    </dsp:sp>
    <dsp:sp modelId="{09F2DD83-C97A-4CA8-91A9-2333142E740E}">
      <dsp:nvSpPr>
        <dsp:cNvPr id="0" name=""/>
        <dsp:cNvSpPr/>
      </dsp:nvSpPr>
      <dsp:spPr>
        <a:xfrm rot="20700000">
          <a:off x="2690945" y="196170"/>
          <a:ext cx="1465358" cy="14143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APOYO A DOCENCIA E INVESTIGA-CIÓN</a:t>
          </a:r>
          <a:endParaRPr lang="es-MX" sz="1200" b="1" kern="1200" dirty="0"/>
        </a:p>
      </dsp:txBody>
      <dsp:txXfrm>
        <a:off x="3015364" y="503360"/>
        <a:ext cx="816518" cy="799995"/>
      </dsp:txXfrm>
    </dsp:sp>
    <dsp:sp modelId="{281FE70D-4590-40AA-99EC-FD43460828AE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3C4-7D4D-49AA-9972-77E2EADC932D}">
      <dsp:nvSpPr>
        <dsp:cNvPr id="0" name=""/>
        <dsp:cNvSpPr/>
      </dsp:nvSpPr>
      <dsp:spPr>
        <a:xfrm>
          <a:off x="1080110" y="864088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0CF3-CC24-4AD4-A7F8-72A1E235E26E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767F-E02F-4279-95F7-24340C8F915D}">
      <dsp:nvSpPr>
        <dsp:cNvPr id="0" name=""/>
        <dsp:cNvSpPr/>
      </dsp:nvSpPr>
      <dsp:spPr>
        <a:xfrm>
          <a:off x="2004370" y="1377513"/>
          <a:ext cx="3355772" cy="283691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Egreso de médicos generales de 137 </a:t>
          </a:r>
          <a:r>
            <a:rPr lang="es-MX" sz="1800" kern="1200" dirty="0" err="1" smtClean="0"/>
            <a:t>esc</a:t>
          </a:r>
          <a:r>
            <a:rPr lang="es-MX" sz="1800" kern="1200" dirty="0" smtClean="0"/>
            <a:t> y </a:t>
          </a:r>
          <a:r>
            <a:rPr lang="es-MX" sz="1800" kern="1200" dirty="0" err="1" smtClean="0"/>
            <a:t>fac</a:t>
          </a:r>
          <a:r>
            <a:rPr lang="es-MX" sz="1800" kern="1200" dirty="0" smtClean="0"/>
            <a:t> de medicina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15 mil anual</a:t>
          </a:r>
          <a:endParaRPr lang="es-MX" sz="1800" kern="1200" dirty="0"/>
        </a:p>
      </dsp:txBody>
      <dsp:txXfrm>
        <a:off x="2004370" y="1377513"/>
        <a:ext cx="3355772" cy="2836915"/>
      </dsp:txXfrm>
    </dsp:sp>
    <dsp:sp modelId="{CF72234B-D816-4F34-AE80-E616E4ED4195}">
      <dsp:nvSpPr>
        <dsp:cNvPr id="0" name=""/>
        <dsp:cNvSpPr/>
      </dsp:nvSpPr>
      <dsp:spPr>
        <a:xfrm>
          <a:off x="713171" y="1167908"/>
          <a:ext cx="1542743" cy="133755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Opciones de ingreso a la especialidad</a:t>
          </a:r>
          <a:endParaRPr lang="es-MX" sz="1100" kern="1200" dirty="0"/>
        </a:p>
      </dsp:txBody>
      <dsp:txXfrm>
        <a:off x="713171" y="1167908"/>
        <a:ext cx="1542743" cy="1337559"/>
      </dsp:txXfrm>
    </dsp:sp>
    <dsp:sp modelId="{09F2DD83-C97A-4CA8-91A9-2333142E740E}">
      <dsp:nvSpPr>
        <dsp:cNvPr id="0" name=""/>
        <dsp:cNvSpPr/>
      </dsp:nvSpPr>
      <dsp:spPr>
        <a:xfrm rot="20700000">
          <a:off x="2410416" y="394406"/>
          <a:ext cx="1121279" cy="86104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Opciones de ingreso a </a:t>
          </a:r>
          <a:r>
            <a:rPr lang="es-MX" sz="800" kern="1200" dirty="0" err="1" smtClean="0"/>
            <a:t>maestrias</a:t>
          </a:r>
          <a:r>
            <a:rPr lang="es-MX" sz="800" kern="1200" dirty="0" smtClean="0"/>
            <a:t> , doctorados</a:t>
          </a:r>
          <a:endParaRPr lang="es-MX" sz="800" kern="1200" dirty="0"/>
        </a:p>
      </dsp:txBody>
      <dsp:txXfrm>
        <a:off x="2671781" y="567824"/>
        <a:ext cx="598550" cy="514212"/>
      </dsp:txXfrm>
    </dsp:sp>
    <dsp:sp modelId="{281FE70D-4590-40AA-99EC-FD43460828AE}">
      <dsp:nvSpPr>
        <dsp:cNvPr id="0" name=""/>
        <dsp:cNvSpPr/>
      </dsp:nvSpPr>
      <dsp:spPr>
        <a:xfrm>
          <a:off x="3359458" y="13839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3C4-7D4D-49AA-9972-77E2EADC932D}">
      <dsp:nvSpPr>
        <dsp:cNvPr id="0" name=""/>
        <dsp:cNvSpPr/>
      </dsp:nvSpPr>
      <dsp:spPr>
        <a:xfrm>
          <a:off x="383700" y="735860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0CF3-CC24-4AD4-A7F8-72A1E235E26E}">
      <dsp:nvSpPr>
        <dsp:cNvPr id="0" name=""/>
        <dsp:cNvSpPr/>
      </dsp:nvSpPr>
      <dsp:spPr>
        <a:xfrm>
          <a:off x="1927354" y="-282959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12DAA6-453A-469F-B33B-174248F77A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96B07-F885-40C9-A2F6-BD49B058609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1. La articulación se da en forma espontánea en los espacios educativos y de manera formal a través de la interrelación  de los perfiles por competencias de cada nivel </a:t>
          </a:r>
          <a:endParaRPr lang="es-MX" sz="1400" kern="1200" dirty="0"/>
        </a:p>
      </dsp:txBody>
      <dsp:txXfrm>
        <a:off x="564979" y="406400"/>
        <a:ext cx="5475833" cy="812800"/>
      </dsp:txXfrm>
    </dsp:sp>
    <dsp:sp modelId="{7ECCF5B7-369E-4AE0-9FD4-EF58DF8A87A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7ACFC-8922-4932-BE29-34B5978FD862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2. las competencias que fomentan la articulación son con mayor frecuencia las transversales y el eje vertebral en los tres niveles son las metodológicas</a:t>
          </a:r>
          <a:endParaRPr lang="es-MX" sz="1400" kern="1200" dirty="0"/>
        </a:p>
      </dsp:txBody>
      <dsp:txXfrm>
        <a:off x="860432" y="1625599"/>
        <a:ext cx="5180380" cy="812800"/>
      </dsp:txXfrm>
    </dsp:sp>
    <dsp:sp modelId="{B4EDDAFB-6110-4027-B254-E81E1FDEDE4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D9449-4577-4695-B6F0-9FE548B3549F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3.Planeación y colaboración respetuosa y racional del uso de los espacios educativos</a:t>
          </a:r>
          <a:endParaRPr lang="es-MX" sz="1400" kern="1200" dirty="0"/>
        </a:p>
      </dsp:txBody>
      <dsp:txXfrm>
        <a:off x="564979" y="2844800"/>
        <a:ext cx="5475833" cy="812800"/>
      </dsp:txXfrm>
    </dsp:sp>
    <dsp:sp modelId="{5CA54043-8CE0-47C1-90E2-5ECE210B50B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12DAA6-453A-469F-B33B-174248F77A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96B07-F885-40C9-A2F6-BD49B058609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4. Capacitación para la aplicación de técnicas educativas pertinentes</a:t>
          </a:r>
          <a:endParaRPr lang="es-MX" sz="2400" kern="1200" dirty="0"/>
        </a:p>
      </dsp:txBody>
      <dsp:txXfrm>
        <a:off x="564979" y="406400"/>
        <a:ext cx="5475833" cy="812800"/>
      </dsp:txXfrm>
    </dsp:sp>
    <dsp:sp modelId="{7ECCF5B7-369E-4AE0-9FD4-EF58DF8A87A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7ACFC-8922-4932-BE29-34B5978FD862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5.-Supervisión y evaluación de  actividades en escenarios clínicos</a:t>
          </a:r>
          <a:endParaRPr lang="es-MX" sz="2400" kern="1200" dirty="0"/>
        </a:p>
      </dsp:txBody>
      <dsp:txXfrm>
        <a:off x="860432" y="1625599"/>
        <a:ext cx="5180380" cy="812800"/>
      </dsp:txXfrm>
    </dsp:sp>
    <dsp:sp modelId="{B4EDDAFB-6110-4027-B254-E81E1FDEDE4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D9449-4577-4695-B6F0-9FE548B3549F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6.-Replantteamiento del Servicio Social</a:t>
          </a:r>
          <a:endParaRPr lang="es-MX" sz="2400" kern="1200" dirty="0"/>
        </a:p>
      </dsp:txBody>
      <dsp:txXfrm>
        <a:off x="564979" y="2844800"/>
        <a:ext cx="5475833" cy="812800"/>
      </dsp:txXfrm>
    </dsp:sp>
    <dsp:sp modelId="{5CA54043-8CE0-47C1-90E2-5ECE210B50B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12DAA6-453A-469F-B33B-174248F77A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96B07-F885-40C9-A2F6-BD49B058609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7.-Politicas públicas que permitan el reposicionamiento del medico general</a:t>
          </a:r>
          <a:endParaRPr lang="es-MX" sz="1800" kern="1200" dirty="0"/>
        </a:p>
      </dsp:txBody>
      <dsp:txXfrm>
        <a:off x="564979" y="406400"/>
        <a:ext cx="5475833" cy="812800"/>
      </dsp:txXfrm>
    </dsp:sp>
    <dsp:sp modelId="{7ECCF5B7-369E-4AE0-9FD4-EF58DF8A87A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7ACFC-8922-4932-BE29-34B5978FD862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8.-Politicas publicas que racionalicen la formación de médicos</a:t>
          </a:r>
          <a:endParaRPr lang="es-MX" sz="1800" kern="1200" dirty="0"/>
        </a:p>
      </dsp:txBody>
      <dsp:txXfrm>
        <a:off x="860432" y="1625599"/>
        <a:ext cx="5180380" cy="812800"/>
      </dsp:txXfrm>
    </dsp:sp>
    <dsp:sp modelId="{B4EDDAFB-6110-4027-B254-E81E1FDEDE4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D9449-4577-4695-B6F0-9FE548B3549F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9.-Estrategia innovadoras para la atención de las necesidades de formación posteriores a la licenciatura</a:t>
          </a:r>
          <a:endParaRPr lang="es-MX" sz="1800" kern="1200" dirty="0"/>
        </a:p>
      </dsp:txBody>
      <dsp:txXfrm>
        <a:off x="564979" y="2844800"/>
        <a:ext cx="5475833" cy="812800"/>
      </dsp:txXfrm>
    </dsp:sp>
    <dsp:sp modelId="{5CA54043-8CE0-47C1-90E2-5ECE210B50B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952961-4E98-4751-8E39-8304224C4343}">
      <dsp:nvSpPr>
        <dsp:cNvPr id="0" name=""/>
        <dsp:cNvSpPr/>
      </dsp:nvSpPr>
      <dsp:spPr>
        <a:xfrm>
          <a:off x="2205305" y="1352416"/>
          <a:ext cx="1718980" cy="14869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Generar información relevante y pertinente sobre una persona, grupo, institución o comunidad, por medio del uso de técnicas de comunicación efectiva, e</a:t>
          </a:r>
          <a:endParaRPr lang="es-MX" sz="900" b="1" kern="1200" dirty="0"/>
        </a:p>
      </dsp:txBody>
      <dsp:txXfrm>
        <a:off x="2205305" y="1352416"/>
        <a:ext cx="1718980" cy="1486987"/>
      </dsp:txXfrm>
    </dsp:sp>
    <dsp:sp modelId="{5F3C2146-4618-47CD-A999-5AA2067195CA}">
      <dsp:nvSpPr>
        <dsp:cNvPr id="0" name=""/>
        <dsp:cNvSpPr/>
      </dsp:nvSpPr>
      <dsp:spPr>
        <a:xfrm>
          <a:off x="3281717" y="640993"/>
          <a:ext cx="648566" cy="5588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9B0D0-FEA1-47AB-BAA4-8F070ECB300A}">
      <dsp:nvSpPr>
        <dsp:cNvPr id="0" name=""/>
        <dsp:cNvSpPr/>
      </dsp:nvSpPr>
      <dsp:spPr>
        <a:xfrm>
          <a:off x="2363648" y="0"/>
          <a:ext cx="1408692" cy="121868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Incorporar el contexto biológico y molecular a la práctica de la Salud Pública </a:t>
          </a:r>
          <a:endParaRPr lang="es-MX" sz="1000" kern="1200" dirty="0"/>
        </a:p>
      </dsp:txBody>
      <dsp:txXfrm>
        <a:off x="2363648" y="0"/>
        <a:ext cx="1408692" cy="1218684"/>
      </dsp:txXfrm>
    </dsp:sp>
    <dsp:sp modelId="{58B865A3-4257-414C-82D1-1BB481510F78}">
      <dsp:nvSpPr>
        <dsp:cNvPr id="0" name=""/>
        <dsp:cNvSpPr/>
      </dsp:nvSpPr>
      <dsp:spPr>
        <a:xfrm>
          <a:off x="4038644" y="1685699"/>
          <a:ext cx="648566" cy="5588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C77C3-7E26-4E60-AFC1-7811F225749E}">
      <dsp:nvSpPr>
        <dsp:cNvPr id="0" name=""/>
        <dsp:cNvSpPr/>
      </dsp:nvSpPr>
      <dsp:spPr>
        <a:xfrm>
          <a:off x="3609011" y="684799"/>
          <a:ext cx="1501834" cy="134823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Analizar el funcionamiento de los sistemas sociales, a través del reconocimiento de las propiedades y niveles de influencia que resultan de la interacción dinámica entre humanos</a:t>
          </a:r>
          <a:endParaRPr lang="es-MX" sz="800" kern="1200" dirty="0"/>
        </a:p>
      </dsp:txBody>
      <dsp:txXfrm>
        <a:off x="3609011" y="684799"/>
        <a:ext cx="1501834" cy="1348230"/>
      </dsp:txXfrm>
    </dsp:sp>
    <dsp:sp modelId="{8DDF7827-4D82-41D4-8131-39661714CE95}">
      <dsp:nvSpPr>
        <dsp:cNvPr id="0" name=""/>
        <dsp:cNvSpPr/>
      </dsp:nvSpPr>
      <dsp:spPr>
        <a:xfrm>
          <a:off x="3512834" y="2864976"/>
          <a:ext cx="648566" cy="5588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BDB51-75ED-4177-8201-6F631EBDD656}">
      <dsp:nvSpPr>
        <dsp:cNvPr id="0" name=""/>
        <dsp:cNvSpPr/>
      </dsp:nvSpPr>
      <dsp:spPr>
        <a:xfrm>
          <a:off x="3575012" y="2170400"/>
          <a:ext cx="1569832" cy="132417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Desarrollar una visión integradora de una comunidad, mediante el conocimiento de los elementos económicos, intelectuales, afectivos, morales y espirituales que configuran su identidad como grupo,</a:t>
          </a:r>
          <a:endParaRPr lang="es-MX" sz="800" kern="1200" dirty="0"/>
        </a:p>
      </dsp:txBody>
      <dsp:txXfrm>
        <a:off x="3575012" y="2170400"/>
        <a:ext cx="1569832" cy="1324173"/>
      </dsp:txXfrm>
    </dsp:sp>
    <dsp:sp modelId="{5DA78651-9EC6-4F61-9029-3402118F7E57}">
      <dsp:nvSpPr>
        <dsp:cNvPr id="0" name=""/>
        <dsp:cNvSpPr/>
      </dsp:nvSpPr>
      <dsp:spPr>
        <a:xfrm>
          <a:off x="2208504" y="2987390"/>
          <a:ext cx="648566" cy="5588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C57C1-1718-425D-A9E7-90375E8E249B}">
      <dsp:nvSpPr>
        <dsp:cNvPr id="0" name=""/>
        <dsp:cNvSpPr/>
      </dsp:nvSpPr>
      <dsp:spPr>
        <a:xfrm>
          <a:off x="2327924" y="2968108"/>
          <a:ext cx="1408692" cy="121868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Desarrollar la capacidad de liderazgo, para inspirar y guiar a una organización o comunidad al logro de compromisos y metas</a:t>
          </a:r>
          <a:endParaRPr lang="es-MX" sz="800" kern="1200" dirty="0"/>
        </a:p>
      </dsp:txBody>
      <dsp:txXfrm>
        <a:off x="2327924" y="2968108"/>
        <a:ext cx="1408692" cy="1218684"/>
      </dsp:txXfrm>
    </dsp:sp>
    <dsp:sp modelId="{42BB835C-CF94-4E76-8222-AE962F7FE3C0}">
      <dsp:nvSpPr>
        <dsp:cNvPr id="0" name=""/>
        <dsp:cNvSpPr/>
      </dsp:nvSpPr>
      <dsp:spPr>
        <a:xfrm>
          <a:off x="1439181" y="1943103"/>
          <a:ext cx="648566" cy="5588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ECA4C-744F-4A8D-A42B-EB2834A37D93}">
      <dsp:nvSpPr>
        <dsp:cNvPr id="0" name=""/>
        <dsp:cNvSpPr/>
      </dsp:nvSpPr>
      <dsp:spPr>
        <a:xfrm>
          <a:off x="968157" y="2170403"/>
          <a:ext cx="1603810" cy="132584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Diseñar planes y programas de Salud Pública para elevar la calidad de los servicios en sus distintos niveles de atención,</a:t>
          </a:r>
          <a:endParaRPr lang="es-MX" sz="800" kern="1200" dirty="0"/>
        </a:p>
      </dsp:txBody>
      <dsp:txXfrm>
        <a:off x="968157" y="2170403"/>
        <a:ext cx="1603810" cy="1325843"/>
      </dsp:txXfrm>
    </dsp:sp>
    <dsp:sp modelId="{78266F2A-B757-4BBC-A145-4D189A7FF82A}">
      <dsp:nvSpPr>
        <dsp:cNvPr id="0" name=""/>
        <dsp:cNvSpPr/>
      </dsp:nvSpPr>
      <dsp:spPr>
        <a:xfrm>
          <a:off x="951154" y="684798"/>
          <a:ext cx="1637815" cy="134487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Participar en la toma de decisiones trascendentes en materia de Salud Pública, a través del análisis de los efectos de la equidad, justicia social, administración y sustentabilidad </a:t>
          </a:r>
          <a:endParaRPr lang="es-MX" sz="800" kern="1200" dirty="0"/>
        </a:p>
      </dsp:txBody>
      <dsp:txXfrm>
        <a:off x="951154" y="684798"/>
        <a:ext cx="1637815" cy="134487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1049-74E7-4200-B701-51A6340D6F76}">
      <dsp:nvSpPr>
        <dsp:cNvPr id="0" name=""/>
        <dsp:cNvSpPr/>
      </dsp:nvSpPr>
      <dsp:spPr>
        <a:xfrm>
          <a:off x="4267483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700" kern="1200"/>
        </a:p>
      </dsp:txBody>
      <dsp:txXfrm>
        <a:off x="4267483" y="0"/>
        <a:ext cx="1826986" cy="1219200"/>
      </dsp:txXfrm>
    </dsp:sp>
    <dsp:sp modelId="{D71B71D5-F97A-4A5F-8A30-BAA0E748915D}">
      <dsp:nvSpPr>
        <dsp:cNvPr id="0" name=""/>
        <dsp:cNvSpPr/>
      </dsp:nvSpPr>
      <dsp:spPr>
        <a:xfrm>
          <a:off x="2134506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700" kern="1200"/>
        </a:p>
      </dsp:txBody>
      <dsp:txXfrm>
        <a:off x="2134506" y="0"/>
        <a:ext cx="1826986" cy="1219200"/>
      </dsp:txXfrm>
    </dsp:sp>
    <dsp:sp modelId="{EEDBC67A-16A4-4A7F-B5C1-779AF476C28B}">
      <dsp:nvSpPr>
        <dsp:cNvPr id="0" name=""/>
        <dsp:cNvSpPr/>
      </dsp:nvSpPr>
      <dsp:spPr>
        <a:xfrm>
          <a:off x="1530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700" kern="1200"/>
        </a:p>
      </dsp:txBody>
      <dsp:txXfrm>
        <a:off x="1530" y="0"/>
        <a:ext cx="1826986" cy="1219200"/>
      </dsp:txXfrm>
    </dsp:sp>
    <dsp:sp modelId="{BCACCA7C-79B2-481C-BE6B-1A474B316A41}">
      <dsp:nvSpPr>
        <dsp:cNvPr id="0" name=""/>
        <dsp:cNvSpPr/>
      </dsp:nvSpPr>
      <dsp:spPr>
        <a:xfrm>
          <a:off x="154525" y="2397762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DOMINIO ÉTICO Y DEL PROFESIONALISMO</a:t>
          </a:r>
          <a:endParaRPr lang="es-MX" sz="1400" kern="1200" dirty="0"/>
        </a:p>
      </dsp:txBody>
      <dsp:txXfrm>
        <a:off x="154525" y="2397762"/>
        <a:ext cx="1529953" cy="764976"/>
      </dsp:txXfrm>
    </dsp:sp>
    <dsp:sp modelId="{3479FC6A-7B83-4D4C-A7C6-E918F5715E90}">
      <dsp:nvSpPr>
        <dsp:cNvPr id="0" name=""/>
        <dsp:cNvSpPr/>
      </dsp:nvSpPr>
      <dsp:spPr>
        <a:xfrm rot="18770822">
          <a:off x="1540511" y="2433413"/>
          <a:ext cx="89991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99914" y="16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8770822">
        <a:off x="1967971" y="2427856"/>
        <a:ext cx="44995" cy="44995"/>
      </dsp:txXfrm>
    </dsp:sp>
    <dsp:sp modelId="{8359FF8C-C118-44C0-BD66-7DAE62C6F626}">
      <dsp:nvSpPr>
        <dsp:cNvPr id="0" name=""/>
        <dsp:cNvSpPr/>
      </dsp:nvSpPr>
      <dsp:spPr>
        <a:xfrm>
          <a:off x="2296459" y="1737970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2296459" y="1737970"/>
        <a:ext cx="1529953" cy="764976"/>
      </dsp:txXfrm>
    </dsp:sp>
    <dsp:sp modelId="{B38EB84B-131E-443C-AFD3-4B49D85FE5DB}">
      <dsp:nvSpPr>
        <dsp:cNvPr id="0" name=""/>
        <dsp:cNvSpPr/>
      </dsp:nvSpPr>
      <dsp:spPr>
        <a:xfrm rot="19457599">
          <a:off x="3755574" y="1883586"/>
          <a:ext cx="753657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53657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9457599">
        <a:off x="4113562" y="1881686"/>
        <a:ext cx="37682" cy="37682"/>
      </dsp:txXfrm>
    </dsp:sp>
    <dsp:sp modelId="{20774894-107C-45BA-AD66-45DC976F0EF1}">
      <dsp:nvSpPr>
        <dsp:cNvPr id="0" name=""/>
        <dsp:cNvSpPr/>
      </dsp:nvSpPr>
      <dsp:spPr>
        <a:xfrm>
          <a:off x="4438394" y="1298108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438394" y="1298108"/>
        <a:ext cx="1529953" cy="764976"/>
      </dsp:txXfrm>
    </dsp:sp>
    <dsp:sp modelId="{43F757D3-8329-4F98-955E-F04222155C05}">
      <dsp:nvSpPr>
        <dsp:cNvPr id="0" name=""/>
        <dsp:cNvSpPr/>
      </dsp:nvSpPr>
      <dsp:spPr>
        <a:xfrm rot="2142401">
          <a:off x="3755574" y="2323448"/>
          <a:ext cx="753657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53657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2142401">
        <a:off x="4113562" y="2321547"/>
        <a:ext cx="37682" cy="37682"/>
      </dsp:txXfrm>
    </dsp:sp>
    <dsp:sp modelId="{BB4A8FF6-CE1A-4A8A-8325-7403F32EBF04}">
      <dsp:nvSpPr>
        <dsp:cNvPr id="0" name=""/>
        <dsp:cNvSpPr/>
      </dsp:nvSpPr>
      <dsp:spPr>
        <a:xfrm>
          <a:off x="4438394" y="2177831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438394" y="2177831"/>
        <a:ext cx="1529953" cy="764976"/>
      </dsp:txXfrm>
    </dsp:sp>
    <dsp:sp modelId="{C9743FD5-A3FC-4429-9475-F91CE7C14A96}">
      <dsp:nvSpPr>
        <dsp:cNvPr id="0" name=""/>
        <dsp:cNvSpPr/>
      </dsp:nvSpPr>
      <dsp:spPr>
        <a:xfrm rot="2829178">
          <a:off x="1540511" y="3093205"/>
          <a:ext cx="89991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99914" y="16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2829178">
        <a:off x="1967971" y="3087649"/>
        <a:ext cx="44995" cy="44995"/>
      </dsp:txXfrm>
    </dsp:sp>
    <dsp:sp modelId="{37CC958A-EF92-417C-A57A-9815EB308015}">
      <dsp:nvSpPr>
        <dsp:cNvPr id="0" name=""/>
        <dsp:cNvSpPr/>
      </dsp:nvSpPr>
      <dsp:spPr>
        <a:xfrm>
          <a:off x="2296459" y="3057554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2296459" y="3057554"/>
        <a:ext cx="1529953" cy="764976"/>
      </dsp:txXfrm>
    </dsp:sp>
    <dsp:sp modelId="{D5BFBFD1-50B9-4512-B016-5DB28474A3F8}">
      <dsp:nvSpPr>
        <dsp:cNvPr id="0" name=""/>
        <dsp:cNvSpPr/>
      </dsp:nvSpPr>
      <dsp:spPr>
        <a:xfrm>
          <a:off x="3826412" y="3423102"/>
          <a:ext cx="611981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611981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117104" y="3424743"/>
        <a:ext cx="30599" cy="30599"/>
      </dsp:txXfrm>
    </dsp:sp>
    <dsp:sp modelId="{98EB42D3-2C1D-4EE8-B0B3-81839E0D11FC}">
      <dsp:nvSpPr>
        <dsp:cNvPr id="0" name=""/>
        <dsp:cNvSpPr/>
      </dsp:nvSpPr>
      <dsp:spPr>
        <a:xfrm>
          <a:off x="4438394" y="3057554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438394" y="3057554"/>
        <a:ext cx="1529953" cy="76497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31B7F-8500-41E7-8D06-C5CF6824BF1E}">
      <dsp:nvSpPr>
        <dsp:cNvPr id="0" name=""/>
        <dsp:cNvSpPr/>
      </dsp:nvSpPr>
      <dsp:spPr>
        <a:xfrm>
          <a:off x="4267483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700" kern="1200"/>
        </a:p>
      </dsp:txBody>
      <dsp:txXfrm>
        <a:off x="4267483" y="0"/>
        <a:ext cx="1826986" cy="1219200"/>
      </dsp:txXfrm>
    </dsp:sp>
    <dsp:sp modelId="{D90434D5-7973-4CF5-8C8D-9E5CFB71A2E7}">
      <dsp:nvSpPr>
        <dsp:cNvPr id="0" name=""/>
        <dsp:cNvSpPr/>
      </dsp:nvSpPr>
      <dsp:spPr>
        <a:xfrm>
          <a:off x="2134506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700" kern="1200"/>
        </a:p>
      </dsp:txBody>
      <dsp:txXfrm>
        <a:off x="2134506" y="0"/>
        <a:ext cx="1826986" cy="1219200"/>
      </dsp:txXfrm>
    </dsp:sp>
    <dsp:sp modelId="{87FC1D29-7C11-47E8-99D5-85779CAAFDA1}">
      <dsp:nvSpPr>
        <dsp:cNvPr id="0" name=""/>
        <dsp:cNvSpPr/>
      </dsp:nvSpPr>
      <dsp:spPr>
        <a:xfrm>
          <a:off x="1530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700" kern="1200"/>
        </a:p>
      </dsp:txBody>
      <dsp:txXfrm>
        <a:off x="1530" y="0"/>
        <a:ext cx="1826986" cy="1219200"/>
      </dsp:txXfrm>
    </dsp:sp>
    <dsp:sp modelId="{8F61C48B-9CED-4177-978D-2857CEB33486}">
      <dsp:nvSpPr>
        <dsp:cNvPr id="0" name=""/>
        <dsp:cNvSpPr/>
      </dsp:nvSpPr>
      <dsp:spPr>
        <a:xfrm>
          <a:off x="154525" y="2397762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CAPACIDAD DE PARTICIPACIÓN EN EL SISTEMA DE SALUD</a:t>
          </a:r>
          <a:endParaRPr lang="es-MX" sz="900" kern="1200" dirty="0"/>
        </a:p>
      </dsp:txBody>
      <dsp:txXfrm>
        <a:off x="154525" y="2397762"/>
        <a:ext cx="1529953" cy="764976"/>
      </dsp:txXfrm>
    </dsp:sp>
    <dsp:sp modelId="{E607F520-0BAE-4791-998A-7EF5011EF384}">
      <dsp:nvSpPr>
        <dsp:cNvPr id="0" name=""/>
        <dsp:cNvSpPr/>
      </dsp:nvSpPr>
      <dsp:spPr>
        <a:xfrm rot="18770822">
          <a:off x="1540511" y="2433413"/>
          <a:ext cx="89991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99914" y="16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8770822">
        <a:off x="1967971" y="2427856"/>
        <a:ext cx="44995" cy="44995"/>
      </dsp:txXfrm>
    </dsp:sp>
    <dsp:sp modelId="{261B48F0-91B4-420F-95CA-F5C9CDA0A50C}">
      <dsp:nvSpPr>
        <dsp:cNvPr id="0" name=""/>
        <dsp:cNvSpPr/>
      </dsp:nvSpPr>
      <dsp:spPr>
        <a:xfrm>
          <a:off x="2296459" y="1737970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Diseñar planes y programas de Salud Pública para elevar la calidad de los servicios en sus distintos niveles de atención,</a:t>
          </a:r>
          <a:endParaRPr lang="es-MX" sz="900" kern="1200" dirty="0"/>
        </a:p>
      </dsp:txBody>
      <dsp:txXfrm>
        <a:off x="2296459" y="1737970"/>
        <a:ext cx="1529953" cy="764976"/>
      </dsp:txXfrm>
    </dsp:sp>
    <dsp:sp modelId="{A71A17E2-1885-4A76-B16B-0E2F6ED4D536}">
      <dsp:nvSpPr>
        <dsp:cNvPr id="0" name=""/>
        <dsp:cNvSpPr/>
      </dsp:nvSpPr>
      <dsp:spPr>
        <a:xfrm rot="19457599">
          <a:off x="3755574" y="1883586"/>
          <a:ext cx="753657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53657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9457599">
        <a:off x="4113562" y="1881686"/>
        <a:ext cx="37682" cy="37682"/>
      </dsp:txXfrm>
    </dsp:sp>
    <dsp:sp modelId="{CE01390B-BE9D-4379-99F9-5C3E33F51954}">
      <dsp:nvSpPr>
        <dsp:cNvPr id="0" name=""/>
        <dsp:cNvSpPr/>
      </dsp:nvSpPr>
      <dsp:spPr>
        <a:xfrm>
          <a:off x="4438394" y="1298108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4438394" y="1298108"/>
        <a:ext cx="1529953" cy="764976"/>
      </dsp:txXfrm>
    </dsp:sp>
    <dsp:sp modelId="{B0E192DF-B5AE-4B9C-A3DA-774E3B12DE68}">
      <dsp:nvSpPr>
        <dsp:cNvPr id="0" name=""/>
        <dsp:cNvSpPr/>
      </dsp:nvSpPr>
      <dsp:spPr>
        <a:xfrm rot="2142401">
          <a:off x="3755574" y="2323448"/>
          <a:ext cx="753657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53657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2142401">
        <a:off x="4113562" y="2321547"/>
        <a:ext cx="37682" cy="37682"/>
      </dsp:txXfrm>
    </dsp:sp>
    <dsp:sp modelId="{F1A25B1E-1A4A-49E6-BEA4-BCD7437F1DFD}">
      <dsp:nvSpPr>
        <dsp:cNvPr id="0" name=""/>
        <dsp:cNvSpPr/>
      </dsp:nvSpPr>
      <dsp:spPr>
        <a:xfrm>
          <a:off x="4438394" y="2177831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4438394" y="2177831"/>
        <a:ext cx="1529953" cy="764976"/>
      </dsp:txXfrm>
    </dsp:sp>
    <dsp:sp modelId="{EAFADFAB-0C33-4629-8FA4-C78F539D563A}">
      <dsp:nvSpPr>
        <dsp:cNvPr id="0" name=""/>
        <dsp:cNvSpPr/>
      </dsp:nvSpPr>
      <dsp:spPr>
        <a:xfrm rot="2829178">
          <a:off x="1540511" y="3093205"/>
          <a:ext cx="89991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99914" y="16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2829178">
        <a:off x="1967971" y="3087649"/>
        <a:ext cx="44995" cy="44995"/>
      </dsp:txXfrm>
    </dsp:sp>
    <dsp:sp modelId="{44AF5CBF-FC12-4476-8CCD-AC76D0317593}">
      <dsp:nvSpPr>
        <dsp:cNvPr id="0" name=""/>
        <dsp:cNvSpPr/>
      </dsp:nvSpPr>
      <dsp:spPr>
        <a:xfrm>
          <a:off x="2296459" y="3057554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2296459" y="3057554"/>
        <a:ext cx="1529953" cy="764976"/>
      </dsp:txXfrm>
    </dsp:sp>
    <dsp:sp modelId="{4A88C9F1-C63E-47A1-BE7D-33B185DA78AD}">
      <dsp:nvSpPr>
        <dsp:cNvPr id="0" name=""/>
        <dsp:cNvSpPr/>
      </dsp:nvSpPr>
      <dsp:spPr>
        <a:xfrm>
          <a:off x="3826412" y="3423102"/>
          <a:ext cx="611981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611981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117104" y="3424743"/>
        <a:ext cx="30599" cy="30599"/>
      </dsp:txXfrm>
    </dsp:sp>
    <dsp:sp modelId="{DFE1E34A-7293-4D05-9AA7-C98DFBADBF58}">
      <dsp:nvSpPr>
        <dsp:cNvPr id="0" name=""/>
        <dsp:cNvSpPr/>
      </dsp:nvSpPr>
      <dsp:spPr>
        <a:xfrm>
          <a:off x="4438394" y="3057554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4438394" y="3057554"/>
        <a:ext cx="1529953" cy="76497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767F-E02F-4279-95F7-24340C8F915D}">
      <dsp:nvSpPr>
        <dsp:cNvPr id="0" name=""/>
        <dsp:cNvSpPr/>
      </dsp:nvSpPr>
      <dsp:spPr>
        <a:xfrm>
          <a:off x="3033622" y="1887793"/>
          <a:ext cx="2297055" cy="229705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PREGRADO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Aulas, laboratorios, hospitales, centros de salud</a:t>
          </a:r>
          <a:endParaRPr lang="es-MX" sz="1000" kern="1200" dirty="0"/>
        </a:p>
      </dsp:txBody>
      <dsp:txXfrm>
        <a:off x="3033622" y="1887793"/>
        <a:ext cx="2297055" cy="2297055"/>
      </dsp:txXfrm>
    </dsp:sp>
    <dsp:sp modelId="{CF72234B-D816-4F34-AE80-E616E4ED4195}">
      <dsp:nvSpPr>
        <dsp:cNvPr id="0" name=""/>
        <dsp:cNvSpPr/>
      </dsp:nvSpPr>
      <dsp:spPr>
        <a:xfrm>
          <a:off x="1247660" y="1406021"/>
          <a:ext cx="2132034" cy="16470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ESPECIALIDAD hospitales</a:t>
          </a:r>
          <a:endParaRPr lang="es-MX" sz="1200" kern="1200" dirty="0"/>
        </a:p>
      </dsp:txBody>
      <dsp:txXfrm>
        <a:off x="1247660" y="1406021"/>
        <a:ext cx="2132034" cy="1647080"/>
      </dsp:txXfrm>
    </dsp:sp>
    <dsp:sp modelId="{4B4E8089-7029-48CB-916F-8FEE943DE29B}">
      <dsp:nvSpPr>
        <dsp:cNvPr id="0" name=""/>
        <dsp:cNvSpPr/>
      </dsp:nvSpPr>
      <dsp:spPr>
        <a:xfrm rot="20700000">
          <a:off x="2325103" y="255349"/>
          <a:ext cx="2174327" cy="152753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MAESTRIA Y DOCTORADO laboratorios hospitales comunidad</a:t>
          </a:r>
          <a:endParaRPr lang="es-MX" sz="1200" kern="1200" dirty="0"/>
        </a:p>
      </dsp:txBody>
      <dsp:txXfrm>
        <a:off x="2840360" y="552018"/>
        <a:ext cx="1143814" cy="934193"/>
      </dsp:txXfrm>
    </dsp:sp>
    <dsp:sp modelId="{281FE70D-4590-40AA-99EC-FD43460828AE}">
      <dsp:nvSpPr>
        <dsp:cNvPr id="0" name=""/>
        <dsp:cNvSpPr/>
      </dsp:nvSpPr>
      <dsp:spPr>
        <a:xfrm>
          <a:off x="2753265" y="1577889"/>
          <a:ext cx="2940230" cy="2940230"/>
        </a:xfrm>
        <a:prstGeom prst="circularArrow">
          <a:avLst>
            <a:gd name="adj1" fmla="val 4687"/>
            <a:gd name="adj2" fmla="val 299029"/>
            <a:gd name="adj3" fmla="val 2515823"/>
            <a:gd name="adj4" fmla="val 158620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3C4-7D4D-49AA-9972-77E2EADC932D}">
      <dsp:nvSpPr>
        <dsp:cNvPr id="0" name=""/>
        <dsp:cNvSpPr/>
      </dsp:nvSpPr>
      <dsp:spPr>
        <a:xfrm>
          <a:off x="816064" y="1080118"/>
          <a:ext cx="2136261" cy="2136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32F1E-539F-47A0-ADCB-B3E00DCD7AB8}">
      <dsp:nvSpPr>
        <dsp:cNvPr id="0" name=""/>
        <dsp:cNvSpPr/>
      </dsp:nvSpPr>
      <dsp:spPr>
        <a:xfrm>
          <a:off x="1936954" y="-254026"/>
          <a:ext cx="2303319" cy="23033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767F-E02F-4279-95F7-24340C8F915D}">
      <dsp:nvSpPr>
        <dsp:cNvPr id="0" name=""/>
        <dsp:cNvSpPr/>
      </dsp:nvSpPr>
      <dsp:spPr>
        <a:xfrm>
          <a:off x="2868470" y="2025592"/>
          <a:ext cx="2203638" cy="19728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Programación de  actividades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Escuela y hospital</a:t>
          </a:r>
          <a:endParaRPr lang="es-MX" sz="1400" kern="1200" dirty="0"/>
        </a:p>
      </dsp:txBody>
      <dsp:txXfrm>
        <a:off x="2868470" y="2025592"/>
        <a:ext cx="2203638" cy="1972809"/>
      </dsp:txXfrm>
    </dsp:sp>
    <dsp:sp modelId="{CF72234B-D816-4F34-AE80-E616E4ED4195}">
      <dsp:nvSpPr>
        <dsp:cNvPr id="0" name=""/>
        <dsp:cNvSpPr/>
      </dsp:nvSpPr>
      <dsp:spPr>
        <a:xfrm>
          <a:off x="1568124" y="1449519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Tiempos para la docencia</a:t>
          </a:r>
          <a:endParaRPr lang="es-MX" sz="1400" kern="1200" dirty="0"/>
        </a:p>
      </dsp:txBody>
      <dsp:txXfrm>
        <a:off x="1568124" y="1449519"/>
        <a:ext cx="1625600" cy="1625600"/>
      </dsp:txXfrm>
    </dsp:sp>
    <dsp:sp modelId="{09F2DD83-C97A-4CA8-91A9-2333142E740E}">
      <dsp:nvSpPr>
        <dsp:cNvPr id="0" name=""/>
        <dsp:cNvSpPr/>
      </dsp:nvSpPr>
      <dsp:spPr>
        <a:xfrm rot="20700000">
          <a:off x="2549148" y="33236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Saturación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Alumnos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pacientes</a:t>
          </a:r>
          <a:endParaRPr lang="es-MX" sz="1400" kern="1200" dirty="0"/>
        </a:p>
      </dsp:txBody>
      <dsp:txXfrm>
        <a:off x="2898486" y="681699"/>
        <a:ext cx="894080" cy="894080"/>
      </dsp:txXfrm>
    </dsp:sp>
    <dsp:sp modelId="{281FE70D-4590-40AA-99EC-FD43460828AE}">
      <dsp:nvSpPr>
        <dsp:cNvPr id="0" name=""/>
        <dsp:cNvSpPr/>
      </dsp:nvSpPr>
      <dsp:spPr>
        <a:xfrm>
          <a:off x="2679396" y="1557918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3C4-7D4D-49AA-9972-77E2EADC932D}">
      <dsp:nvSpPr>
        <dsp:cNvPr id="0" name=""/>
        <dsp:cNvSpPr/>
      </dsp:nvSpPr>
      <dsp:spPr>
        <a:xfrm>
          <a:off x="1264319" y="1006952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0CF3-CC24-4AD4-A7F8-72A1E235E26E}">
      <dsp:nvSpPr>
        <dsp:cNvPr id="0" name=""/>
        <dsp:cNvSpPr/>
      </dsp:nvSpPr>
      <dsp:spPr>
        <a:xfrm>
          <a:off x="2094291" y="-103734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767F-E02F-4279-95F7-24340C8F915D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 competencias del medico </a:t>
          </a:r>
          <a:endParaRPr lang="es-MX" sz="1400" kern="1200" dirty="0"/>
        </a:p>
      </dsp:txBody>
      <dsp:txXfrm>
        <a:off x="2844800" y="1828800"/>
        <a:ext cx="2235200" cy="2235200"/>
      </dsp:txXfrm>
    </dsp:sp>
    <dsp:sp modelId="{CF72234B-D816-4F34-AE80-E616E4ED4195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competencias de la especialidad</a:t>
          </a:r>
          <a:endParaRPr lang="es-MX" sz="1000" kern="1200" dirty="0"/>
        </a:p>
      </dsp:txBody>
      <dsp:txXfrm>
        <a:off x="1544320" y="1300480"/>
        <a:ext cx="1625600" cy="1625600"/>
      </dsp:txXfrm>
    </dsp:sp>
    <dsp:sp modelId="{09F2DD83-C97A-4CA8-91A9-2333142E740E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 competencias del posgrado</a:t>
          </a:r>
          <a:endParaRPr lang="es-MX" sz="1000" kern="1200" dirty="0"/>
        </a:p>
      </dsp:txBody>
      <dsp:txXfrm>
        <a:off x="2804160" y="528320"/>
        <a:ext cx="894080" cy="894080"/>
      </dsp:txXfrm>
    </dsp:sp>
    <dsp:sp modelId="{281FE70D-4590-40AA-99EC-FD43460828AE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3C4-7D4D-49AA-9972-77E2EADC932D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0CF3-CC24-4AD4-A7F8-72A1E235E26E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767F-E02F-4279-95F7-24340C8F915D}">
      <dsp:nvSpPr>
        <dsp:cNvPr id="0" name=""/>
        <dsp:cNvSpPr/>
      </dsp:nvSpPr>
      <dsp:spPr>
        <a:xfrm>
          <a:off x="2544422" y="1593534"/>
          <a:ext cx="2635703" cy="254888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Perfil por competencias del medico mexicano</a:t>
          </a:r>
          <a:endParaRPr lang="es-MX" sz="2000" kern="1200" dirty="0"/>
        </a:p>
      </dsp:txBody>
      <dsp:txXfrm>
        <a:off x="2544422" y="1593534"/>
        <a:ext cx="2635703" cy="2548887"/>
      </dsp:txXfrm>
    </dsp:sp>
    <dsp:sp modelId="{CF72234B-D816-4F34-AE80-E616E4ED4195}">
      <dsp:nvSpPr>
        <dsp:cNvPr id="0" name=""/>
        <dsp:cNvSpPr/>
      </dsp:nvSpPr>
      <dsp:spPr>
        <a:xfrm>
          <a:off x="499606" y="657438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Perfil por competencias de la especialidad</a:t>
          </a:r>
          <a:endParaRPr lang="es-MX" sz="1000" kern="1200" dirty="0"/>
        </a:p>
      </dsp:txBody>
      <dsp:txXfrm>
        <a:off x="499606" y="657438"/>
        <a:ext cx="1625600" cy="1625600"/>
      </dsp:txXfrm>
    </dsp:sp>
    <dsp:sp modelId="{09F2DD83-C97A-4CA8-91A9-2333142E740E}">
      <dsp:nvSpPr>
        <dsp:cNvPr id="0" name=""/>
        <dsp:cNvSpPr/>
      </dsp:nvSpPr>
      <dsp:spPr>
        <a:xfrm rot="20700000">
          <a:off x="2190757" y="100559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Perfil por competencias del posgrado</a:t>
          </a:r>
          <a:endParaRPr lang="es-MX" sz="1000" kern="1200" dirty="0"/>
        </a:p>
      </dsp:txBody>
      <dsp:txXfrm>
        <a:off x="2540095" y="449898"/>
        <a:ext cx="894080" cy="894080"/>
      </dsp:txXfrm>
    </dsp:sp>
    <dsp:sp modelId="{281FE70D-4590-40AA-99EC-FD43460828AE}">
      <dsp:nvSpPr>
        <dsp:cNvPr id="0" name=""/>
        <dsp:cNvSpPr/>
      </dsp:nvSpPr>
      <dsp:spPr>
        <a:xfrm>
          <a:off x="2831965" y="1455927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3C4-7D4D-49AA-9972-77E2EADC932D}">
      <dsp:nvSpPr>
        <dsp:cNvPr id="0" name=""/>
        <dsp:cNvSpPr/>
      </dsp:nvSpPr>
      <dsp:spPr>
        <a:xfrm>
          <a:off x="211580" y="297392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0CF3-CC24-4AD4-A7F8-72A1E235E26E}">
      <dsp:nvSpPr>
        <dsp:cNvPr id="0" name=""/>
        <dsp:cNvSpPr/>
      </dsp:nvSpPr>
      <dsp:spPr>
        <a:xfrm>
          <a:off x="1795742" y="-422687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54DE6-3CDB-4514-95BB-5D50EACBBC73}">
      <dsp:nvSpPr>
        <dsp:cNvPr id="0" name=""/>
        <dsp:cNvSpPr/>
      </dsp:nvSpPr>
      <dsp:spPr>
        <a:xfrm>
          <a:off x="2157761" y="1533165"/>
          <a:ext cx="1948720" cy="16857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CAPACIDAD METODOLÓGICA E INSTRUMENTAL EN CIENCIAS Y HUMANIDADES</a:t>
          </a:r>
          <a:endParaRPr lang="es-MX" sz="1000" b="1" kern="1200" dirty="0"/>
        </a:p>
      </dsp:txBody>
      <dsp:txXfrm>
        <a:off x="2157761" y="1533165"/>
        <a:ext cx="1948720" cy="1685721"/>
      </dsp:txXfrm>
    </dsp:sp>
    <dsp:sp modelId="{BAC5AE46-F7BB-47DA-87DC-1F0EEBEDFB3E}">
      <dsp:nvSpPr>
        <dsp:cNvPr id="0" name=""/>
        <dsp:cNvSpPr/>
      </dsp:nvSpPr>
      <dsp:spPr>
        <a:xfrm>
          <a:off x="3378034" y="726661"/>
          <a:ext cx="735246" cy="6335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EAF32-9ED0-43C4-9A10-5AA777BE8EAD}">
      <dsp:nvSpPr>
        <dsp:cNvPr id="0" name=""/>
        <dsp:cNvSpPr/>
      </dsp:nvSpPr>
      <dsp:spPr>
        <a:xfrm>
          <a:off x="2337266" y="0"/>
          <a:ext cx="1596962" cy="13815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DOMINIO DE LAS BASES CIENTÍFICAS DE LA MEDICINA</a:t>
          </a:r>
          <a:endParaRPr lang="es-MX" sz="900" b="1" kern="1200" dirty="0"/>
        </a:p>
      </dsp:txBody>
      <dsp:txXfrm>
        <a:off x="2337266" y="0"/>
        <a:ext cx="1596962" cy="1381559"/>
      </dsp:txXfrm>
    </dsp:sp>
    <dsp:sp modelId="{7DC75193-459C-4D36-B8AA-8EBA16810D7D}">
      <dsp:nvSpPr>
        <dsp:cNvPr id="0" name=""/>
        <dsp:cNvSpPr/>
      </dsp:nvSpPr>
      <dsp:spPr>
        <a:xfrm>
          <a:off x="4236124" y="1910991"/>
          <a:ext cx="735246" cy="6335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5A38A-42A0-4368-8F31-8A982C78862A}">
      <dsp:nvSpPr>
        <dsp:cNvPr id="0" name=""/>
        <dsp:cNvSpPr/>
      </dsp:nvSpPr>
      <dsp:spPr>
        <a:xfrm>
          <a:off x="3801866" y="849752"/>
          <a:ext cx="1596962" cy="138155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CAPACIDAD DE PARTICIPACIÓN EN EL SISTEMA DE SALUD</a:t>
          </a:r>
          <a:endParaRPr lang="es-MX" sz="900" b="1" kern="1200" dirty="0"/>
        </a:p>
      </dsp:txBody>
      <dsp:txXfrm>
        <a:off x="3801866" y="849752"/>
        <a:ext cx="1596962" cy="1381559"/>
      </dsp:txXfrm>
    </dsp:sp>
    <dsp:sp modelId="{2EC79012-9AD0-4614-A25F-A0736C436CA5}">
      <dsp:nvSpPr>
        <dsp:cNvPr id="0" name=""/>
        <dsp:cNvSpPr/>
      </dsp:nvSpPr>
      <dsp:spPr>
        <a:xfrm>
          <a:off x="3640039" y="3247877"/>
          <a:ext cx="735246" cy="6335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41AA0-1B8B-430E-B131-36833476C678}">
      <dsp:nvSpPr>
        <dsp:cNvPr id="0" name=""/>
        <dsp:cNvSpPr/>
      </dsp:nvSpPr>
      <dsp:spPr>
        <a:xfrm>
          <a:off x="3801866" y="2520265"/>
          <a:ext cx="1596962" cy="138155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DOMINIO DE LA ATENCIÓN COMUNITARIA</a:t>
          </a:r>
          <a:endParaRPr lang="es-MX" sz="900" b="1" kern="1200" dirty="0"/>
        </a:p>
      </dsp:txBody>
      <dsp:txXfrm>
        <a:off x="3801866" y="2520265"/>
        <a:ext cx="1596962" cy="1381559"/>
      </dsp:txXfrm>
    </dsp:sp>
    <dsp:sp modelId="{3A83523A-D5EA-4FC3-8EDB-A67DD9ACF65A}">
      <dsp:nvSpPr>
        <dsp:cNvPr id="0" name=""/>
        <dsp:cNvSpPr/>
      </dsp:nvSpPr>
      <dsp:spPr>
        <a:xfrm>
          <a:off x="2161387" y="3386651"/>
          <a:ext cx="735246" cy="6335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D7997-BD9B-492F-AFDA-FF6167F8F522}">
      <dsp:nvSpPr>
        <dsp:cNvPr id="0" name=""/>
        <dsp:cNvSpPr/>
      </dsp:nvSpPr>
      <dsp:spPr>
        <a:xfrm>
          <a:off x="2337266" y="3370968"/>
          <a:ext cx="1596962" cy="138155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DOMINIO DE LA ATENCIÓN MÉDICA GENERAL</a:t>
          </a:r>
          <a:endParaRPr lang="es-MX" sz="900" b="1" kern="1200" dirty="0"/>
        </a:p>
      </dsp:txBody>
      <dsp:txXfrm>
        <a:off x="2337266" y="3370968"/>
        <a:ext cx="1596962" cy="1381559"/>
      </dsp:txXfrm>
    </dsp:sp>
    <dsp:sp modelId="{80A2BF11-BD8D-4EF2-93DF-4C3C80031EFB}">
      <dsp:nvSpPr>
        <dsp:cNvPr id="0" name=""/>
        <dsp:cNvSpPr/>
      </dsp:nvSpPr>
      <dsp:spPr>
        <a:xfrm>
          <a:off x="1289245" y="2202796"/>
          <a:ext cx="735246" cy="6335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C1C03-963A-40CF-B016-9953474B1E98}">
      <dsp:nvSpPr>
        <dsp:cNvPr id="0" name=""/>
        <dsp:cNvSpPr/>
      </dsp:nvSpPr>
      <dsp:spPr>
        <a:xfrm>
          <a:off x="865867" y="2521216"/>
          <a:ext cx="1596962" cy="138155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DOMINIO DE LA CALIDAD  DE LA ATENCIÓN MEDICA Y EL TRABAJO EN EQUIPO</a:t>
          </a:r>
          <a:endParaRPr lang="es-MX" sz="900" b="1" kern="1200" dirty="0"/>
        </a:p>
      </dsp:txBody>
      <dsp:txXfrm>
        <a:off x="865867" y="2521216"/>
        <a:ext cx="1596962" cy="1381559"/>
      </dsp:txXfrm>
    </dsp:sp>
    <dsp:sp modelId="{A5A51681-9033-44FB-A682-6B882967BF53}">
      <dsp:nvSpPr>
        <dsp:cNvPr id="0" name=""/>
        <dsp:cNvSpPr/>
      </dsp:nvSpPr>
      <dsp:spPr>
        <a:xfrm>
          <a:off x="865867" y="847850"/>
          <a:ext cx="1596962" cy="13815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DOMINIO ÉTICO Y DEL PROFESIONALISMO</a:t>
          </a:r>
          <a:endParaRPr lang="es-MX" sz="900" b="1" kern="1200" dirty="0"/>
        </a:p>
      </dsp:txBody>
      <dsp:txXfrm>
        <a:off x="865867" y="847850"/>
        <a:ext cx="1596962" cy="13815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31B7F-8500-41E7-8D06-C5CF6824BF1E}">
      <dsp:nvSpPr>
        <dsp:cNvPr id="0" name=""/>
        <dsp:cNvSpPr/>
      </dsp:nvSpPr>
      <dsp:spPr>
        <a:xfrm>
          <a:off x="4725834" y="0"/>
          <a:ext cx="2012187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actividad</a:t>
          </a:r>
          <a:endParaRPr lang="es-MX" sz="2900" kern="1200" dirty="0"/>
        </a:p>
      </dsp:txBody>
      <dsp:txXfrm>
        <a:off x="4725834" y="0"/>
        <a:ext cx="2012187" cy="1360951"/>
      </dsp:txXfrm>
    </dsp:sp>
    <dsp:sp modelId="{D90434D5-7973-4CF5-8C8D-9E5CFB71A2E7}">
      <dsp:nvSpPr>
        <dsp:cNvPr id="0" name=""/>
        <dsp:cNvSpPr/>
      </dsp:nvSpPr>
      <dsp:spPr>
        <a:xfrm>
          <a:off x="2378282" y="0"/>
          <a:ext cx="2012187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estrategia</a:t>
          </a:r>
          <a:endParaRPr lang="es-MX" sz="2900" kern="1200" dirty="0"/>
        </a:p>
      </dsp:txBody>
      <dsp:txXfrm>
        <a:off x="2378282" y="0"/>
        <a:ext cx="2012187" cy="1360951"/>
      </dsp:txXfrm>
    </dsp:sp>
    <dsp:sp modelId="{87FC1D29-7C11-47E8-99D5-85779CAAFDA1}">
      <dsp:nvSpPr>
        <dsp:cNvPr id="0" name=""/>
        <dsp:cNvSpPr/>
      </dsp:nvSpPr>
      <dsp:spPr>
        <a:xfrm>
          <a:off x="30729" y="0"/>
          <a:ext cx="2012187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espacio</a:t>
          </a:r>
          <a:endParaRPr lang="es-MX" sz="2900" kern="1200" dirty="0"/>
        </a:p>
      </dsp:txBody>
      <dsp:txXfrm>
        <a:off x="30729" y="0"/>
        <a:ext cx="2012187" cy="1360951"/>
      </dsp:txXfrm>
    </dsp:sp>
    <dsp:sp modelId="{8F61C48B-9CED-4177-978D-2857CEB33486}">
      <dsp:nvSpPr>
        <dsp:cNvPr id="0" name=""/>
        <dsp:cNvSpPr/>
      </dsp:nvSpPr>
      <dsp:spPr>
        <a:xfrm>
          <a:off x="212832" y="1837044"/>
          <a:ext cx="1332487" cy="1117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AULA</a:t>
          </a:r>
          <a:endParaRPr lang="es-MX" sz="1600" kern="1200" dirty="0"/>
        </a:p>
      </dsp:txBody>
      <dsp:txXfrm>
        <a:off x="212832" y="1837044"/>
        <a:ext cx="1332487" cy="1117443"/>
      </dsp:txXfrm>
    </dsp:sp>
    <dsp:sp modelId="{E607F520-0BAE-4791-998A-7EF5011EF384}">
      <dsp:nvSpPr>
        <dsp:cNvPr id="0" name=""/>
        <dsp:cNvSpPr/>
      </dsp:nvSpPr>
      <dsp:spPr>
        <a:xfrm rot="19737735">
          <a:off x="1472258" y="2116015"/>
          <a:ext cx="1020621" cy="33266"/>
        </a:xfrm>
        <a:custGeom>
          <a:avLst/>
          <a:gdLst/>
          <a:ahLst/>
          <a:cxnLst/>
          <a:rect l="0" t="0" r="0" b="0"/>
          <a:pathLst>
            <a:path>
              <a:moveTo>
                <a:pt x="0" y="16633"/>
              </a:moveTo>
              <a:lnTo>
                <a:pt x="1020621" y="16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9737735">
        <a:off x="1957053" y="2107133"/>
        <a:ext cx="51031" cy="51031"/>
      </dsp:txXfrm>
    </dsp:sp>
    <dsp:sp modelId="{261B48F0-91B4-420F-95CA-F5C9CDA0A50C}">
      <dsp:nvSpPr>
        <dsp:cNvPr id="0" name=""/>
        <dsp:cNvSpPr/>
      </dsp:nvSpPr>
      <dsp:spPr>
        <a:xfrm>
          <a:off x="2419817" y="1303687"/>
          <a:ext cx="1767991" cy="113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Coordinación de los mapas curriculares</a:t>
          </a:r>
          <a:endParaRPr lang="es-MX" sz="1200" kern="1200" dirty="0"/>
        </a:p>
      </dsp:txBody>
      <dsp:txXfrm>
        <a:off x="2419817" y="1303687"/>
        <a:ext cx="1767991" cy="1131687"/>
      </dsp:txXfrm>
    </dsp:sp>
    <dsp:sp modelId="{A71A17E2-1885-4A76-B16B-0E2F6ED4D536}">
      <dsp:nvSpPr>
        <dsp:cNvPr id="0" name=""/>
        <dsp:cNvSpPr/>
      </dsp:nvSpPr>
      <dsp:spPr>
        <a:xfrm rot="20879511">
          <a:off x="4181511" y="1793018"/>
          <a:ext cx="575622" cy="33266"/>
        </a:xfrm>
        <a:custGeom>
          <a:avLst/>
          <a:gdLst/>
          <a:ahLst/>
          <a:cxnLst/>
          <a:rect l="0" t="0" r="0" b="0"/>
          <a:pathLst>
            <a:path>
              <a:moveTo>
                <a:pt x="0" y="16633"/>
              </a:moveTo>
              <a:lnTo>
                <a:pt x="575622" y="166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20879511">
        <a:off x="4454931" y="1795261"/>
        <a:ext cx="28781" cy="28781"/>
      </dsp:txXfrm>
    </dsp:sp>
    <dsp:sp modelId="{CE01390B-BE9D-4379-99F9-5C3E33F51954}">
      <dsp:nvSpPr>
        <dsp:cNvPr id="0" name=""/>
        <dsp:cNvSpPr/>
      </dsp:nvSpPr>
      <dsp:spPr>
        <a:xfrm>
          <a:off x="4750835" y="1303695"/>
          <a:ext cx="1939346" cy="89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 participación en el diseño implementación y evaluación del profesor y/o tutor</a:t>
          </a:r>
          <a:endParaRPr lang="es-MX" sz="1200" kern="1200" dirty="0"/>
        </a:p>
      </dsp:txBody>
      <dsp:txXfrm>
        <a:off x="4750835" y="1303695"/>
        <a:ext cx="1939346" cy="892153"/>
      </dsp:txXfrm>
    </dsp:sp>
    <dsp:sp modelId="{B0E192DF-B5AE-4B9C-A3DA-774E3B12DE68}">
      <dsp:nvSpPr>
        <dsp:cNvPr id="0" name=""/>
        <dsp:cNvSpPr/>
      </dsp:nvSpPr>
      <dsp:spPr>
        <a:xfrm rot="3068456">
          <a:off x="3972895" y="2302051"/>
          <a:ext cx="1153611" cy="33266"/>
        </a:xfrm>
        <a:custGeom>
          <a:avLst/>
          <a:gdLst/>
          <a:ahLst/>
          <a:cxnLst/>
          <a:rect l="0" t="0" r="0" b="0"/>
          <a:pathLst>
            <a:path>
              <a:moveTo>
                <a:pt x="0" y="16633"/>
              </a:moveTo>
              <a:lnTo>
                <a:pt x="1153611" y="166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3068456">
        <a:off x="4520860" y="2289844"/>
        <a:ext cx="57680" cy="57680"/>
      </dsp:txXfrm>
    </dsp:sp>
    <dsp:sp modelId="{F1A25B1E-1A4A-49E6-BEA4-BCD7437F1DFD}">
      <dsp:nvSpPr>
        <dsp:cNvPr id="0" name=""/>
        <dsp:cNvSpPr/>
      </dsp:nvSpPr>
      <dsp:spPr>
        <a:xfrm>
          <a:off x="4911592" y="2348633"/>
          <a:ext cx="1676823" cy="838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Unidades de aprendizaje optativas y obligatorias con  foros compartidos</a:t>
          </a:r>
          <a:endParaRPr lang="es-MX" sz="1200" kern="1200" dirty="0"/>
        </a:p>
      </dsp:txBody>
      <dsp:txXfrm>
        <a:off x="4911592" y="2348633"/>
        <a:ext cx="1676823" cy="838411"/>
      </dsp:txXfrm>
    </dsp:sp>
    <dsp:sp modelId="{EAFADFAB-0C33-4629-8FA4-C78F539D563A}">
      <dsp:nvSpPr>
        <dsp:cNvPr id="0" name=""/>
        <dsp:cNvSpPr/>
      </dsp:nvSpPr>
      <dsp:spPr>
        <a:xfrm rot="3355337">
          <a:off x="1170669" y="3084902"/>
          <a:ext cx="1704184" cy="33266"/>
        </a:xfrm>
        <a:custGeom>
          <a:avLst/>
          <a:gdLst/>
          <a:ahLst/>
          <a:cxnLst/>
          <a:rect l="0" t="0" r="0" b="0"/>
          <a:pathLst>
            <a:path>
              <a:moveTo>
                <a:pt x="0" y="16633"/>
              </a:moveTo>
              <a:lnTo>
                <a:pt x="1704184" y="16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 rot="3355337">
        <a:off x="1980157" y="3058931"/>
        <a:ext cx="85209" cy="85209"/>
      </dsp:txXfrm>
    </dsp:sp>
    <dsp:sp modelId="{44AF5CBF-FC12-4476-8CCD-AC76D0317593}">
      <dsp:nvSpPr>
        <dsp:cNvPr id="0" name=""/>
        <dsp:cNvSpPr/>
      </dsp:nvSpPr>
      <dsp:spPr>
        <a:xfrm>
          <a:off x="2500203" y="3313196"/>
          <a:ext cx="1688158" cy="988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Ejercicios investigativos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Ayudantías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Estudios auto dirigidos</a:t>
          </a:r>
          <a:endParaRPr lang="es-MX" sz="1200" kern="1200" dirty="0"/>
        </a:p>
      </dsp:txBody>
      <dsp:txXfrm>
        <a:off x="2500203" y="3313196"/>
        <a:ext cx="1688158" cy="988218"/>
      </dsp:txXfrm>
    </dsp:sp>
    <dsp:sp modelId="{4A88C9F1-C63E-47A1-BE7D-33B185DA78AD}">
      <dsp:nvSpPr>
        <dsp:cNvPr id="0" name=""/>
        <dsp:cNvSpPr/>
      </dsp:nvSpPr>
      <dsp:spPr>
        <a:xfrm rot="647418">
          <a:off x="4184023" y="3836613"/>
          <a:ext cx="490780" cy="33266"/>
        </a:xfrm>
        <a:custGeom>
          <a:avLst/>
          <a:gdLst/>
          <a:ahLst/>
          <a:cxnLst/>
          <a:rect l="0" t="0" r="0" b="0"/>
          <a:pathLst>
            <a:path>
              <a:moveTo>
                <a:pt x="0" y="16633"/>
              </a:moveTo>
              <a:lnTo>
                <a:pt x="490780" y="166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647418">
        <a:off x="4417144" y="3840976"/>
        <a:ext cx="24539" cy="24539"/>
      </dsp:txXfrm>
    </dsp:sp>
    <dsp:sp modelId="{DFE1E34A-7293-4D05-9AA7-C98DFBADBF58}">
      <dsp:nvSpPr>
        <dsp:cNvPr id="0" name=""/>
        <dsp:cNvSpPr/>
      </dsp:nvSpPr>
      <dsp:spPr>
        <a:xfrm>
          <a:off x="4670465" y="3393570"/>
          <a:ext cx="2022483" cy="1011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Autogestión del conocimiento</a:t>
          </a:r>
          <a:endParaRPr lang="es-MX" sz="1200" kern="1200" dirty="0"/>
        </a:p>
      </dsp:txBody>
      <dsp:txXfrm>
        <a:off x="4670465" y="3393570"/>
        <a:ext cx="2022483" cy="10112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1049-74E7-4200-B701-51A6340D6F76}">
      <dsp:nvSpPr>
        <dsp:cNvPr id="0" name=""/>
        <dsp:cNvSpPr/>
      </dsp:nvSpPr>
      <dsp:spPr>
        <a:xfrm>
          <a:off x="4782625" y="0"/>
          <a:ext cx="1935355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actividad</a:t>
          </a:r>
          <a:endParaRPr lang="es-MX" sz="2800" kern="1200" dirty="0"/>
        </a:p>
      </dsp:txBody>
      <dsp:txXfrm>
        <a:off x="4782625" y="0"/>
        <a:ext cx="1935355" cy="1425758"/>
      </dsp:txXfrm>
    </dsp:sp>
    <dsp:sp modelId="{D71B71D5-F97A-4A5F-8A30-BAA0E748915D}">
      <dsp:nvSpPr>
        <dsp:cNvPr id="0" name=""/>
        <dsp:cNvSpPr/>
      </dsp:nvSpPr>
      <dsp:spPr>
        <a:xfrm>
          <a:off x="2524710" y="0"/>
          <a:ext cx="1935355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estrategia</a:t>
          </a:r>
          <a:endParaRPr lang="es-MX" sz="2800" kern="1200" dirty="0"/>
        </a:p>
      </dsp:txBody>
      <dsp:txXfrm>
        <a:off x="2524710" y="0"/>
        <a:ext cx="1935355" cy="1425758"/>
      </dsp:txXfrm>
    </dsp:sp>
    <dsp:sp modelId="{EEDBC67A-16A4-4A7F-B5C1-779AF476C28B}">
      <dsp:nvSpPr>
        <dsp:cNvPr id="0" name=""/>
        <dsp:cNvSpPr/>
      </dsp:nvSpPr>
      <dsp:spPr>
        <a:xfrm>
          <a:off x="266795" y="0"/>
          <a:ext cx="1935355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espacio</a:t>
          </a:r>
          <a:endParaRPr lang="es-MX" sz="2800" kern="1200" dirty="0"/>
        </a:p>
      </dsp:txBody>
      <dsp:txXfrm>
        <a:off x="266795" y="0"/>
        <a:ext cx="1935355" cy="1425758"/>
      </dsp:txXfrm>
    </dsp:sp>
    <dsp:sp modelId="{BCACCA7C-79B2-481C-BE6B-1A474B316A41}">
      <dsp:nvSpPr>
        <dsp:cNvPr id="0" name=""/>
        <dsp:cNvSpPr/>
      </dsp:nvSpPr>
      <dsp:spPr>
        <a:xfrm>
          <a:off x="366030" y="1939341"/>
          <a:ext cx="1612796" cy="80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ESCENARIOS CLÍNICOS</a:t>
          </a:r>
          <a:endParaRPr lang="es-MX" sz="1400" kern="1200" dirty="0"/>
        </a:p>
      </dsp:txBody>
      <dsp:txXfrm>
        <a:off x="366030" y="1939341"/>
        <a:ext cx="1612796" cy="806398"/>
      </dsp:txXfrm>
    </dsp:sp>
    <dsp:sp modelId="{3479FC6A-7B83-4D4C-A7C6-E918F5715E90}">
      <dsp:nvSpPr>
        <dsp:cNvPr id="0" name=""/>
        <dsp:cNvSpPr/>
      </dsp:nvSpPr>
      <dsp:spPr>
        <a:xfrm rot="19389429">
          <a:off x="1895920" y="2078356"/>
          <a:ext cx="830235" cy="30541"/>
        </a:xfrm>
        <a:custGeom>
          <a:avLst/>
          <a:gdLst/>
          <a:ahLst/>
          <a:cxnLst/>
          <a:rect l="0" t="0" r="0" b="0"/>
          <a:pathLst>
            <a:path>
              <a:moveTo>
                <a:pt x="0" y="15270"/>
              </a:moveTo>
              <a:lnTo>
                <a:pt x="830235" y="15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9389429">
        <a:off x="2290282" y="2072871"/>
        <a:ext cx="41511" cy="41511"/>
      </dsp:txXfrm>
    </dsp:sp>
    <dsp:sp modelId="{8359FF8C-C118-44C0-BD66-7DAE62C6F626}">
      <dsp:nvSpPr>
        <dsp:cNvPr id="0" name=""/>
        <dsp:cNvSpPr/>
      </dsp:nvSpPr>
      <dsp:spPr>
        <a:xfrm>
          <a:off x="2643250" y="1441514"/>
          <a:ext cx="1612796" cy="80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Responsabilidad de la practica compartida</a:t>
          </a:r>
        </a:p>
      </dsp:txBody>
      <dsp:txXfrm>
        <a:off x="2643250" y="1441514"/>
        <a:ext cx="1612796" cy="806398"/>
      </dsp:txXfrm>
    </dsp:sp>
    <dsp:sp modelId="{B38EB84B-131E-443C-AFD3-4B49D85FE5DB}">
      <dsp:nvSpPr>
        <dsp:cNvPr id="0" name=""/>
        <dsp:cNvSpPr/>
      </dsp:nvSpPr>
      <dsp:spPr>
        <a:xfrm rot="21527266">
          <a:off x="4255970" y="1822164"/>
          <a:ext cx="688011" cy="30541"/>
        </a:xfrm>
        <a:custGeom>
          <a:avLst/>
          <a:gdLst/>
          <a:ahLst/>
          <a:cxnLst/>
          <a:rect l="0" t="0" r="0" b="0"/>
          <a:pathLst>
            <a:path>
              <a:moveTo>
                <a:pt x="0" y="15270"/>
              </a:moveTo>
              <a:lnTo>
                <a:pt x="688011" y="152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21527266">
        <a:off x="4582775" y="1820235"/>
        <a:ext cx="34400" cy="34400"/>
      </dsp:txXfrm>
    </dsp:sp>
    <dsp:sp modelId="{20774894-107C-45BA-AD66-45DC976F0EF1}">
      <dsp:nvSpPr>
        <dsp:cNvPr id="0" name=""/>
        <dsp:cNvSpPr/>
      </dsp:nvSpPr>
      <dsp:spPr>
        <a:xfrm>
          <a:off x="4943904" y="1426958"/>
          <a:ext cx="1612796" cy="80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Pase de visita estructurado.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Revisión de casos y expedientes</a:t>
          </a:r>
          <a:endParaRPr lang="es-MX" sz="1200" kern="1200" dirty="0"/>
        </a:p>
      </dsp:txBody>
      <dsp:txXfrm>
        <a:off x="4943904" y="1426958"/>
        <a:ext cx="1612796" cy="806398"/>
      </dsp:txXfrm>
    </dsp:sp>
    <dsp:sp modelId="{43F757D3-8329-4F98-955E-F04222155C05}">
      <dsp:nvSpPr>
        <dsp:cNvPr id="0" name=""/>
        <dsp:cNvSpPr/>
      </dsp:nvSpPr>
      <dsp:spPr>
        <a:xfrm rot="3179972">
          <a:off x="4028496" y="2285843"/>
          <a:ext cx="1142959" cy="30541"/>
        </a:xfrm>
        <a:custGeom>
          <a:avLst/>
          <a:gdLst/>
          <a:ahLst/>
          <a:cxnLst/>
          <a:rect l="0" t="0" r="0" b="0"/>
          <a:pathLst>
            <a:path>
              <a:moveTo>
                <a:pt x="0" y="15270"/>
              </a:moveTo>
              <a:lnTo>
                <a:pt x="1142959" y="152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3179972">
        <a:off x="4571401" y="2272540"/>
        <a:ext cx="57147" cy="57147"/>
      </dsp:txXfrm>
    </dsp:sp>
    <dsp:sp modelId="{BB4A8FF6-CE1A-4A8A-8325-7403F32EBF04}">
      <dsp:nvSpPr>
        <dsp:cNvPr id="0" name=""/>
        <dsp:cNvSpPr/>
      </dsp:nvSpPr>
      <dsp:spPr>
        <a:xfrm>
          <a:off x="4943904" y="2354316"/>
          <a:ext cx="1612796" cy="80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Integración de portafolios</a:t>
          </a:r>
          <a:endParaRPr lang="es-MX" sz="1400" kern="1200" dirty="0"/>
        </a:p>
      </dsp:txBody>
      <dsp:txXfrm>
        <a:off x="4943904" y="2354316"/>
        <a:ext cx="1612796" cy="806398"/>
      </dsp:txXfrm>
    </dsp:sp>
    <dsp:sp modelId="{C9743FD5-A3FC-4429-9475-F91CE7C14A96}">
      <dsp:nvSpPr>
        <dsp:cNvPr id="0" name=""/>
        <dsp:cNvSpPr/>
      </dsp:nvSpPr>
      <dsp:spPr>
        <a:xfrm rot="3429245">
          <a:off x="1698533" y="2841855"/>
          <a:ext cx="1225011" cy="30541"/>
        </a:xfrm>
        <a:custGeom>
          <a:avLst/>
          <a:gdLst/>
          <a:ahLst/>
          <a:cxnLst/>
          <a:rect l="0" t="0" r="0" b="0"/>
          <a:pathLst>
            <a:path>
              <a:moveTo>
                <a:pt x="0" y="15270"/>
              </a:moveTo>
              <a:lnTo>
                <a:pt x="1225011" y="15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3429245">
        <a:off x="2280413" y="2826501"/>
        <a:ext cx="61250" cy="61250"/>
      </dsp:txXfrm>
    </dsp:sp>
    <dsp:sp modelId="{37CC958A-EF92-417C-A57A-9815EB308015}">
      <dsp:nvSpPr>
        <dsp:cNvPr id="0" name=""/>
        <dsp:cNvSpPr/>
      </dsp:nvSpPr>
      <dsp:spPr>
        <a:xfrm>
          <a:off x="2643250" y="2968513"/>
          <a:ext cx="1612796" cy="80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Diseño e implementación de técnicas para evaluar desempeño</a:t>
          </a:r>
          <a:endParaRPr lang="es-MX" sz="1200" kern="1200" dirty="0"/>
        </a:p>
      </dsp:txBody>
      <dsp:txXfrm>
        <a:off x="2643250" y="2968513"/>
        <a:ext cx="1612796" cy="806398"/>
      </dsp:txXfrm>
    </dsp:sp>
    <dsp:sp modelId="{D5BFBFD1-50B9-4512-B016-5DB28474A3F8}">
      <dsp:nvSpPr>
        <dsp:cNvPr id="0" name=""/>
        <dsp:cNvSpPr/>
      </dsp:nvSpPr>
      <dsp:spPr>
        <a:xfrm rot="2317917">
          <a:off x="4159703" y="3631310"/>
          <a:ext cx="880545" cy="30541"/>
        </a:xfrm>
        <a:custGeom>
          <a:avLst/>
          <a:gdLst/>
          <a:ahLst/>
          <a:cxnLst/>
          <a:rect l="0" t="0" r="0" b="0"/>
          <a:pathLst>
            <a:path>
              <a:moveTo>
                <a:pt x="0" y="15270"/>
              </a:moveTo>
              <a:lnTo>
                <a:pt x="880545" y="152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2317917">
        <a:off x="4577962" y="3624568"/>
        <a:ext cx="44027" cy="44027"/>
      </dsp:txXfrm>
    </dsp:sp>
    <dsp:sp modelId="{98EB42D3-2C1D-4EE8-B0B3-81839E0D11FC}">
      <dsp:nvSpPr>
        <dsp:cNvPr id="0" name=""/>
        <dsp:cNvSpPr/>
      </dsp:nvSpPr>
      <dsp:spPr>
        <a:xfrm>
          <a:off x="4943904" y="3281674"/>
          <a:ext cx="1486320" cy="1279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Diseño de ECOE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Diseño y aplicación de rubricas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Practicas con simulador</a:t>
          </a:r>
          <a:endParaRPr lang="es-MX" sz="1200" kern="1200" dirty="0"/>
        </a:p>
      </dsp:txBody>
      <dsp:txXfrm>
        <a:off x="4943904" y="3281674"/>
        <a:ext cx="1486320" cy="127955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767F-E02F-4279-95F7-24340C8F915D}">
      <dsp:nvSpPr>
        <dsp:cNvPr id="0" name=""/>
        <dsp:cNvSpPr/>
      </dsp:nvSpPr>
      <dsp:spPr>
        <a:xfrm>
          <a:off x="2868470" y="2025592"/>
          <a:ext cx="2203638" cy="19728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Profesores de campo clínico y tutores de residencias</a:t>
          </a:r>
          <a:endParaRPr lang="es-MX" sz="1300" kern="1200" dirty="0"/>
        </a:p>
      </dsp:txBody>
      <dsp:txXfrm>
        <a:off x="2868470" y="2025592"/>
        <a:ext cx="2203638" cy="1972809"/>
      </dsp:txXfrm>
    </dsp:sp>
    <dsp:sp modelId="{CF72234B-D816-4F34-AE80-E616E4ED4195}">
      <dsp:nvSpPr>
        <dsp:cNvPr id="0" name=""/>
        <dsp:cNvSpPr/>
      </dsp:nvSpPr>
      <dsp:spPr>
        <a:xfrm>
          <a:off x="1568124" y="1449519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residentes</a:t>
          </a:r>
          <a:endParaRPr lang="es-MX" sz="1300" kern="1200" dirty="0"/>
        </a:p>
      </dsp:txBody>
      <dsp:txXfrm>
        <a:off x="1568124" y="1449519"/>
        <a:ext cx="1625600" cy="1625600"/>
      </dsp:txXfrm>
    </dsp:sp>
    <dsp:sp modelId="{09F2DD83-C97A-4CA8-91A9-2333142E740E}">
      <dsp:nvSpPr>
        <dsp:cNvPr id="0" name=""/>
        <dsp:cNvSpPr/>
      </dsp:nvSpPr>
      <dsp:spPr>
        <a:xfrm rot="20700000">
          <a:off x="2549148" y="33236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Alumnos de pregrado</a:t>
          </a:r>
          <a:endParaRPr lang="es-MX" sz="1300" kern="1200" dirty="0"/>
        </a:p>
      </dsp:txBody>
      <dsp:txXfrm>
        <a:off x="2898486" y="681699"/>
        <a:ext cx="894080" cy="894080"/>
      </dsp:txXfrm>
    </dsp:sp>
    <dsp:sp modelId="{281FE70D-4590-40AA-99EC-FD43460828AE}">
      <dsp:nvSpPr>
        <dsp:cNvPr id="0" name=""/>
        <dsp:cNvSpPr/>
      </dsp:nvSpPr>
      <dsp:spPr>
        <a:xfrm>
          <a:off x="2679396" y="1557918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3C4-7D4D-49AA-9972-77E2EADC932D}">
      <dsp:nvSpPr>
        <dsp:cNvPr id="0" name=""/>
        <dsp:cNvSpPr/>
      </dsp:nvSpPr>
      <dsp:spPr>
        <a:xfrm>
          <a:off x="1264319" y="1006952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0CF3-CC24-4AD4-A7F8-72A1E235E26E}">
      <dsp:nvSpPr>
        <dsp:cNvPr id="0" name=""/>
        <dsp:cNvSpPr/>
      </dsp:nvSpPr>
      <dsp:spPr>
        <a:xfrm>
          <a:off x="2094291" y="-103734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EBB49-D34A-4B7D-8983-48C53ADE51F7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137C-FE6B-4436-917E-04B256388B41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FB132F-7FE9-41DB-84A0-F5C51DD146C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2DDBC2-45B1-4E80-98EC-31AE34874469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5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8595" y="1700808"/>
            <a:ext cx="5723468" cy="1828090"/>
          </a:xfrm>
        </p:spPr>
        <p:txBody>
          <a:bodyPr>
            <a:noAutofit/>
          </a:bodyPr>
          <a:lstStyle/>
          <a:p>
            <a:r>
              <a:rPr lang="es-MX" sz="3600" dirty="0" smtClean="0"/>
              <a:t>¿</a:t>
            </a:r>
            <a:r>
              <a:rPr lang="es-MX" sz="2800" dirty="0" smtClean="0"/>
              <a:t>Cómo articular la formación de pregrado, posgrado y especialidades médicas para responder a las necesidades de salud?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789040"/>
            <a:ext cx="5897659" cy="1008112"/>
          </a:xfrm>
        </p:spPr>
        <p:txBody>
          <a:bodyPr>
            <a:normAutofit fontScale="55000" lnSpcReduction="20000"/>
          </a:bodyPr>
          <a:lstStyle/>
          <a:p>
            <a:pPr algn="r"/>
            <a:endParaRPr lang="es-MX" dirty="0" smtClean="0"/>
          </a:p>
          <a:p>
            <a:pPr algn="r"/>
            <a:r>
              <a:rPr lang="es-MX" sz="3300" dirty="0" smtClean="0"/>
              <a:t>Dra. Sara Cortés Bargalló</a:t>
            </a:r>
            <a:endParaRPr lang="es-MX" sz="3300" dirty="0"/>
          </a:p>
          <a:p>
            <a:pPr algn="r"/>
            <a:r>
              <a:rPr lang="es-MX" sz="2500" dirty="0"/>
              <a:t>A</a:t>
            </a:r>
            <a:r>
              <a:rPr lang="es-MX" sz="2500" dirty="0" smtClean="0"/>
              <a:t>sociación </a:t>
            </a:r>
            <a:r>
              <a:rPr lang="es-MX" sz="2500" dirty="0"/>
              <a:t>M</a:t>
            </a:r>
            <a:r>
              <a:rPr lang="es-MX" sz="2500" dirty="0" smtClean="0"/>
              <a:t>exicana de Facultades y Escuelas de Medicina</a:t>
            </a:r>
          </a:p>
          <a:p>
            <a:pPr algn="r"/>
            <a:r>
              <a:rPr lang="es-MX" sz="2500" dirty="0" smtClean="0"/>
              <a:t> Universidad Autónoma de Baja California</a:t>
            </a:r>
            <a:endParaRPr lang="es-MX" sz="25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6264696" cy="6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ABC\Desktop\escudo uab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39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4253522003"/>
              </p:ext>
            </p:extLst>
          </p:nvPr>
        </p:nvGraphicFramePr>
        <p:xfrm>
          <a:off x="152400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ARTICULACIÓN  PREGRADO ESPECIALIDAD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868144" y="191683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Compromiso institucional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465313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Formación didáctica</a:t>
            </a:r>
            <a:endParaRPr lang="es-MX" sz="2400" dirty="0"/>
          </a:p>
        </p:txBody>
      </p:sp>
      <p:pic>
        <p:nvPicPr>
          <p:cNvPr id="7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2060848"/>
            <a:ext cx="115212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COACH</a:t>
            </a:r>
            <a:endParaRPr lang="es-MX" sz="2000" dirty="0"/>
          </a:p>
        </p:txBody>
      </p:sp>
    </p:spTree>
    <p:extLst>
      <p:ext uri="{BB962C8B-B14F-4D97-AF65-F5344CB8AC3E}">
        <p14:creationId xmlns="" xmlns:p14="http://schemas.microsoft.com/office/powerpoint/2010/main" val="18540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18975949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RETOS PARA LA ARTICULACIÓN EDUCATIVA</a:t>
            </a:r>
            <a:endParaRPr lang="es-MX" sz="2400" dirty="0"/>
          </a:p>
        </p:txBody>
      </p:sp>
      <p:pic>
        <p:nvPicPr>
          <p:cNvPr id="6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4725144"/>
            <a:ext cx="331236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EVALUACIÓN DE COMPETENCIAS DESEMPEÑO E IMPACTO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1844824"/>
            <a:ext cx="1080120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DPC</a:t>
            </a:r>
            <a:endParaRPr lang="es-MX" sz="2800" dirty="0"/>
          </a:p>
        </p:txBody>
      </p:sp>
    </p:spTree>
    <p:extLst>
      <p:ext uri="{BB962C8B-B14F-4D97-AF65-F5344CB8AC3E}">
        <p14:creationId xmlns="" xmlns:p14="http://schemas.microsoft.com/office/powerpoint/2010/main" val="6751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586576639"/>
              </p:ext>
            </p:extLst>
          </p:nvPr>
        </p:nvGraphicFramePr>
        <p:xfrm>
          <a:off x="1619672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91680" y="692696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ARTICULACIÓN      SOCIAL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683956" y="4869160"/>
            <a:ext cx="1519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CIFRHUS</a:t>
            </a:r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56176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CONACYT</a:t>
            </a:r>
            <a:endParaRPr lang="es-MX" b="1" dirty="0"/>
          </a:p>
        </p:txBody>
      </p:sp>
      <p:pic>
        <p:nvPicPr>
          <p:cNvPr id="7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364502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ATENCIÓN A LA SALUD</a:t>
            </a:r>
            <a:endParaRPr lang="es-MX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234888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INVESTIGACIÓN</a:t>
            </a:r>
            <a:endParaRPr lang="es-MX" sz="2000" dirty="0"/>
          </a:p>
        </p:txBody>
      </p:sp>
    </p:spTree>
    <p:extLst>
      <p:ext uri="{BB962C8B-B14F-4D97-AF65-F5344CB8AC3E}">
        <p14:creationId xmlns="" xmlns:p14="http://schemas.microsoft.com/office/powerpoint/2010/main" val="19651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4811328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ARTICULACIÓN      SOCIAL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724128" y="1556792"/>
            <a:ext cx="237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POLITICAS PÚBLICAS</a:t>
            </a:r>
          </a:p>
          <a:p>
            <a:r>
              <a:rPr lang="es-MX" sz="1600" dirty="0" smtClean="0"/>
              <a:t>Secretaria de educación</a:t>
            </a:r>
          </a:p>
          <a:p>
            <a:r>
              <a:rPr lang="es-MX" sz="1600" dirty="0" smtClean="0"/>
              <a:t>Secretaria de salud</a:t>
            </a:r>
            <a:endParaRPr lang="es-MX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48691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INSTITUCIONES EDUCATIVAS</a:t>
            </a:r>
          </a:p>
          <a:p>
            <a:r>
              <a:rPr lang="es-MX" dirty="0"/>
              <a:t>INSTITUCIONES DE SALUD</a:t>
            </a:r>
          </a:p>
          <a:p>
            <a:endParaRPr lang="es-MX" dirty="0"/>
          </a:p>
        </p:txBody>
      </p:sp>
      <p:pic>
        <p:nvPicPr>
          <p:cNvPr id="7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88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2330405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CONCLUSIONES</a:t>
            </a:r>
            <a:endParaRPr lang="es-MX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ABC\Desktop\escudo uab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5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9958750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CONCLUSIONES</a:t>
            </a:r>
            <a:endParaRPr lang="es-MX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ABC\Desktop\escudo uab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2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9958750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CONCLUSIONES</a:t>
            </a:r>
            <a:endParaRPr lang="es-MX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ABC\Desktop\escudo uab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2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33537"/>
            <a:ext cx="4762500" cy="3590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67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978497528"/>
              </p:ext>
            </p:extLst>
          </p:nvPr>
        </p:nvGraphicFramePr>
        <p:xfrm>
          <a:off x="1524000" y="1397000"/>
          <a:ext cx="6096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683956" y="717419"/>
            <a:ext cx="60486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Perfil </a:t>
            </a:r>
            <a:r>
              <a:rPr lang="es-MX" dirty="0"/>
              <a:t> </a:t>
            </a:r>
            <a:r>
              <a:rPr lang="es-MX" dirty="0" smtClean="0"/>
              <a:t>de Competencias de la Maestría en Salud Pública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5651375"/>
            <a:ext cx="316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Competencias transversales</a:t>
            </a:r>
            <a:endParaRPr lang="es-MX" sz="1400" dirty="0"/>
          </a:p>
        </p:txBody>
      </p:sp>
      <p:pic>
        <p:nvPicPr>
          <p:cNvPr id="5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1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33135108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2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6120680" cy="739210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s-MX" sz="3200" dirty="0" smtClean="0">
                <a:latin typeface="+mn-lt"/>
              </a:rPr>
              <a:t>ARTICULACIÓN</a:t>
            </a:r>
            <a:endParaRPr lang="es-MX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7349096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54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1254115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83956" y="717419"/>
            <a:ext cx="60486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ARTICULACIÓN      SOCIAL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868144" y="1916832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POLITICAS PÚBLICAS</a:t>
            </a:r>
          </a:p>
          <a:p>
            <a:r>
              <a:rPr lang="es-MX" sz="1400" dirty="0" smtClean="0"/>
              <a:t>Secretaria de educación</a:t>
            </a:r>
          </a:p>
          <a:p>
            <a:r>
              <a:rPr lang="es-MX" sz="1400" dirty="0" smtClean="0"/>
              <a:t>Secretaria de salud</a:t>
            </a:r>
            <a:endParaRPr lang="es-MX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4653136"/>
            <a:ext cx="2952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INSTITUCIONES EDUCATIVAS</a:t>
            </a:r>
          </a:p>
          <a:p>
            <a:r>
              <a:rPr lang="es-MX" sz="1400" dirty="0"/>
              <a:t>INSTITUCIONES DE SALUD</a:t>
            </a:r>
          </a:p>
          <a:p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59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785603797"/>
              </p:ext>
            </p:extLst>
          </p:nvPr>
        </p:nvGraphicFramePr>
        <p:xfrm>
          <a:off x="1619672" y="1340768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03648" y="55172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ESPACIOS EDUCATIVOS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ARTICULACIÓN FÍSICA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4725144"/>
            <a:ext cx="314193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INSTITUCIONES DE SALUD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6176" y="2060848"/>
            <a:ext cx="187220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INSTITUCIONES EDUCATIVAS</a:t>
            </a:r>
            <a:endParaRPr lang="es-MX" dirty="0"/>
          </a:p>
        </p:txBody>
      </p:sp>
      <p:pic>
        <p:nvPicPr>
          <p:cNvPr id="8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9923"/>
            <a:ext cx="792088" cy="89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25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2927986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91680" y="764704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RETOS PARA LA ARTICULACION DE ESPACIOS</a:t>
            </a:r>
            <a:endParaRPr lang="es-MX" sz="2400" dirty="0"/>
          </a:p>
        </p:txBody>
      </p:sp>
      <p:pic>
        <p:nvPicPr>
          <p:cNvPr id="7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72514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NORMAS PARA UTILIZACIÓN DE CAMPOS CLINICOS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1988840"/>
            <a:ext cx="1584176" cy="92333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PRIORIDAD LA ATENCION A LA SALUD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0744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13915425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ARTICULACIÓN EDUCATIVA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59632" y="4581128"/>
            <a:ext cx="2664296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INSTITUCIONES EDUCATIVAS</a:t>
            </a:r>
          </a:p>
          <a:p>
            <a:endParaRPr lang="es-MX" dirty="0"/>
          </a:p>
        </p:txBody>
      </p:sp>
      <p:pic>
        <p:nvPicPr>
          <p:cNvPr id="8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160" y="1484784"/>
            <a:ext cx="1800200" cy="92333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NECESIDADES DE ATENCION A LA SALUD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6922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13915425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83956" y="717419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ARTICULACIÓN EDUCATIVA</a:t>
            </a:r>
            <a:endParaRPr lang="es-MX" sz="2400" dirty="0"/>
          </a:p>
        </p:txBody>
      </p:sp>
      <p:pic>
        <p:nvPicPr>
          <p:cNvPr id="8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085184"/>
            <a:ext cx="3240360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Declaración de Zacatecas</a:t>
            </a:r>
          </a:p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2008</a:t>
            </a:r>
            <a:endParaRPr lang="es-MX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132856"/>
            <a:ext cx="1368152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AMFEM</a:t>
            </a:r>
            <a:endParaRPr lang="es-MX" sz="2800" dirty="0"/>
          </a:p>
        </p:txBody>
      </p:sp>
    </p:spTree>
    <p:extLst>
      <p:ext uri="{BB962C8B-B14F-4D97-AF65-F5344CB8AC3E}">
        <p14:creationId xmlns="" xmlns:p14="http://schemas.microsoft.com/office/powerpoint/2010/main" val="26922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455317094"/>
              </p:ext>
            </p:extLst>
          </p:nvPr>
        </p:nvGraphicFramePr>
        <p:xfrm>
          <a:off x="1475656" y="1340768"/>
          <a:ext cx="62646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683956" y="717418"/>
            <a:ext cx="627242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Modelo de Competencias del Médico General Mexicano</a:t>
            </a:r>
            <a:endParaRPr lang="es-MX" sz="2000" dirty="0"/>
          </a:p>
        </p:txBody>
      </p:sp>
      <p:pic>
        <p:nvPicPr>
          <p:cNvPr id="4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50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524563800"/>
              </p:ext>
            </p:extLst>
          </p:nvPr>
        </p:nvGraphicFramePr>
        <p:xfrm>
          <a:off x="1259632" y="1340768"/>
          <a:ext cx="67687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03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8305028"/>
              </p:ext>
            </p:extLst>
          </p:nvPr>
        </p:nvGraphicFramePr>
        <p:xfrm>
          <a:off x="1187624" y="1124744"/>
          <a:ext cx="69847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UABC\Desktop\escudo ua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2491" cy="10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48" t="61498" r="17021" b="-309"/>
          <a:stretch/>
        </p:blipFill>
        <p:spPr bwMode="auto">
          <a:xfrm>
            <a:off x="6590162" y="6381328"/>
            <a:ext cx="18071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04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881</TotalTime>
  <Words>824</Words>
  <Application>Microsoft Office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Chincheta</vt:lpstr>
      <vt:lpstr>¿Cómo articular la formación de pregrado, posgrado y especialidades médicas para responder a las necesidades de salud?</vt:lpstr>
      <vt:lpstr>ARTICULACIÓN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UABC</dc:creator>
  <cp:lastModifiedBy>Dra. Sara Cortes B.</cp:lastModifiedBy>
  <cp:revision>33</cp:revision>
  <dcterms:created xsi:type="dcterms:W3CDTF">2016-06-13T23:39:16Z</dcterms:created>
  <dcterms:modified xsi:type="dcterms:W3CDTF">2016-06-17T13:11:05Z</dcterms:modified>
</cp:coreProperties>
</file>