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520" r:id="rId4"/>
    <p:sldMasterId id="2147493495" r:id="rId5"/>
    <p:sldMasterId id="2147493507" r:id="rId6"/>
  </p:sldMasterIdLst>
  <p:notesMasterIdLst>
    <p:notesMasterId r:id="rId22"/>
  </p:notesMasterIdLst>
  <p:handoutMasterIdLst>
    <p:handoutMasterId r:id="rId23"/>
  </p:handoutMasterIdLst>
  <p:sldIdLst>
    <p:sldId id="256" r:id="rId7"/>
    <p:sldId id="466" r:id="rId8"/>
    <p:sldId id="477" r:id="rId9"/>
    <p:sldId id="538" r:id="rId10"/>
    <p:sldId id="539" r:id="rId11"/>
    <p:sldId id="540" r:id="rId12"/>
    <p:sldId id="541" r:id="rId13"/>
    <p:sldId id="542" r:id="rId14"/>
    <p:sldId id="543" r:id="rId15"/>
    <p:sldId id="544" r:id="rId16"/>
    <p:sldId id="545" r:id="rId17"/>
    <p:sldId id="549" r:id="rId18"/>
    <p:sldId id="550" r:id="rId19"/>
    <p:sldId id="546" r:id="rId20"/>
    <p:sldId id="548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1" userDrawn="1">
          <p15:clr>
            <a:srgbClr val="A4A3A4"/>
          </p15:clr>
        </p15:guide>
        <p15:guide id="2" orient="horz" pos="2251" userDrawn="1">
          <p15:clr>
            <a:srgbClr val="A4A3A4"/>
          </p15:clr>
        </p15:guide>
        <p15:guide id="3" pos="5556" userDrawn="1">
          <p15:clr>
            <a:srgbClr val="A4A3A4"/>
          </p15:clr>
        </p15:guide>
        <p15:guide id="4" pos="2880" userDrawn="1">
          <p15:clr>
            <a:srgbClr val="A4A3A4"/>
          </p15:clr>
        </p15:guide>
        <p15:guide id="5" pos="13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. Silvia Olivares" initials="DSO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8064A2"/>
    <a:srgbClr val="C00000"/>
    <a:srgbClr val="00FF00"/>
    <a:srgbClr val="009900"/>
    <a:srgbClr val="FFFF71"/>
    <a:srgbClr val="FFFFFF"/>
    <a:srgbClr val="376092"/>
    <a:srgbClr val="9DC3E6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73968" autoAdjust="0"/>
  </p:normalViewPr>
  <p:slideViewPr>
    <p:cSldViewPr snapToGrid="0" snapToObjects="1">
      <p:cViewPr varScale="1">
        <p:scale>
          <a:sx n="55" d="100"/>
          <a:sy n="55" d="100"/>
        </p:scale>
        <p:origin x="1974" y="66"/>
      </p:cViewPr>
      <p:guideLst>
        <p:guide orient="horz" pos="731"/>
        <p:guide orient="horz" pos="2251"/>
        <p:guide pos="5556"/>
        <p:guide pos="2880"/>
        <p:guide pos="1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image" Target="../media/image12.jpe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image" Target="../media/image12.jpe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37414C-92E5-4A05-8C3D-31FB0AD24D4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FAE6136-A015-4C9B-B81F-6D78E2E6BB18}">
      <dgm:prSet phldrT="[Text]" custT="1"/>
      <dgm:spPr/>
      <dgm:t>
        <a:bodyPr/>
        <a:lstStyle/>
        <a:p>
          <a:r>
            <a:rPr lang="en-US" sz="2000" dirty="0" err="1" smtClean="0"/>
            <a:t>Requisitos</a:t>
          </a:r>
          <a:r>
            <a:rPr lang="en-US" sz="2000" dirty="0" smtClean="0"/>
            <a:t> </a:t>
          </a:r>
          <a:r>
            <a:rPr lang="en-US" sz="2000" dirty="0" err="1" smtClean="0"/>
            <a:t>mínimos</a:t>
          </a:r>
          <a:r>
            <a:rPr lang="en-US" sz="2000" dirty="0" smtClean="0"/>
            <a:t> </a:t>
          </a:r>
          <a:r>
            <a:rPr lang="en-US" sz="2000" dirty="0" err="1" smtClean="0"/>
            <a:t>necesarios</a:t>
          </a:r>
          <a:endParaRPr lang="en-US" sz="2000" dirty="0"/>
        </a:p>
      </dgm:t>
    </dgm:pt>
    <dgm:pt modelId="{4CC6A0F6-CB61-4B44-86D2-9C76645CF29F}" type="parTrans" cxnId="{6721C6F5-9932-48B5-9D20-61A05294ABC4}">
      <dgm:prSet/>
      <dgm:spPr/>
      <dgm:t>
        <a:bodyPr/>
        <a:lstStyle/>
        <a:p>
          <a:endParaRPr lang="en-US" sz="1600"/>
        </a:p>
      </dgm:t>
    </dgm:pt>
    <dgm:pt modelId="{E82C53AF-A2FA-4B17-A2FC-ABB575AB59BF}" type="sibTrans" cxnId="{6721C6F5-9932-48B5-9D20-61A05294ABC4}">
      <dgm:prSet/>
      <dgm:spPr/>
      <dgm:t>
        <a:bodyPr/>
        <a:lstStyle/>
        <a:p>
          <a:endParaRPr lang="en-US" sz="1600"/>
        </a:p>
      </dgm:t>
    </dgm:pt>
    <dgm:pt modelId="{8A48F0B3-9843-4FF8-A4B6-80F53554CD7A}" type="asst">
      <dgm:prSet phldrT="[Text]" custT="1"/>
      <dgm:spPr/>
      <dgm:t>
        <a:bodyPr/>
        <a:lstStyle/>
        <a:p>
          <a:r>
            <a:rPr lang="es-MX" sz="2000" dirty="0" smtClean="0"/>
            <a:t>Realizar 3 veranos de investigación </a:t>
          </a:r>
        </a:p>
        <a:p>
          <a:r>
            <a:rPr lang="es-MX" sz="2000" dirty="0" smtClean="0"/>
            <a:t>(10 semanas )</a:t>
          </a:r>
        </a:p>
        <a:p>
          <a:endParaRPr lang="es-MX" sz="2000" dirty="0" smtClean="0"/>
        </a:p>
      </dgm:t>
    </dgm:pt>
    <dgm:pt modelId="{94B727ED-0CB9-48FE-878D-4E090D24E99D}" type="parTrans" cxnId="{74158858-201A-4FBF-B88E-A56AB58C3216}">
      <dgm:prSet/>
      <dgm:spPr/>
      <dgm:t>
        <a:bodyPr/>
        <a:lstStyle/>
        <a:p>
          <a:endParaRPr lang="en-US" sz="1600"/>
        </a:p>
      </dgm:t>
    </dgm:pt>
    <dgm:pt modelId="{B6B278B4-B939-4DFC-9E97-110C69F51FEF}" type="sibTrans" cxnId="{74158858-201A-4FBF-B88E-A56AB58C3216}">
      <dgm:prSet/>
      <dgm:spPr/>
      <dgm:t>
        <a:bodyPr/>
        <a:lstStyle/>
        <a:p>
          <a:endParaRPr lang="en-US" sz="1600"/>
        </a:p>
      </dgm:t>
    </dgm:pt>
    <dgm:pt modelId="{A5E35101-838F-45F3-B8D3-F2D3A801C96C}">
      <dgm:prSet phldrT="[Text]" custT="1"/>
      <dgm:spPr/>
      <dgm:t>
        <a:bodyPr/>
        <a:lstStyle/>
        <a:p>
          <a:pPr>
            <a:lnSpc>
              <a:spcPct val="90000"/>
            </a:lnSpc>
          </a:pPr>
          <a:r>
            <a:rPr lang="en-US" sz="1400" b="1" u="none" dirty="0" smtClean="0"/>
            <a:t>The Methodist Hospital Research Institute (TMHRI)</a:t>
          </a:r>
        </a:p>
        <a:p>
          <a:pPr>
            <a:lnSpc>
              <a:spcPct val="100000"/>
            </a:lnSpc>
          </a:pPr>
          <a:r>
            <a:rPr lang="es-ES" sz="1400" b="0" u="none" dirty="0" smtClean="0"/>
            <a:t>Cáncer, enfermedades cardiovasculares, diabetes y enfermedades metabólicas, enfermedades infecciosas e inflamación, Neurociencias y Biología de Trasplante</a:t>
          </a:r>
          <a:endParaRPr lang="en-US" sz="1400" b="0" u="none" dirty="0"/>
        </a:p>
      </dgm:t>
    </dgm:pt>
    <dgm:pt modelId="{24C16E2E-802D-49E2-98DD-F3DAA7602AD3}" type="parTrans" cxnId="{8B004D11-E68E-4BF5-9A5E-325523CD284C}">
      <dgm:prSet/>
      <dgm:spPr/>
      <dgm:t>
        <a:bodyPr/>
        <a:lstStyle/>
        <a:p>
          <a:endParaRPr lang="en-US" sz="1600"/>
        </a:p>
      </dgm:t>
    </dgm:pt>
    <dgm:pt modelId="{1048B627-13F9-4376-BFA3-8AE2BA4024E7}" type="sibTrans" cxnId="{8B004D11-E68E-4BF5-9A5E-325523CD284C}">
      <dgm:prSet/>
      <dgm:spPr/>
      <dgm:t>
        <a:bodyPr/>
        <a:lstStyle/>
        <a:p>
          <a:endParaRPr lang="en-US" sz="1600"/>
        </a:p>
      </dgm:t>
    </dgm:pt>
    <dgm:pt modelId="{CFBEA1FB-5F08-4A97-9464-C12D77EA8F76}">
      <dgm:prSet phldrT="[Text]" custT="1"/>
      <dgm:spPr/>
      <dgm:t>
        <a:bodyPr/>
        <a:lstStyle/>
        <a:p>
          <a:r>
            <a:rPr lang="en-US" sz="1400" b="1" u="none" dirty="0" smtClean="0"/>
            <a:t>MD Anderson Cancer Center</a:t>
          </a:r>
        </a:p>
        <a:p>
          <a:endParaRPr lang="es-MX" sz="1400" b="1" u="none" dirty="0" smtClean="0"/>
        </a:p>
        <a:p>
          <a:endParaRPr lang="en-US" sz="1400" b="1" u="none" dirty="0" smtClean="0"/>
        </a:p>
        <a:p>
          <a:r>
            <a:rPr lang="es-ES" sz="1400" dirty="0" smtClean="0"/>
            <a:t>Medicina Pulmonar</a:t>
          </a:r>
          <a:endParaRPr lang="en-US" sz="1400" u="none" dirty="0"/>
        </a:p>
      </dgm:t>
    </dgm:pt>
    <dgm:pt modelId="{1718E62A-0BF7-4CC5-B0B9-5374F2563F47}" type="parTrans" cxnId="{862DE454-0C4E-4F0D-8213-A09159520A05}">
      <dgm:prSet/>
      <dgm:spPr/>
      <dgm:t>
        <a:bodyPr/>
        <a:lstStyle/>
        <a:p>
          <a:endParaRPr lang="en-US" sz="1600"/>
        </a:p>
      </dgm:t>
    </dgm:pt>
    <dgm:pt modelId="{9E23A506-9BAB-4569-A5A4-4E1964E542F5}" type="sibTrans" cxnId="{862DE454-0C4E-4F0D-8213-A09159520A05}">
      <dgm:prSet/>
      <dgm:spPr/>
      <dgm:t>
        <a:bodyPr/>
        <a:lstStyle/>
        <a:p>
          <a:endParaRPr lang="en-US" sz="1600"/>
        </a:p>
      </dgm:t>
    </dgm:pt>
    <dgm:pt modelId="{F4318CC5-7B5A-4E7A-92AD-C5DF14E2FC59}">
      <dgm:prSet phldrT="[Text]"/>
      <dgm:spPr/>
      <dgm:t>
        <a:bodyPr/>
        <a:lstStyle/>
        <a:p>
          <a:r>
            <a:rPr lang="en-US" dirty="0" err="1" smtClean="0"/>
            <a:t>Promedio</a:t>
          </a:r>
          <a:r>
            <a:rPr lang="en-US" dirty="0" smtClean="0"/>
            <a:t> 90 </a:t>
          </a:r>
        </a:p>
        <a:p>
          <a:r>
            <a:rPr lang="en-US" dirty="0" err="1" smtClean="0"/>
            <a:t>Toefl</a:t>
          </a:r>
          <a:r>
            <a:rPr lang="en-US" dirty="0" smtClean="0"/>
            <a:t> 600</a:t>
          </a:r>
        </a:p>
        <a:p>
          <a:r>
            <a:rPr lang="en-US" dirty="0" err="1" smtClean="0"/>
            <a:t>Examen</a:t>
          </a:r>
          <a:r>
            <a:rPr lang="en-US" dirty="0" smtClean="0"/>
            <a:t> de </a:t>
          </a:r>
          <a:r>
            <a:rPr lang="en-US" dirty="0" err="1" smtClean="0"/>
            <a:t>Admisión</a:t>
          </a:r>
          <a:r>
            <a:rPr lang="en-US" dirty="0" smtClean="0"/>
            <a:t> 1400 </a:t>
          </a:r>
          <a:endParaRPr lang="en-US" dirty="0"/>
        </a:p>
      </dgm:t>
    </dgm:pt>
    <dgm:pt modelId="{AF82BB67-49CF-4944-8EC3-A25A7255C493}" type="parTrans" cxnId="{88026D14-C7E4-489A-BB5E-C180803122EA}">
      <dgm:prSet/>
      <dgm:spPr/>
      <dgm:t>
        <a:bodyPr/>
        <a:lstStyle/>
        <a:p>
          <a:endParaRPr lang="es-MX"/>
        </a:p>
      </dgm:t>
    </dgm:pt>
    <dgm:pt modelId="{93CB6353-F0B0-4E7E-A5B1-87C1C97F7206}" type="sibTrans" cxnId="{88026D14-C7E4-489A-BB5E-C180803122EA}">
      <dgm:prSet/>
      <dgm:spPr/>
      <dgm:t>
        <a:bodyPr/>
        <a:lstStyle/>
        <a:p>
          <a:endParaRPr lang="es-MX"/>
        </a:p>
      </dgm:t>
    </dgm:pt>
    <dgm:pt modelId="{42E52F4D-B3C2-44D0-83C8-A9B1F6B3AAB8}" type="pres">
      <dgm:prSet presAssocID="{5437414C-92E5-4A05-8C3D-31FB0AD24D4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2055862-C446-4D2F-B2DB-5059B5F3F8C0}" type="pres">
      <dgm:prSet presAssocID="{EFAE6136-A015-4C9B-B81F-6D78E2E6BB18}" presName="hierRoot1" presStyleCnt="0">
        <dgm:presLayoutVars>
          <dgm:hierBranch val="init"/>
        </dgm:presLayoutVars>
      </dgm:prSet>
      <dgm:spPr/>
    </dgm:pt>
    <dgm:pt modelId="{FBD5D39A-17C9-40CC-9E81-AED808B23D12}" type="pres">
      <dgm:prSet presAssocID="{EFAE6136-A015-4C9B-B81F-6D78E2E6BB18}" presName="rootComposite1" presStyleCnt="0"/>
      <dgm:spPr/>
    </dgm:pt>
    <dgm:pt modelId="{28F6F20A-4570-4C23-A4CE-9A4EE47D5498}" type="pres">
      <dgm:prSet presAssocID="{EFAE6136-A015-4C9B-B81F-6D78E2E6BB18}" presName="rootText1" presStyleLbl="node0" presStyleIdx="0" presStyleCnt="2" custScaleX="76131" custScaleY="476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9B7196-C19F-4E99-9FB8-9A203A0738C6}" type="pres">
      <dgm:prSet presAssocID="{EFAE6136-A015-4C9B-B81F-6D78E2E6BB1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4F5FAFD7-9AB5-47D6-8368-DBB008A82172}" type="pres">
      <dgm:prSet presAssocID="{EFAE6136-A015-4C9B-B81F-6D78E2E6BB18}" presName="hierChild2" presStyleCnt="0"/>
      <dgm:spPr/>
    </dgm:pt>
    <dgm:pt modelId="{0EB9D2EA-BE39-44F0-9B16-906D4EA4B58B}" type="pres">
      <dgm:prSet presAssocID="{24C16E2E-802D-49E2-98DD-F3DAA7602AD3}" presName="Name37" presStyleLbl="parChTrans1D2" presStyleIdx="0" presStyleCnt="3"/>
      <dgm:spPr/>
      <dgm:t>
        <a:bodyPr/>
        <a:lstStyle/>
        <a:p>
          <a:endParaRPr lang="en-US"/>
        </a:p>
      </dgm:t>
    </dgm:pt>
    <dgm:pt modelId="{C6515C85-5C6F-4508-AB48-ECC9748CBF86}" type="pres">
      <dgm:prSet presAssocID="{A5E35101-838F-45F3-B8D3-F2D3A801C96C}" presName="hierRoot2" presStyleCnt="0">
        <dgm:presLayoutVars>
          <dgm:hierBranch val="init"/>
        </dgm:presLayoutVars>
      </dgm:prSet>
      <dgm:spPr/>
    </dgm:pt>
    <dgm:pt modelId="{62D6337D-07A8-40EA-AED6-4A2C53C4CF8C}" type="pres">
      <dgm:prSet presAssocID="{A5E35101-838F-45F3-B8D3-F2D3A801C96C}" presName="rootComposite" presStyleCnt="0"/>
      <dgm:spPr/>
    </dgm:pt>
    <dgm:pt modelId="{4851B6B7-6554-490F-9741-8921CB2C5D8C}" type="pres">
      <dgm:prSet presAssocID="{A5E35101-838F-45F3-B8D3-F2D3A801C96C}" presName="rootText" presStyleLbl="node2" presStyleIdx="0" presStyleCnt="2" custScaleX="129485" custScaleY="1236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9C1F5D-DF95-4FDE-AE56-A1020E30F40E}" type="pres">
      <dgm:prSet presAssocID="{A5E35101-838F-45F3-B8D3-F2D3A801C96C}" presName="rootConnector" presStyleLbl="node2" presStyleIdx="0" presStyleCnt="2"/>
      <dgm:spPr/>
      <dgm:t>
        <a:bodyPr/>
        <a:lstStyle/>
        <a:p>
          <a:endParaRPr lang="en-US"/>
        </a:p>
      </dgm:t>
    </dgm:pt>
    <dgm:pt modelId="{B2F9AAD4-138B-4193-ACD1-B33B81F825FE}" type="pres">
      <dgm:prSet presAssocID="{A5E35101-838F-45F3-B8D3-F2D3A801C96C}" presName="hierChild4" presStyleCnt="0"/>
      <dgm:spPr/>
    </dgm:pt>
    <dgm:pt modelId="{1FD039C0-0443-420D-9A5B-9F60C9815482}" type="pres">
      <dgm:prSet presAssocID="{A5E35101-838F-45F3-B8D3-F2D3A801C96C}" presName="hierChild5" presStyleCnt="0"/>
      <dgm:spPr/>
    </dgm:pt>
    <dgm:pt modelId="{2E127D78-3917-4CDB-A6C6-2D37F10EFBC0}" type="pres">
      <dgm:prSet presAssocID="{1718E62A-0BF7-4CC5-B0B9-5374F2563F47}" presName="Name37" presStyleLbl="parChTrans1D2" presStyleIdx="1" presStyleCnt="3"/>
      <dgm:spPr/>
      <dgm:t>
        <a:bodyPr/>
        <a:lstStyle/>
        <a:p>
          <a:endParaRPr lang="en-US"/>
        </a:p>
      </dgm:t>
    </dgm:pt>
    <dgm:pt modelId="{F16D17F6-E8C5-4631-89D1-F1961CE6F97D}" type="pres">
      <dgm:prSet presAssocID="{CFBEA1FB-5F08-4A97-9464-C12D77EA8F76}" presName="hierRoot2" presStyleCnt="0">
        <dgm:presLayoutVars>
          <dgm:hierBranch val="init"/>
        </dgm:presLayoutVars>
      </dgm:prSet>
      <dgm:spPr/>
    </dgm:pt>
    <dgm:pt modelId="{9C10505A-68C9-4729-9005-EDF8E83FF40E}" type="pres">
      <dgm:prSet presAssocID="{CFBEA1FB-5F08-4A97-9464-C12D77EA8F76}" presName="rootComposite" presStyleCnt="0"/>
      <dgm:spPr/>
    </dgm:pt>
    <dgm:pt modelId="{F3C5D4E9-D036-4918-8CB9-83D40BA9B2E0}" type="pres">
      <dgm:prSet presAssocID="{CFBEA1FB-5F08-4A97-9464-C12D77EA8F76}" presName="rootText" presStyleLbl="node2" presStyleIdx="1" presStyleCnt="2" custScaleX="115922" custScaleY="1189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D04794-940A-4A52-A597-0D8B2774AABB}" type="pres">
      <dgm:prSet presAssocID="{CFBEA1FB-5F08-4A97-9464-C12D77EA8F76}" presName="rootConnector" presStyleLbl="node2" presStyleIdx="1" presStyleCnt="2"/>
      <dgm:spPr/>
      <dgm:t>
        <a:bodyPr/>
        <a:lstStyle/>
        <a:p>
          <a:endParaRPr lang="en-US"/>
        </a:p>
      </dgm:t>
    </dgm:pt>
    <dgm:pt modelId="{859D7A63-12E6-43EA-9D8D-A662EC39B0CD}" type="pres">
      <dgm:prSet presAssocID="{CFBEA1FB-5F08-4A97-9464-C12D77EA8F76}" presName="hierChild4" presStyleCnt="0"/>
      <dgm:spPr/>
    </dgm:pt>
    <dgm:pt modelId="{BA11244C-FC58-4DF7-9A92-E4DA1D1A683C}" type="pres">
      <dgm:prSet presAssocID="{CFBEA1FB-5F08-4A97-9464-C12D77EA8F76}" presName="hierChild5" presStyleCnt="0"/>
      <dgm:spPr/>
    </dgm:pt>
    <dgm:pt modelId="{D98EE028-F215-4EB5-AF6A-6906F657421A}" type="pres">
      <dgm:prSet presAssocID="{EFAE6136-A015-4C9B-B81F-6D78E2E6BB18}" presName="hierChild3" presStyleCnt="0"/>
      <dgm:spPr/>
    </dgm:pt>
    <dgm:pt modelId="{3E9908D6-5E41-4555-AEE2-EDF9898B8525}" type="pres">
      <dgm:prSet presAssocID="{94B727ED-0CB9-48FE-878D-4E090D24E99D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FF8F2077-78B4-42EB-A46A-21723F766D0D}" type="pres">
      <dgm:prSet presAssocID="{8A48F0B3-9843-4FF8-A4B6-80F53554CD7A}" presName="hierRoot3" presStyleCnt="0">
        <dgm:presLayoutVars>
          <dgm:hierBranch val="init"/>
        </dgm:presLayoutVars>
      </dgm:prSet>
      <dgm:spPr/>
    </dgm:pt>
    <dgm:pt modelId="{21BB6492-84B5-41E8-B0DC-2426C998462D}" type="pres">
      <dgm:prSet presAssocID="{8A48F0B3-9843-4FF8-A4B6-80F53554CD7A}" presName="rootComposite3" presStyleCnt="0"/>
      <dgm:spPr/>
    </dgm:pt>
    <dgm:pt modelId="{4ADC0226-7BBB-4032-BAB7-7FED3403F961}" type="pres">
      <dgm:prSet presAssocID="{8A48F0B3-9843-4FF8-A4B6-80F53554CD7A}" presName="rootText3" presStyleLbl="asst1" presStyleIdx="0" presStyleCnt="1" custLinFactNeighborX="-6670" custLinFactNeighborY="-656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FB6D36-BA6A-4FA1-9FC1-F5081B324694}" type="pres">
      <dgm:prSet presAssocID="{8A48F0B3-9843-4FF8-A4B6-80F53554CD7A}" presName="rootConnector3" presStyleLbl="asst1" presStyleIdx="0" presStyleCnt="1"/>
      <dgm:spPr/>
      <dgm:t>
        <a:bodyPr/>
        <a:lstStyle/>
        <a:p>
          <a:endParaRPr lang="en-US"/>
        </a:p>
      </dgm:t>
    </dgm:pt>
    <dgm:pt modelId="{9096F2A5-A8DB-4FD7-9164-97A3093175B8}" type="pres">
      <dgm:prSet presAssocID="{8A48F0B3-9843-4FF8-A4B6-80F53554CD7A}" presName="hierChild6" presStyleCnt="0"/>
      <dgm:spPr/>
    </dgm:pt>
    <dgm:pt modelId="{A71031FD-4EAA-42F9-AA01-09C309B5E476}" type="pres">
      <dgm:prSet presAssocID="{8A48F0B3-9843-4FF8-A4B6-80F53554CD7A}" presName="hierChild7" presStyleCnt="0"/>
      <dgm:spPr/>
    </dgm:pt>
    <dgm:pt modelId="{5D29FA18-E588-41A4-9D72-A764F4D59724}" type="pres">
      <dgm:prSet presAssocID="{F4318CC5-7B5A-4E7A-92AD-C5DF14E2FC59}" presName="hierRoot1" presStyleCnt="0">
        <dgm:presLayoutVars>
          <dgm:hierBranch val="init"/>
        </dgm:presLayoutVars>
      </dgm:prSet>
      <dgm:spPr/>
    </dgm:pt>
    <dgm:pt modelId="{2F9461B6-9BE9-452D-8FB9-01F9731E58B2}" type="pres">
      <dgm:prSet presAssocID="{F4318CC5-7B5A-4E7A-92AD-C5DF14E2FC59}" presName="rootComposite1" presStyleCnt="0"/>
      <dgm:spPr/>
    </dgm:pt>
    <dgm:pt modelId="{06664558-19C2-4703-9D31-F5E8A5EF64AA}" type="pres">
      <dgm:prSet presAssocID="{F4318CC5-7B5A-4E7A-92AD-C5DF14E2FC59}" presName="rootText1" presStyleLbl="node0" presStyleIdx="1" presStyleCnt="2" custScaleX="76131" custScaleY="4767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4DB5F74-273A-4927-8E76-D7D84F9237F6}" type="pres">
      <dgm:prSet presAssocID="{F4318CC5-7B5A-4E7A-92AD-C5DF14E2FC59}" presName="rootConnector1" presStyleLbl="node1" presStyleIdx="0" presStyleCnt="0"/>
      <dgm:spPr/>
      <dgm:t>
        <a:bodyPr/>
        <a:lstStyle/>
        <a:p>
          <a:endParaRPr lang="es-MX"/>
        </a:p>
      </dgm:t>
    </dgm:pt>
    <dgm:pt modelId="{4388EB98-365A-49AB-A6F9-0A9B385D590F}" type="pres">
      <dgm:prSet presAssocID="{F4318CC5-7B5A-4E7A-92AD-C5DF14E2FC59}" presName="hierChild2" presStyleCnt="0"/>
      <dgm:spPr/>
    </dgm:pt>
    <dgm:pt modelId="{8E2FE110-A427-46DA-AE80-6FE21DDA7D76}" type="pres">
      <dgm:prSet presAssocID="{F4318CC5-7B5A-4E7A-92AD-C5DF14E2FC59}" presName="hierChild3" presStyleCnt="0"/>
      <dgm:spPr/>
    </dgm:pt>
  </dgm:ptLst>
  <dgm:cxnLst>
    <dgm:cxn modelId="{17294C28-C424-45E4-A85E-D06FB1FDA880}" type="presOf" srcId="{CFBEA1FB-5F08-4A97-9464-C12D77EA8F76}" destId="{F3C5D4E9-D036-4918-8CB9-83D40BA9B2E0}" srcOrd="0" destOrd="0" presId="urn:microsoft.com/office/officeart/2005/8/layout/orgChart1"/>
    <dgm:cxn modelId="{A469850E-15A8-4395-9C5A-D545BD9BBC75}" type="presOf" srcId="{8A48F0B3-9843-4FF8-A4B6-80F53554CD7A}" destId="{4ADC0226-7BBB-4032-BAB7-7FED3403F961}" srcOrd="0" destOrd="0" presId="urn:microsoft.com/office/officeart/2005/8/layout/orgChart1"/>
    <dgm:cxn modelId="{74158858-201A-4FBF-B88E-A56AB58C3216}" srcId="{EFAE6136-A015-4C9B-B81F-6D78E2E6BB18}" destId="{8A48F0B3-9843-4FF8-A4B6-80F53554CD7A}" srcOrd="0" destOrd="0" parTransId="{94B727ED-0CB9-48FE-878D-4E090D24E99D}" sibTransId="{B6B278B4-B939-4DFC-9E97-110C69F51FEF}"/>
    <dgm:cxn modelId="{A4A09B2E-7235-420D-8E53-0C469B86E546}" type="presOf" srcId="{EFAE6136-A015-4C9B-B81F-6D78E2E6BB18}" destId="{28F6F20A-4570-4C23-A4CE-9A4EE47D5498}" srcOrd="0" destOrd="0" presId="urn:microsoft.com/office/officeart/2005/8/layout/orgChart1"/>
    <dgm:cxn modelId="{8B004D11-E68E-4BF5-9A5E-325523CD284C}" srcId="{EFAE6136-A015-4C9B-B81F-6D78E2E6BB18}" destId="{A5E35101-838F-45F3-B8D3-F2D3A801C96C}" srcOrd="1" destOrd="0" parTransId="{24C16E2E-802D-49E2-98DD-F3DAA7602AD3}" sibTransId="{1048B627-13F9-4376-BFA3-8AE2BA4024E7}"/>
    <dgm:cxn modelId="{88026D14-C7E4-489A-BB5E-C180803122EA}" srcId="{5437414C-92E5-4A05-8C3D-31FB0AD24D49}" destId="{F4318CC5-7B5A-4E7A-92AD-C5DF14E2FC59}" srcOrd="1" destOrd="0" parTransId="{AF82BB67-49CF-4944-8EC3-A25A7255C493}" sibTransId="{93CB6353-F0B0-4E7E-A5B1-87C1C97F7206}"/>
    <dgm:cxn modelId="{48EB0460-67C5-49CA-8B93-4E77F3409746}" type="presOf" srcId="{EFAE6136-A015-4C9B-B81F-6D78E2E6BB18}" destId="{309B7196-C19F-4E99-9FB8-9A203A0738C6}" srcOrd="1" destOrd="0" presId="urn:microsoft.com/office/officeart/2005/8/layout/orgChart1"/>
    <dgm:cxn modelId="{1CA12405-93C7-4299-913F-350B499923B7}" type="presOf" srcId="{F4318CC5-7B5A-4E7A-92AD-C5DF14E2FC59}" destId="{B4DB5F74-273A-4927-8E76-D7D84F9237F6}" srcOrd="1" destOrd="0" presId="urn:microsoft.com/office/officeart/2005/8/layout/orgChart1"/>
    <dgm:cxn modelId="{F34DD6E2-3B73-4E53-9A8E-3507BB4682FD}" type="presOf" srcId="{A5E35101-838F-45F3-B8D3-F2D3A801C96C}" destId="{4851B6B7-6554-490F-9741-8921CB2C5D8C}" srcOrd="0" destOrd="0" presId="urn:microsoft.com/office/officeart/2005/8/layout/orgChart1"/>
    <dgm:cxn modelId="{97787B77-C6FB-4FC0-A4EE-CD77A6F97054}" type="presOf" srcId="{CFBEA1FB-5F08-4A97-9464-C12D77EA8F76}" destId="{E4D04794-940A-4A52-A597-0D8B2774AABB}" srcOrd="1" destOrd="0" presId="urn:microsoft.com/office/officeart/2005/8/layout/orgChart1"/>
    <dgm:cxn modelId="{862DE454-0C4E-4F0D-8213-A09159520A05}" srcId="{EFAE6136-A015-4C9B-B81F-6D78E2E6BB18}" destId="{CFBEA1FB-5F08-4A97-9464-C12D77EA8F76}" srcOrd="2" destOrd="0" parTransId="{1718E62A-0BF7-4CC5-B0B9-5374F2563F47}" sibTransId="{9E23A506-9BAB-4569-A5A4-4E1964E542F5}"/>
    <dgm:cxn modelId="{37F726A5-59CC-48BE-9993-E89FE368EFBB}" type="presOf" srcId="{24C16E2E-802D-49E2-98DD-F3DAA7602AD3}" destId="{0EB9D2EA-BE39-44F0-9B16-906D4EA4B58B}" srcOrd="0" destOrd="0" presId="urn:microsoft.com/office/officeart/2005/8/layout/orgChart1"/>
    <dgm:cxn modelId="{76138353-E0A0-420D-8C5E-CAF3E856DB67}" type="presOf" srcId="{A5E35101-838F-45F3-B8D3-F2D3A801C96C}" destId="{759C1F5D-DF95-4FDE-AE56-A1020E30F40E}" srcOrd="1" destOrd="0" presId="urn:microsoft.com/office/officeart/2005/8/layout/orgChart1"/>
    <dgm:cxn modelId="{FA1CF811-FA7E-40B2-90ED-FF0FE0DF32E3}" type="presOf" srcId="{94B727ED-0CB9-48FE-878D-4E090D24E99D}" destId="{3E9908D6-5E41-4555-AEE2-EDF9898B8525}" srcOrd="0" destOrd="0" presId="urn:microsoft.com/office/officeart/2005/8/layout/orgChart1"/>
    <dgm:cxn modelId="{6721C6F5-9932-48B5-9D20-61A05294ABC4}" srcId="{5437414C-92E5-4A05-8C3D-31FB0AD24D49}" destId="{EFAE6136-A015-4C9B-B81F-6D78E2E6BB18}" srcOrd="0" destOrd="0" parTransId="{4CC6A0F6-CB61-4B44-86D2-9C76645CF29F}" sibTransId="{E82C53AF-A2FA-4B17-A2FC-ABB575AB59BF}"/>
    <dgm:cxn modelId="{1734303D-27CB-4311-8ED9-DA1162770E9E}" type="presOf" srcId="{F4318CC5-7B5A-4E7A-92AD-C5DF14E2FC59}" destId="{06664558-19C2-4703-9D31-F5E8A5EF64AA}" srcOrd="0" destOrd="0" presId="urn:microsoft.com/office/officeart/2005/8/layout/orgChart1"/>
    <dgm:cxn modelId="{4CF0C01F-41A4-451B-8591-0D318D9D99F1}" type="presOf" srcId="{8A48F0B3-9843-4FF8-A4B6-80F53554CD7A}" destId="{ACFB6D36-BA6A-4FA1-9FC1-F5081B324694}" srcOrd="1" destOrd="0" presId="urn:microsoft.com/office/officeart/2005/8/layout/orgChart1"/>
    <dgm:cxn modelId="{2C824725-8A38-492D-B7B4-A2F64E91D016}" type="presOf" srcId="{5437414C-92E5-4A05-8C3D-31FB0AD24D49}" destId="{42E52F4D-B3C2-44D0-83C8-A9B1F6B3AAB8}" srcOrd="0" destOrd="0" presId="urn:microsoft.com/office/officeart/2005/8/layout/orgChart1"/>
    <dgm:cxn modelId="{953FBF88-5A5D-4FE7-B6FF-7224EDE467B5}" type="presOf" srcId="{1718E62A-0BF7-4CC5-B0B9-5374F2563F47}" destId="{2E127D78-3917-4CDB-A6C6-2D37F10EFBC0}" srcOrd="0" destOrd="0" presId="urn:microsoft.com/office/officeart/2005/8/layout/orgChart1"/>
    <dgm:cxn modelId="{7DCE41CD-AAFE-40D7-BC14-2A2294DD3E20}" type="presParOf" srcId="{42E52F4D-B3C2-44D0-83C8-A9B1F6B3AAB8}" destId="{92055862-C446-4D2F-B2DB-5059B5F3F8C0}" srcOrd="0" destOrd="0" presId="urn:microsoft.com/office/officeart/2005/8/layout/orgChart1"/>
    <dgm:cxn modelId="{E404EF5D-78D3-4192-827B-3820FF4E8C68}" type="presParOf" srcId="{92055862-C446-4D2F-B2DB-5059B5F3F8C0}" destId="{FBD5D39A-17C9-40CC-9E81-AED808B23D12}" srcOrd="0" destOrd="0" presId="urn:microsoft.com/office/officeart/2005/8/layout/orgChart1"/>
    <dgm:cxn modelId="{DA68DB65-A47C-42C3-8082-DCB1088DF9B4}" type="presParOf" srcId="{FBD5D39A-17C9-40CC-9E81-AED808B23D12}" destId="{28F6F20A-4570-4C23-A4CE-9A4EE47D5498}" srcOrd="0" destOrd="0" presId="urn:microsoft.com/office/officeart/2005/8/layout/orgChart1"/>
    <dgm:cxn modelId="{4DF17CFD-B132-488B-856E-C974B9A80D86}" type="presParOf" srcId="{FBD5D39A-17C9-40CC-9E81-AED808B23D12}" destId="{309B7196-C19F-4E99-9FB8-9A203A0738C6}" srcOrd="1" destOrd="0" presId="urn:microsoft.com/office/officeart/2005/8/layout/orgChart1"/>
    <dgm:cxn modelId="{B7279EB1-7256-4BE3-9B9D-6FD320C9AEC2}" type="presParOf" srcId="{92055862-C446-4D2F-B2DB-5059B5F3F8C0}" destId="{4F5FAFD7-9AB5-47D6-8368-DBB008A82172}" srcOrd="1" destOrd="0" presId="urn:microsoft.com/office/officeart/2005/8/layout/orgChart1"/>
    <dgm:cxn modelId="{B68FBB61-F8FB-43A0-9912-0E0F65AF6530}" type="presParOf" srcId="{4F5FAFD7-9AB5-47D6-8368-DBB008A82172}" destId="{0EB9D2EA-BE39-44F0-9B16-906D4EA4B58B}" srcOrd="0" destOrd="0" presId="urn:microsoft.com/office/officeart/2005/8/layout/orgChart1"/>
    <dgm:cxn modelId="{71D7E502-0085-4119-AFA9-E3E5046344A4}" type="presParOf" srcId="{4F5FAFD7-9AB5-47D6-8368-DBB008A82172}" destId="{C6515C85-5C6F-4508-AB48-ECC9748CBF86}" srcOrd="1" destOrd="0" presId="urn:microsoft.com/office/officeart/2005/8/layout/orgChart1"/>
    <dgm:cxn modelId="{E55ADEFB-A6ED-4C4A-9DA0-0C9220065340}" type="presParOf" srcId="{C6515C85-5C6F-4508-AB48-ECC9748CBF86}" destId="{62D6337D-07A8-40EA-AED6-4A2C53C4CF8C}" srcOrd="0" destOrd="0" presId="urn:microsoft.com/office/officeart/2005/8/layout/orgChart1"/>
    <dgm:cxn modelId="{5F466C71-3EE3-493F-8C96-98479D54F039}" type="presParOf" srcId="{62D6337D-07A8-40EA-AED6-4A2C53C4CF8C}" destId="{4851B6B7-6554-490F-9741-8921CB2C5D8C}" srcOrd="0" destOrd="0" presId="urn:microsoft.com/office/officeart/2005/8/layout/orgChart1"/>
    <dgm:cxn modelId="{D4CF793C-871D-4460-9172-D1366DD556BF}" type="presParOf" srcId="{62D6337D-07A8-40EA-AED6-4A2C53C4CF8C}" destId="{759C1F5D-DF95-4FDE-AE56-A1020E30F40E}" srcOrd="1" destOrd="0" presId="urn:microsoft.com/office/officeart/2005/8/layout/orgChart1"/>
    <dgm:cxn modelId="{375D6951-B040-4AE5-810C-CE9D9361500D}" type="presParOf" srcId="{C6515C85-5C6F-4508-AB48-ECC9748CBF86}" destId="{B2F9AAD4-138B-4193-ACD1-B33B81F825FE}" srcOrd="1" destOrd="0" presId="urn:microsoft.com/office/officeart/2005/8/layout/orgChart1"/>
    <dgm:cxn modelId="{1D5551EF-403F-4AB3-A12F-DA2770DF3F3C}" type="presParOf" srcId="{C6515C85-5C6F-4508-AB48-ECC9748CBF86}" destId="{1FD039C0-0443-420D-9A5B-9F60C9815482}" srcOrd="2" destOrd="0" presId="urn:microsoft.com/office/officeart/2005/8/layout/orgChart1"/>
    <dgm:cxn modelId="{F4CF1B64-FBF8-4290-ACC6-E92A4D212CE4}" type="presParOf" srcId="{4F5FAFD7-9AB5-47D6-8368-DBB008A82172}" destId="{2E127D78-3917-4CDB-A6C6-2D37F10EFBC0}" srcOrd="2" destOrd="0" presId="urn:microsoft.com/office/officeart/2005/8/layout/orgChart1"/>
    <dgm:cxn modelId="{D11AF4B2-0B53-498A-8966-BDC890B211DB}" type="presParOf" srcId="{4F5FAFD7-9AB5-47D6-8368-DBB008A82172}" destId="{F16D17F6-E8C5-4631-89D1-F1961CE6F97D}" srcOrd="3" destOrd="0" presId="urn:microsoft.com/office/officeart/2005/8/layout/orgChart1"/>
    <dgm:cxn modelId="{0D2CEEC8-7716-4225-A137-41A4798C2F36}" type="presParOf" srcId="{F16D17F6-E8C5-4631-89D1-F1961CE6F97D}" destId="{9C10505A-68C9-4729-9005-EDF8E83FF40E}" srcOrd="0" destOrd="0" presId="urn:microsoft.com/office/officeart/2005/8/layout/orgChart1"/>
    <dgm:cxn modelId="{879A8972-518C-46CF-9ED8-9610CEDA1649}" type="presParOf" srcId="{9C10505A-68C9-4729-9005-EDF8E83FF40E}" destId="{F3C5D4E9-D036-4918-8CB9-83D40BA9B2E0}" srcOrd="0" destOrd="0" presId="urn:microsoft.com/office/officeart/2005/8/layout/orgChart1"/>
    <dgm:cxn modelId="{8D02EBB3-EE96-4E59-AE28-B2665B93B590}" type="presParOf" srcId="{9C10505A-68C9-4729-9005-EDF8E83FF40E}" destId="{E4D04794-940A-4A52-A597-0D8B2774AABB}" srcOrd="1" destOrd="0" presId="urn:microsoft.com/office/officeart/2005/8/layout/orgChart1"/>
    <dgm:cxn modelId="{B52211CD-8AE5-450D-9C4E-0232E5F367EE}" type="presParOf" srcId="{F16D17F6-E8C5-4631-89D1-F1961CE6F97D}" destId="{859D7A63-12E6-43EA-9D8D-A662EC39B0CD}" srcOrd="1" destOrd="0" presId="urn:microsoft.com/office/officeart/2005/8/layout/orgChart1"/>
    <dgm:cxn modelId="{1805E17D-5F9E-4894-B3F0-6948D922ACA4}" type="presParOf" srcId="{F16D17F6-E8C5-4631-89D1-F1961CE6F97D}" destId="{BA11244C-FC58-4DF7-9A92-E4DA1D1A683C}" srcOrd="2" destOrd="0" presId="urn:microsoft.com/office/officeart/2005/8/layout/orgChart1"/>
    <dgm:cxn modelId="{BC361AAC-C27D-44E5-8AFC-F1337E84C5E9}" type="presParOf" srcId="{92055862-C446-4D2F-B2DB-5059B5F3F8C0}" destId="{D98EE028-F215-4EB5-AF6A-6906F657421A}" srcOrd="2" destOrd="0" presId="urn:microsoft.com/office/officeart/2005/8/layout/orgChart1"/>
    <dgm:cxn modelId="{1D154A5E-39DD-4FEF-9C80-34AA3D2A8DDA}" type="presParOf" srcId="{D98EE028-F215-4EB5-AF6A-6906F657421A}" destId="{3E9908D6-5E41-4555-AEE2-EDF9898B8525}" srcOrd="0" destOrd="0" presId="urn:microsoft.com/office/officeart/2005/8/layout/orgChart1"/>
    <dgm:cxn modelId="{930343A2-8577-45EB-AF16-5F5C58DF5594}" type="presParOf" srcId="{D98EE028-F215-4EB5-AF6A-6906F657421A}" destId="{FF8F2077-78B4-42EB-A46A-21723F766D0D}" srcOrd="1" destOrd="0" presId="urn:microsoft.com/office/officeart/2005/8/layout/orgChart1"/>
    <dgm:cxn modelId="{2EB91CD6-20BF-4DCE-A7B1-9C0AD15AB73F}" type="presParOf" srcId="{FF8F2077-78B4-42EB-A46A-21723F766D0D}" destId="{21BB6492-84B5-41E8-B0DC-2426C998462D}" srcOrd="0" destOrd="0" presId="urn:microsoft.com/office/officeart/2005/8/layout/orgChart1"/>
    <dgm:cxn modelId="{5BA7D67E-9CA0-4322-8FE9-512D78B7FC1C}" type="presParOf" srcId="{21BB6492-84B5-41E8-B0DC-2426C998462D}" destId="{4ADC0226-7BBB-4032-BAB7-7FED3403F961}" srcOrd="0" destOrd="0" presId="urn:microsoft.com/office/officeart/2005/8/layout/orgChart1"/>
    <dgm:cxn modelId="{69C8517B-568D-4D0B-A8E7-710975ADB1C4}" type="presParOf" srcId="{21BB6492-84B5-41E8-B0DC-2426C998462D}" destId="{ACFB6D36-BA6A-4FA1-9FC1-F5081B324694}" srcOrd="1" destOrd="0" presId="urn:microsoft.com/office/officeart/2005/8/layout/orgChart1"/>
    <dgm:cxn modelId="{8F2D5902-E8E2-47EF-9DED-58BAF0CC37B9}" type="presParOf" srcId="{FF8F2077-78B4-42EB-A46A-21723F766D0D}" destId="{9096F2A5-A8DB-4FD7-9164-97A3093175B8}" srcOrd="1" destOrd="0" presId="urn:microsoft.com/office/officeart/2005/8/layout/orgChart1"/>
    <dgm:cxn modelId="{3AEFDFD4-8F65-4598-B154-8CEEDE429197}" type="presParOf" srcId="{FF8F2077-78B4-42EB-A46A-21723F766D0D}" destId="{A71031FD-4EAA-42F9-AA01-09C309B5E476}" srcOrd="2" destOrd="0" presId="urn:microsoft.com/office/officeart/2005/8/layout/orgChart1"/>
    <dgm:cxn modelId="{7D15866B-D761-461E-8F48-DD9D3EA5C76E}" type="presParOf" srcId="{42E52F4D-B3C2-44D0-83C8-A9B1F6B3AAB8}" destId="{5D29FA18-E588-41A4-9D72-A764F4D59724}" srcOrd="1" destOrd="0" presId="urn:microsoft.com/office/officeart/2005/8/layout/orgChart1"/>
    <dgm:cxn modelId="{8C929106-FB07-4C33-B21B-87C2289B546E}" type="presParOf" srcId="{5D29FA18-E588-41A4-9D72-A764F4D59724}" destId="{2F9461B6-9BE9-452D-8FB9-01F9731E58B2}" srcOrd="0" destOrd="0" presId="urn:microsoft.com/office/officeart/2005/8/layout/orgChart1"/>
    <dgm:cxn modelId="{D63C8CB9-11A8-4CFE-806D-2D54BF43B2FB}" type="presParOf" srcId="{2F9461B6-9BE9-452D-8FB9-01F9731E58B2}" destId="{06664558-19C2-4703-9D31-F5E8A5EF64AA}" srcOrd="0" destOrd="0" presId="urn:microsoft.com/office/officeart/2005/8/layout/orgChart1"/>
    <dgm:cxn modelId="{B1DFF508-B960-4BA3-AFD8-737D3E639700}" type="presParOf" srcId="{2F9461B6-9BE9-452D-8FB9-01F9731E58B2}" destId="{B4DB5F74-273A-4927-8E76-D7D84F9237F6}" srcOrd="1" destOrd="0" presId="urn:microsoft.com/office/officeart/2005/8/layout/orgChart1"/>
    <dgm:cxn modelId="{942FFE7D-DD09-4F24-825B-5C587119B5F0}" type="presParOf" srcId="{5D29FA18-E588-41A4-9D72-A764F4D59724}" destId="{4388EB98-365A-49AB-A6F9-0A9B385D590F}" srcOrd="1" destOrd="0" presId="urn:microsoft.com/office/officeart/2005/8/layout/orgChart1"/>
    <dgm:cxn modelId="{F3C7F210-2375-4B53-BC5B-7C40A708439F}" type="presParOf" srcId="{5D29FA18-E588-41A4-9D72-A764F4D59724}" destId="{8E2FE110-A427-46DA-AE80-6FE21DDA7D7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BBDE3A-3011-4FE2-BFAD-095A327BE30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9372B218-B5F9-4E14-9A9B-B58279A56673}">
      <dgm:prSet phldrT="[Text]"/>
      <dgm:spPr/>
      <dgm:t>
        <a:bodyPr/>
        <a:lstStyle/>
        <a:p>
          <a:r>
            <a:rPr lang="es-MX" dirty="0" smtClean="0"/>
            <a:t>Requisitos mínimos necesarios</a:t>
          </a:r>
          <a:endParaRPr lang="es-MX" dirty="0"/>
        </a:p>
      </dgm:t>
    </dgm:pt>
    <dgm:pt modelId="{88E634FD-7410-4EC7-BE9E-286D2DCEFE40}" type="parTrans" cxnId="{58CA182D-E70F-4432-9157-3C03BE3E53C4}">
      <dgm:prSet/>
      <dgm:spPr/>
      <dgm:t>
        <a:bodyPr/>
        <a:lstStyle/>
        <a:p>
          <a:endParaRPr lang="es-MX"/>
        </a:p>
      </dgm:t>
    </dgm:pt>
    <dgm:pt modelId="{A1847624-E39C-4591-85F4-539C766A750B}" type="sibTrans" cxnId="{58CA182D-E70F-4432-9157-3C03BE3E53C4}">
      <dgm:prSet/>
      <dgm:spPr/>
      <dgm:t>
        <a:bodyPr/>
        <a:lstStyle/>
        <a:p>
          <a:endParaRPr lang="es-MX"/>
        </a:p>
      </dgm:t>
    </dgm:pt>
    <dgm:pt modelId="{8AF611B0-05BB-4876-B3DB-A08567910CDF}">
      <dgm:prSet phldrT="[Text]"/>
      <dgm:spPr/>
      <dgm:t>
        <a:bodyPr/>
        <a:lstStyle/>
        <a:p>
          <a:r>
            <a:rPr lang="es-MX" dirty="0" smtClean="0"/>
            <a:t>Promedio 90</a:t>
          </a:r>
          <a:endParaRPr lang="es-MX" dirty="0"/>
        </a:p>
      </dgm:t>
    </dgm:pt>
    <dgm:pt modelId="{37D1926B-BFEB-481A-9E81-0DBA2A8C2EB6}" type="parTrans" cxnId="{ED9DE657-125A-4897-AA3F-F336F1137003}">
      <dgm:prSet/>
      <dgm:spPr/>
      <dgm:t>
        <a:bodyPr/>
        <a:lstStyle/>
        <a:p>
          <a:endParaRPr lang="es-MX"/>
        </a:p>
      </dgm:t>
    </dgm:pt>
    <dgm:pt modelId="{00BC92B7-5EC8-463D-84F6-2B9448585470}" type="sibTrans" cxnId="{ED9DE657-125A-4897-AA3F-F336F1137003}">
      <dgm:prSet/>
      <dgm:spPr/>
      <dgm:t>
        <a:bodyPr/>
        <a:lstStyle/>
        <a:p>
          <a:endParaRPr lang="es-MX"/>
        </a:p>
      </dgm:t>
    </dgm:pt>
    <dgm:pt modelId="{39EE910D-9A90-43F7-B85C-312BF81EB417}">
      <dgm:prSet phldrT="[Text]"/>
      <dgm:spPr/>
      <dgm:t>
        <a:bodyPr/>
        <a:lstStyle/>
        <a:p>
          <a:r>
            <a:rPr lang="es-MX" dirty="0" smtClean="0"/>
            <a:t>Entregar un ensayo</a:t>
          </a:r>
          <a:endParaRPr lang="es-MX" dirty="0"/>
        </a:p>
      </dgm:t>
    </dgm:pt>
    <dgm:pt modelId="{A543163D-D0CE-41B6-9493-FD536944405E}" type="parTrans" cxnId="{33B40EC1-5A9B-44B5-9A83-4FD47DAB2081}">
      <dgm:prSet/>
      <dgm:spPr/>
      <dgm:t>
        <a:bodyPr/>
        <a:lstStyle/>
        <a:p>
          <a:endParaRPr lang="es-MX"/>
        </a:p>
      </dgm:t>
    </dgm:pt>
    <dgm:pt modelId="{A8C9ADF3-3425-4CAF-95C7-12BB067958D6}" type="sibTrans" cxnId="{33B40EC1-5A9B-44B5-9A83-4FD47DAB2081}">
      <dgm:prSet/>
      <dgm:spPr/>
      <dgm:t>
        <a:bodyPr/>
        <a:lstStyle/>
        <a:p>
          <a:endParaRPr lang="es-MX"/>
        </a:p>
      </dgm:t>
    </dgm:pt>
    <dgm:pt modelId="{6BD61B9E-E910-4B23-A72A-2311B690099C}">
      <dgm:prSet phldrT="[Text]"/>
      <dgm:spPr/>
      <dgm:t>
        <a:bodyPr/>
        <a:lstStyle/>
        <a:p>
          <a:r>
            <a:rPr lang="es-MX" dirty="0" smtClean="0"/>
            <a:t>Acudir a entrevista</a:t>
          </a:r>
          <a:endParaRPr lang="es-MX" dirty="0"/>
        </a:p>
      </dgm:t>
    </dgm:pt>
    <dgm:pt modelId="{16E35295-9307-46E2-AA93-3754415F3881}" type="parTrans" cxnId="{7B3DA28C-03BA-46C9-AE6F-AE80A8C5181F}">
      <dgm:prSet/>
      <dgm:spPr/>
      <dgm:t>
        <a:bodyPr/>
        <a:lstStyle/>
        <a:p>
          <a:endParaRPr lang="es-MX"/>
        </a:p>
      </dgm:t>
    </dgm:pt>
    <dgm:pt modelId="{13A29C41-9F3A-4BDA-950E-7393A657ED60}" type="sibTrans" cxnId="{7B3DA28C-03BA-46C9-AE6F-AE80A8C5181F}">
      <dgm:prSet/>
      <dgm:spPr/>
      <dgm:t>
        <a:bodyPr/>
        <a:lstStyle/>
        <a:p>
          <a:endParaRPr lang="es-MX"/>
        </a:p>
      </dgm:t>
    </dgm:pt>
    <dgm:pt modelId="{767761D3-8B78-4C75-ABEC-F9D4DACECFCB}">
      <dgm:prSet phldrT="[Text]"/>
      <dgm:spPr/>
      <dgm:t>
        <a:bodyPr/>
        <a:lstStyle/>
        <a:p>
          <a:r>
            <a:rPr lang="es-MX" dirty="0" smtClean="0"/>
            <a:t>Metodista</a:t>
          </a:r>
          <a:endParaRPr lang="es-MX" dirty="0"/>
        </a:p>
      </dgm:t>
    </dgm:pt>
    <dgm:pt modelId="{1D4C3AE4-D69D-40B7-98F2-03A75F76F256}" type="parTrans" cxnId="{1C6379A7-D623-40F2-A6E2-C2DB3316DE7B}">
      <dgm:prSet/>
      <dgm:spPr/>
      <dgm:t>
        <a:bodyPr/>
        <a:lstStyle/>
        <a:p>
          <a:endParaRPr lang="es-MX"/>
        </a:p>
      </dgm:t>
    </dgm:pt>
    <dgm:pt modelId="{63288A66-C3CE-4D71-B001-7BB3B2ADACB8}" type="sibTrans" cxnId="{1C6379A7-D623-40F2-A6E2-C2DB3316DE7B}">
      <dgm:prSet/>
      <dgm:spPr/>
      <dgm:t>
        <a:bodyPr/>
        <a:lstStyle/>
        <a:p>
          <a:endParaRPr lang="es-MX"/>
        </a:p>
      </dgm:t>
    </dgm:pt>
    <dgm:pt modelId="{CDA5080E-BF57-41A7-8637-F46D1657F846}">
      <dgm:prSet phldrT="[Text]"/>
      <dgm:spPr/>
      <dgm:t>
        <a:bodyPr/>
        <a:lstStyle/>
        <a:p>
          <a:r>
            <a:rPr lang="es-MX" dirty="0" err="1" smtClean="0"/>
            <a:t>Toefl</a:t>
          </a:r>
          <a:r>
            <a:rPr lang="es-MX" dirty="0" smtClean="0"/>
            <a:t> 600</a:t>
          </a:r>
          <a:endParaRPr lang="es-MX" dirty="0"/>
        </a:p>
      </dgm:t>
    </dgm:pt>
    <dgm:pt modelId="{911958D2-E682-4AE0-A7E3-640E50C9665E}" type="parTrans" cxnId="{0018EDC7-1786-46C0-9EAD-D3B3250E6940}">
      <dgm:prSet/>
      <dgm:spPr/>
      <dgm:t>
        <a:bodyPr/>
        <a:lstStyle/>
        <a:p>
          <a:endParaRPr lang="es-MX"/>
        </a:p>
      </dgm:t>
    </dgm:pt>
    <dgm:pt modelId="{FCA17CE2-4FFE-4560-B0B7-105757EF512A}" type="sibTrans" cxnId="{0018EDC7-1786-46C0-9EAD-D3B3250E6940}">
      <dgm:prSet/>
      <dgm:spPr/>
      <dgm:t>
        <a:bodyPr/>
        <a:lstStyle/>
        <a:p>
          <a:endParaRPr lang="es-MX"/>
        </a:p>
      </dgm:t>
    </dgm:pt>
    <dgm:pt modelId="{938DAB1B-A4DB-4F3D-8B4D-64DCA09E2AE4}">
      <dgm:prSet phldrT="[Text]"/>
      <dgm:spPr/>
      <dgm:t>
        <a:bodyPr/>
        <a:lstStyle/>
        <a:p>
          <a:r>
            <a:rPr lang="es-MX" dirty="0" smtClean="0"/>
            <a:t>Puntaje de admisión 1400</a:t>
          </a:r>
          <a:endParaRPr lang="es-MX" dirty="0"/>
        </a:p>
      </dgm:t>
    </dgm:pt>
    <dgm:pt modelId="{5F562F7C-BF63-4AB0-B947-6D1809B9BA2B}" type="parTrans" cxnId="{94B2EA04-3FDF-4232-98C3-85F654BC4883}">
      <dgm:prSet/>
      <dgm:spPr/>
      <dgm:t>
        <a:bodyPr/>
        <a:lstStyle/>
        <a:p>
          <a:endParaRPr lang="es-MX"/>
        </a:p>
      </dgm:t>
    </dgm:pt>
    <dgm:pt modelId="{EBD8ECEC-081F-471F-99E0-18A8169C56BD}" type="sibTrans" cxnId="{94B2EA04-3FDF-4232-98C3-85F654BC4883}">
      <dgm:prSet/>
      <dgm:spPr/>
      <dgm:t>
        <a:bodyPr/>
        <a:lstStyle/>
        <a:p>
          <a:endParaRPr lang="es-MX"/>
        </a:p>
      </dgm:t>
    </dgm:pt>
    <dgm:pt modelId="{E54B1C07-BDCC-4737-9F20-B24CB452F48F}">
      <dgm:prSet phldrT="[Text]"/>
      <dgm:spPr/>
      <dgm:t>
        <a:bodyPr/>
        <a:lstStyle/>
        <a:p>
          <a:r>
            <a:rPr lang="es-MX" dirty="0" smtClean="0"/>
            <a:t>Participar en el verano</a:t>
          </a:r>
          <a:endParaRPr lang="es-MX" dirty="0"/>
        </a:p>
      </dgm:t>
    </dgm:pt>
    <dgm:pt modelId="{2C97FC3E-3207-4308-BB73-E3A65ACF37BE}" type="parTrans" cxnId="{6363857A-900A-4584-9EEA-7D59BA2BFB25}">
      <dgm:prSet/>
      <dgm:spPr/>
      <dgm:t>
        <a:bodyPr/>
        <a:lstStyle/>
        <a:p>
          <a:endParaRPr lang="es-MX"/>
        </a:p>
      </dgm:t>
    </dgm:pt>
    <dgm:pt modelId="{744BBF9A-639F-4595-925E-B44A9741C9DC}" type="sibTrans" cxnId="{6363857A-900A-4584-9EEA-7D59BA2BFB25}">
      <dgm:prSet/>
      <dgm:spPr/>
      <dgm:t>
        <a:bodyPr/>
        <a:lstStyle/>
        <a:p>
          <a:endParaRPr lang="es-MX"/>
        </a:p>
      </dgm:t>
    </dgm:pt>
    <dgm:pt modelId="{4AFDA1CD-7F57-46DC-A083-9F8824EF59DD}">
      <dgm:prSet phldrT="[Text]"/>
      <dgm:spPr/>
      <dgm:t>
        <a:bodyPr/>
        <a:lstStyle/>
        <a:p>
          <a:r>
            <a:rPr lang="es-MX" dirty="0" smtClean="0"/>
            <a:t>Md Anderson</a:t>
          </a:r>
          <a:endParaRPr lang="es-MX" dirty="0"/>
        </a:p>
      </dgm:t>
    </dgm:pt>
    <dgm:pt modelId="{11399307-0F50-41A7-93A4-49A2FC49B3C2}" type="parTrans" cxnId="{8408FBB7-BDEA-41EA-B777-AC938C0F0C0E}">
      <dgm:prSet/>
      <dgm:spPr/>
      <dgm:t>
        <a:bodyPr/>
        <a:lstStyle/>
        <a:p>
          <a:endParaRPr lang="es-MX"/>
        </a:p>
      </dgm:t>
    </dgm:pt>
    <dgm:pt modelId="{B81746FF-6062-465E-9E03-E32727F1F002}" type="sibTrans" cxnId="{8408FBB7-BDEA-41EA-B777-AC938C0F0C0E}">
      <dgm:prSet/>
      <dgm:spPr/>
      <dgm:t>
        <a:bodyPr/>
        <a:lstStyle/>
        <a:p>
          <a:endParaRPr lang="es-MX"/>
        </a:p>
      </dgm:t>
    </dgm:pt>
    <dgm:pt modelId="{646DCD8A-010E-4A3E-A174-7878FC59A658}" type="pres">
      <dgm:prSet presAssocID="{4ABBDE3A-3011-4FE2-BFAD-095A327BE309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F40ABC64-1C47-48F0-88EE-FC27145EB9AC}" type="pres">
      <dgm:prSet presAssocID="{9372B218-B5F9-4E14-9A9B-B58279A56673}" presName="composite" presStyleCnt="0"/>
      <dgm:spPr/>
    </dgm:pt>
    <dgm:pt modelId="{B0DC395E-C714-4FE7-8692-A1D486FFFDE8}" type="pres">
      <dgm:prSet presAssocID="{9372B218-B5F9-4E14-9A9B-B58279A56673}" presName="bentUpArrow1" presStyleLbl="alignImgPlace1" presStyleIdx="0" presStyleCnt="3" custLinFactNeighborX="-11696"/>
      <dgm:spPr/>
    </dgm:pt>
    <dgm:pt modelId="{4B076CED-71A0-46B7-AF3F-1919804C84B7}" type="pres">
      <dgm:prSet presAssocID="{9372B218-B5F9-4E14-9A9B-B58279A56673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8212D5B-FA71-4C47-910F-CA8B29C7E0FE}" type="pres">
      <dgm:prSet presAssocID="{9372B218-B5F9-4E14-9A9B-B58279A56673}" presName="ChildText" presStyleLbl="revTx" presStyleIdx="0" presStyleCnt="3" custScaleX="246862" custLinFactNeighborX="781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C37815F-F027-4C18-A62F-8D17810E1AEA}" type="pres">
      <dgm:prSet presAssocID="{A1847624-E39C-4591-85F4-539C766A750B}" presName="sibTrans" presStyleCnt="0"/>
      <dgm:spPr/>
    </dgm:pt>
    <dgm:pt modelId="{6FC76500-B0AD-4ABC-8EB0-1BBD2E94191E}" type="pres">
      <dgm:prSet presAssocID="{39EE910D-9A90-43F7-B85C-312BF81EB417}" presName="composite" presStyleCnt="0"/>
      <dgm:spPr/>
    </dgm:pt>
    <dgm:pt modelId="{E53EB709-1346-4305-A6CD-535B1D11FDDD}" type="pres">
      <dgm:prSet presAssocID="{39EE910D-9A90-43F7-B85C-312BF81EB417}" presName="bentUpArrow1" presStyleLbl="alignImgPlace1" presStyleIdx="1" presStyleCnt="3" custLinFactNeighborX="-63862"/>
      <dgm:spPr/>
    </dgm:pt>
    <dgm:pt modelId="{A8510991-4B63-4F99-8ACE-47F485AE8371}" type="pres">
      <dgm:prSet presAssocID="{39EE910D-9A90-43F7-B85C-312BF81EB417}" presName="ParentText" presStyleLbl="node1" presStyleIdx="1" presStyleCnt="4" custLinFactNeighborX="-3626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BD3C994-1B73-412C-B718-3A59CF370BC2}" type="pres">
      <dgm:prSet presAssocID="{39EE910D-9A90-43F7-B85C-312BF81EB417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BE0ADB-D13F-461E-B408-DA03F393BE4B}" type="pres">
      <dgm:prSet presAssocID="{A8C9ADF3-3425-4CAF-95C7-12BB067958D6}" presName="sibTrans" presStyleCnt="0"/>
      <dgm:spPr/>
    </dgm:pt>
    <dgm:pt modelId="{CF844E0B-43EF-4C01-843A-FA57E53CBD9D}" type="pres">
      <dgm:prSet presAssocID="{6BD61B9E-E910-4B23-A72A-2311B690099C}" presName="composite" presStyleCnt="0"/>
      <dgm:spPr/>
    </dgm:pt>
    <dgm:pt modelId="{D7BDD6E1-F4C1-47C2-AE7D-76FFCE1B8CE0}" type="pres">
      <dgm:prSet presAssocID="{6BD61B9E-E910-4B23-A72A-2311B690099C}" presName="bentUpArrow1" presStyleLbl="alignImgPlace1" presStyleIdx="2" presStyleCnt="3" custLinFactX="-12829" custLinFactNeighborX="-100000" custLinFactNeighborY="1664"/>
      <dgm:spPr/>
    </dgm:pt>
    <dgm:pt modelId="{93E7CC2A-1EB4-4BEB-87C8-58BF2D5652CA}" type="pres">
      <dgm:prSet presAssocID="{6BD61B9E-E910-4B23-A72A-2311B690099C}" presName="ParentText" presStyleLbl="node1" presStyleIdx="2" presStyleCnt="4" custLinFactNeighborX="-69716" custLinFactNeighborY="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03F79F-43C3-4455-B154-A0C622CA4A77}" type="pres">
      <dgm:prSet presAssocID="{6BD61B9E-E910-4B23-A72A-2311B690099C}" presName="ChildText" presStyleLbl="revTx" presStyleIdx="2" presStyleCnt="3" custScaleX="150604" custScaleY="96505" custLinFactY="55822" custLinFactNeighborX="33121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BB2A816-E211-4E9A-86FC-DB8D745D2589}" type="pres">
      <dgm:prSet presAssocID="{13A29C41-9F3A-4BDA-950E-7393A657ED60}" presName="sibTrans" presStyleCnt="0"/>
      <dgm:spPr/>
    </dgm:pt>
    <dgm:pt modelId="{CA1A159F-CB04-4AEF-B7CB-BA2FF174F9E5}" type="pres">
      <dgm:prSet presAssocID="{E54B1C07-BDCC-4737-9F20-B24CB452F48F}" presName="composite" presStyleCnt="0"/>
      <dgm:spPr/>
    </dgm:pt>
    <dgm:pt modelId="{4AA4158C-ECBC-4063-9FF8-5B55E2C72AF4}" type="pres">
      <dgm:prSet presAssocID="{E54B1C07-BDCC-4737-9F20-B24CB452F48F}" presName="ParentText" presStyleLbl="node1" presStyleIdx="3" presStyleCnt="4" custLinFactX="-4317" custLinFactNeighborX="-100000" custLinFactNeighborY="25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3B40EC1-5A9B-44B5-9A83-4FD47DAB2081}" srcId="{4ABBDE3A-3011-4FE2-BFAD-095A327BE309}" destId="{39EE910D-9A90-43F7-B85C-312BF81EB417}" srcOrd="1" destOrd="0" parTransId="{A543163D-D0CE-41B6-9493-FD536944405E}" sibTransId="{A8C9ADF3-3425-4CAF-95C7-12BB067958D6}"/>
    <dgm:cxn modelId="{94B2EA04-3FDF-4232-98C3-85F654BC4883}" srcId="{9372B218-B5F9-4E14-9A9B-B58279A56673}" destId="{938DAB1B-A4DB-4F3D-8B4D-64DCA09E2AE4}" srcOrd="2" destOrd="0" parTransId="{5F562F7C-BF63-4AB0-B947-6D1809B9BA2B}" sibTransId="{EBD8ECEC-081F-471F-99E0-18A8169C56BD}"/>
    <dgm:cxn modelId="{EE8DD003-35AF-4F1D-9B0D-DE6C521E2B07}" type="presOf" srcId="{938DAB1B-A4DB-4F3D-8B4D-64DCA09E2AE4}" destId="{48212D5B-FA71-4C47-910F-CA8B29C7E0FE}" srcOrd="0" destOrd="2" presId="urn:microsoft.com/office/officeart/2005/8/layout/StepDownProcess"/>
    <dgm:cxn modelId="{1C6379A7-D623-40F2-A6E2-C2DB3316DE7B}" srcId="{6BD61B9E-E910-4B23-A72A-2311B690099C}" destId="{767761D3-8B78-4C75-ABEC-F9D4DACECFCB}" srcOrd="0" destOrd="0" parTransId="{1D4C3AE4-D69D-40B7-98F2-03A75F76F256}" sibTransId="{63288A66-C3CE-4D71-B001-7BB3B2ADACB8}"/>
    <dgm:cxn modelId="{15165ABA-FEFA-477B-BB88-8ED5AFF29EC7}" type="presOf" srcId="{39EE910D-9A90-43F7-B85C-312BF81EB417}" destId="{A8510991-4B63-4F99-8ACE-47F485AE8371}" srcOrd="0" destOrd="0" presId="urn:microsoft.com/office/officeart/2005/8/layout/StepDownProcess"/>
    <dgm:cxn modelId="{5E202F81-33FD-4FA3-A84C-23BAA92397FB}" type="presOf" srcId="{4ABBDE3A-3011-4FE2-BFAD-095A327BE309}" destId="{646DCD8A-010E-4A3E-A174-7878FC59A658}" srcOrd="0" destOrd="0" presId="urn:microsoft.com/office/officeart/2005/8/layout/StepDownProcess"/>
    <dgm:cxn modelId="{3B4DB59A-1219-4A16-845D-0648B8F91B04}" type="presOf" srcId="{CDA5080E-BF57-41A7-8637-F46D1657F846}" destId="{48212D5B-FA71-4C47-910F-CA8B29C7E0FE}" srcOrd="0" destOrd="1" presId="urn:microsoft.com/office/officeart/2005/8/layout/StepDownProcess"/>
    <dgm:cxn modelId="{58CA182D-E70F-4432-9157-3C03BE3E53C4}" srcId="{4ABBDE3A-3011-4FE2-BFAD-095A327BE309}" destId="{9372B218-B5F9-4E14-9A9B-B58279A56673}" srcOrd="0" destOrd="0" parTransId="{88E634FD-7410-4EC7-BE9E-286D2DCEFE40}" sibTransId="{A1847624-E39C-4591-85F4-539C766A750B}"/>
    <dgm:cxn modelId="{93960CBD-0A1A-46AD-82AF-AAB326654A37}" type="presOf" srcId="{9372B218-B5F9-4E14-9A9B-B58279A56673}" destId="{4B076CED-71A0-46B7-AF3F-1919804C84B7}" srcOrd="0" destOrd="0" presId="urn:microsoft.com/office/officeart/2005/8/layout/StepDownProcess"/>
    <dgm:cxn modelId="{6363857A-900A-4584-9EEA-7D59BA2BFB25}" srcId="{4ABBDE3A-3011-4FE2-BFAD-095A327BE309}" destId="{E54B1C07-BDCC-4737-9F20-B24CB452F48F}" srcOrd="3" destOrd="0" parTransId="{2C97FC3E-3207-4308-BB73-E3A65ACF37BE}" sibTransId="{744BBF9A-639F-4595-925E-B44A9741C9DC}"/>
    <dgm:cxn modelId="{7B3DA28C-03BA-46C9-AE6F-AE80A8C5181F}" srcId="{4ABBDE3A-3011-4FE2-BFAD-095A327BE309}" destId="{6BD61B9E-E910-4B23-A72A-2311B690099C}" srcOrd="2" destOrd="0" parTransId="{16E35295-9307-46E2-AA93-3754415F3881}" sibTransId="{13A29C41-9F3A-4BDA-950E-7393A657ED60}"/>
    <dgm:cxn modelId="{336706F5-BD40-4044-8C7B-A40F38CE851F}" type="presOf" srcId="{6BD61B9E-E910-4B23-A72A-2311B690099C}" destId="{93E7CC2A-1EB4-4BEB-87C8-58BF2D5652CA}" srcOrd="0" destOrd="0" presId="urn:microsoft.com/office/officeart/2005/8/layout/StepDownProcess"/>
    <dgm:cxn modelId="{E21B79F5-C09A-4681-982C-548583D4748D}" type="presOf" srcId="{8AF611B0-05BB-4876-B3DB-A08567910CDF}" destId="{48212D5B-FA71-4C47-910F-CA8B29C7E0FE}" srcOrd="0" destOrd="0" presId="urn:microsoft.com/office/officeart/2005/8/layout/StepDownProcess"/>
    <dgm:cxn modelId="{1C400D6F-E690-4A2E-A92B-3CEA6BB3C8B2}" type="presOf" srcId="{E54B1C07-BDCC-4737-9F20-B24CB452F48F}" destId="{4AA4158C-ECBC-4063-9FF8-5B55E2C72AF4}" srcOrd="0" destOrd="0" presId="urn:microsoft.com/office/officeart/2005/8/layout/StepDownProcess"/>
    <dgm:cxn modelId="{C4B3D391-DD41-4B72-AF15-967F84496586}" type="presOf" srcId="{767761D3-8B78-4C75-ABEC-F9D4DACECFCB}" destId="{7103F79F-43C3-4455-B154-A0C622CA4A77}" srcOrd="0" destOrd="0" presId="urn:microsoft.com/office/officeart/2005/8/layout/StepDownProcess"/>
    <dgm:cxn modelId="{8408FBB7-BDEA-41EA-B777-AC938C0F0C0E}" srcId="{6BD61B9E-E910-4B23-A72A-2311B690099C}" destId="{4AFDA1CD-7F57-46DC-A083-9F8824EF59DD}" srcOrd="1" destOrd="0" parTransId="{11399307-0F50-41A7-93A4-49A2FC49B3C2}" sibTransId="{B81746FF-6062-465E-9E03-E32727F1F002}"/>
    <dgm:cxn modelId="{8C527140-B592-464D-8625-E548D53C0657}" type="presOf" srcId="{4AFDA1CD-7F57-46DC-A083-9F8824EF59DD}" destId="{7103F79F-43C3-4455-B154-A0C622CA4A77}" srcOrd="0" destOrd="1" presId="urn:microsoft.com/office/officeart/2005/8/layout/StepDownProcess"/>
    <dgm:cxn modelId="{ED9DE657-125A-4897-AA3F-F336F1137003}" srcId="{9372B218-B5F9-4E14-9A9B-B58279A56673}" destId="{8AF611B0-05BB-4876-B3DB-A08567910CDF}" srcOrd="0" destOrd="0" parTransId="{37D1926B-BFEB-481A-9E81-0DBA2A8C2EB6}" sibTransId="{00BC92B7-5EC8-463D-84F6-2B9448585470}"/>
    <dgm:cxn modelId="{0018EDC7-1786-46C0-9EAD-D3B3250E6940}" srcId="{9372B218-B5F9-4E14-9A9B-B58279A56673}" destId="{CDA5080E-BF57-41A7-8637-F46D1657F846}" srcOrd="1" destOrd="0" parTransId="{911958D2-E682-4AE0-A7E3-640E50C9665E}" sibTransId="{FCA17CE2-4FFE-4560-B0B7-105757EF512A}"/>
    <dgm:cxn modelId="{9F2DF91C-B72E-451E-B296-4C3B5242B90C}" type="presParOf" srcId="{646DCD8A-010E-4A3E-A174-7878FC59A658}" destId="{F40ABC64-1C47-48F0-88EE-FC27145EB9AC}" srcOrd="0" destOrd="0" presId="urn:microsoft.com/office/officeart/2005/8/layout/StepDownProcess"/>
    <dgm:cxn modelId="{8D02C7CB-5279-477A-9F0E-EC6AAC0743BC}" type="presParOf" srcId="{F40ABC64-1C47-48F0-88EE-FC27145EB9AC}" destId="{B0DC395E-C714-4FE7-8692-A1D486FFFDE8}" srcOrd="0" destOrd="0" presId="urn:microsoft.com/office/officeart/2005/8/layout/StepDownProcess"/>
    <dgm:cxn modelId="{65EF0D39-9F66-4207-9B35-62C79A1F5039}" type="presParOf" srcId="{F40ABC64-1C47-48F0-88EE-FC27145EB9AC}" destId="{4B076CED-71A0-46B7-AF3F-1919804C84B7}" srcOrd="1" destOrd="0" presId="urn:microsoft.com/office/officeart/2005/8/layout/StepDownProcess"/>
    <dgm:cxn modelId="{D6F4CC73-99F6-431F-8634-303E67405A0B}" type="presParOf" srcId="{F40ABC64-1C47-48F0-88EE-FC27145EB9AC}" destId="{48212D5B-FA71-4C47-910F-CA8B29C7E0FE}" srcOrd="2" destOrd="0" presId="urn:microsoft.com/office/officeart/2005/8/layout/StepDownProcess"/>
    <dgm:cxn modelId="{7EBC36ED-3986-4EF8-B02D-13A4B87EA8BB}" type="presParOf" srcId="{646DCD8A-010E-4A3E-A174-7878FC59A658}" destId="{CC37815F-F027-4C18-A62F-8D17810E1AEA}" srcOrd="1" destOrd="0" presId="urn:microsoft.com/office/officeart/2005/8/layout/StepDownProcess"/>
    <dgm:cxn modelId="{8DE6E7A4-E222-48C7-B166-C3449A6A2BB8}" type="presParOf" srcId="{646DCD8A-010E-4A3E-A174-7878FC59A658}" destId="{6FC76500-B0AD-4ABC-8EB0-1BBD2E94191E}" srcOrd="2" destOrd="0" presId="urn:microsoft.com/office/officeart/2005/8/layout/StepDownProcess"/>
    <dgm:cxn modelId="{51C631AE-03C4-4C08-A4E7-FDE1B4BFD7DD}" type="presParOf" srcId="{6FC76500-B0AD-4ABC-8EB0-1BBD2E94191E}" destId="{E53EB709-1346-4305-A6CD-535B1D11FDDD}" srcOrd="0" destOrd="0" presId="urn:microsoft.com/office/officeart/2005/8/layout/StepDownProcess"/>
    <dgm:cxn modelId="{EC439CEB-7837-43BC-998E-9B0BAFF6668E}" type="presParOf" srcId="{6FC76500-B0AD-4ABC-8EB0-1BBD2E94191E}" destId="{A8510991-4B63-4F99-8ACE-47F485AE8371}" srcOrd="1" destOrd="0" presId="urn:microsoft.com/office/officeart/2005/8/layout/StepDownProcess"/>
    <dgm:cxn modelId="{E862B0A3-6464-487B-97C0-0771DFD053E6}" type="presParOf" srcId="{6FC76500-B0AD-4ABC-8EB0-1BBD2E94191E}" destId="{DBD3C994-1B73-412C-B718-3A59CF370BC2}" srcOrd="2" destOrd="0" presId="urn:microsoft.com/office/officeart/2005/8/layout/StepDownProcess"/>
    <dgm:cxn modelId="{667FEB31-BE5A-4464-BB4A-7C86230FEFF5}" type="presParOf" srcId="{646DCD8A-010E-4A3E-A174-7878FC59A658}" destId="{22BE0ADB-D13F-461E-B408-DA03F393BE4B}" srcOrd="3" destOrd="0" presId="urn:microsoft.com/office/officeart/2005/8/layout/StepDownProcess"/>
    <dgm:cxn modelId="{8AA598E3-F8B3-4E26-95D8-B20B415E8464}" type="presParOf" srcId="{646DCD8A-010E-4A3E-A174-7878FC59A658}" destId="{CF844E0B-43EF-4C01-843A-FA57E53CBD9D}" srcOrd="4" destOrd="0" presId="urn:microsoft.com/office/officeart/2005/8/layout/StepDownProcess"/>
    <dgm:cxn modelId="{605D1745-C110-478C-A2AD-D4BAECD0AA7F}" type="presParOf" srcId="{CF844E0B-43EF-4C01-843A-FA57E53CBD9D}" destId="{D7BDD6E1-F4C1-47C2-AE7D-76FFCE1B8CE0}" srcOrd="0" destOrd="0" presId="urn:microsoft.com/office/officeart/2005/8/layout/StepDownProcess"/>
    <dgm:cxn modelId="{EA0235B8-E544-40E7-85B2-EE033AC9B055}" type="presParOf" srcId="{CF844E0B-43EF-4C01-843A-FA57E53CBD9D}" destId="{93E7CC2A-1EB4-4BEB-87C8-58BF2D5652CA}" srcOrd="1" destOrd="0" presId="urn:microsoft.com/office/officeart/2005/8/layout/StepDownProcess"/>
    <dgm:cxn modelId="{CFA2DA32-8A2B-4B54-A3A4-F0367A186F5D}" type="presParOf" srcId="{CF844E0B-43EF-4C01-843A-FA57E53CBD9D}" destId="{7103F79F-43C3-4455-B154-A0C622CA4A77}" srcOrd="2" destOrd="0" presId="urn:microsoft.com/office/officeart/2005/8/layout/StepDownProcess"/>
    <dgm:cxn modelId="{EA4E6D94-2035-48E1-8E14-E83B1061C38F}" type="presParOf" srcId="{646DCD8A-010E-4A3E-A174-7878FC59A658}" destId="{4BB2A816-E211-4E9A-86FC-DB8D745D2589}" srcOrd="5" destOrd="0" presId="urn:microsoft.com/office/officeart/2005/8/layout/StepDownProcess"/>
    <dgm:cxn modelId="{3046772C-6D2E-4965-B60C-7BCC37867A32}" type="presParOf" srcId="{646DCD8A-010E-4A3E-A174-7878FC59A658}" destId="{CA1A159F-CB04-4AEF-B7CB-BA2FF174F9E5}" srcOrd="6" destOrd="0" presId="urn:microsoft.com/office/officeart/2005/8/layout/StepDownProcess"/>
    <dgm:cxn modelId="{5E9DB386-FB05-44DE-BE99-7D7065D19DE7}" type="presParOf" srcId="{CA1A159F-CB04-4AEF-B7CB-BA2FF174F9E5}" destId="{4AA4158C-ECBC-4063-9FF8-5B55E2C72AF4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558D10-D8B0-454E-8967-1CBDE4D93104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962E202-7F14-4A6B-876F-3BC5F2B4D2B3}">
      <dgm:prSet phldrT="[Text]"/>
      <dgm:spPr/>
      <dgm:t>
        <a:bodyPr/>
        <a:lstStyle/>
        <a:p>
          <a:r>
            <a:rPr lang="es-MX" dirty="0" smtClean="0"/>
            <a:t>Dra. Silvia Olivares </a:t>
          </a:r>
        </a:p>
        <a:p>
          <a:r>
            <a:rPr lang="es-MX" dirty="0" smtClean="0"/>
            <a:t>Coordinadora del programa</a:t>
          </a:r>
        </a:p>
      </dgm:t>
    </dgm:pt>
    <dgm:pt modelId="{9130DEBF-58ED-4B92-AC56-67C2325A84E1}" type="parTrans" cxnId="{88D16B29-A4AA-4CCF-97DD-D16073CEBFDC}">
      <dgm:prSet/>
      <dgm:spPr/>
      <dgm:t>
        <a:bodyPr/>
        <a:lstStyle/>
        <a:p>
          <a:endParaRPr lang="en-US"/>
        </a:p>
      </dgm:t>
    </dgm:pt>
    <dgm:pt modelId="{94F9F1C1-1996-4B73-BFD7-166C7690C45D}" type="sibTrans" cxnId="{88D16B29-A4AA-4CCF-97DD-D16073CEBFDC}">
      <dgm:prSet/>
      <dgm:spPr/>
      <dgm:t>
        <a:bodyPr/>
        <a:lstStyle/>
        <a:p>
          <a:endParaRPr lang="en-US"/>
        </a:p>
      </dgm:t>
    </dgm:pt>
    <dgm:pt modelId="{C5A24931-24AA-44F3-8E03-43DD8088332D}">
      <dgm:prSet phldrT="[Text]"/>
      <dgm:spPr/>
      <dgm:t>
        <a:bodyPr/>
        <a:lstStyle/>
        <a:p>
          <a:r>
            <a:rPr lang="es-MX" dirty="0" smtClean="0"/>
            <a:t>Dr. Jorge Benavides</a:t>
          </a:r>
        </a:p>
        <a:p>
          <a:r>
            <a:rPr lang="es-MX" dirty="0" smtClean="0"/>
            <a:t>Director del Doctorado en Biotecnología</a:t>
          </a:r>
        </a:p>
        <a:p>
          <a:r>
            <a:rPr lang="es-MX" dirty="0" smtClean="0"/>
            <a:t>Escuela de Biotecnología e Ingeniería de Alimentos</a:t>
          </a:r>
          <a:endParaRPr lang="en-US" dirty="0"/>
        </a:p>
      </dgm:t>
    </dgm:pt>
    <dgm:pt modelId="{43A58231-68B0-4E07-80DF-1CA1A208EA52}" type="parTrans" cxnId="{9DB5F631-BFBC-4E35-8E39-BAB373627EC5}">
      <dgm:prSet/>
      <dgm:spPr/>
      <dgm:t>
        <a:bodyPr/>
        <a:lstStyle/>
        <a:p>
          <a:endParaRPr lang="en-US"/>
        </a:p>
      </dgm:t>
    </dgm:pt>
    <dgm:pt modelId="{EBCD2182-3252-45B3-A393-46C94D4F0761}" type="sibTrans" cxnId="{9DB5F631-BFBC-4E35-8E39-BAB373627EC5}">
      <dgm:prSet/>
      <dgm:spPr/>
      <dgm:t>
        <a:bodyPr/>
        <a:lstStyle/>
        <a:p>
          <a:endParaRPr lang="en-US"/>
        </a:p>
      </dgm:t>
    </dgm:pt>
    <dgm:pt modelId="{C5471DC0-22D2-4807-9402-E132B3D2986E}">
      <dgm:prSet phldrT="[Text]"/>
      <dgm:spPr/>
      <dgm:t>
        <a:bodyPr/>
        <a:lstStyle/>
        <a:p>
          <a:r>
            <a:rPr lang="es-MX" dirty="0" smtClean="0"/>
            <a:t>Dr. Jorge Eugenio Moreno Cuevas</a:t>
          </a:r>
        </a:p>
        <a:p>
          <a:r>
            <a:rPr lang="es-MX" dirty="0" smtClean="0"/>
            <a:t>Profesor del Doctorado en Biotecnología</a:t>
          </a:r>
          <a:endParaRPr lang="en-US" dirty="0"/>
        </a:p>
      </dgm:t>
    </dgm:pt>
    <dgm:pt modelId="{42042943-47C4-4C3D-9EEE-F07D6A1FF3DA}" type="parTrans" cxnId="{569CE8E4-E25B-482D-969D-97F55536FEEE}">
      <dgm:prSet/>
      <dgm:spPr/>
      <dgm:t>
        <a:bodyPr/>
        <a:lstStyle/>
        <a:p>
          <a:endParaRPr lang="en-US"/>
        </a:p>
      </dgm:t>
    </dgm:pt>
    <dgm:pt modelId="{F7902B48-E8C4-48E1-8DE3-0344286C9A04}" type="sibTrans" cxnId="{569CE8E4-E25B-482D-969D-97F55536FEEE}">
      <dgm:prSet/>
      <dgm:spPr/>
      <dgm:t>
        <a:bodyPr/>
        <a:lstStyle/>
        <a:p>
          <a:endParaRPr lang="en-US"/>
        </a:p>
      </dgm:t>
    </dgm:pt>
    <dgm:pt modelId="{59DA3834-2388-4E5F-9BEB-39BB9106D5DE}">
      <dgm:prSet/>
      <dgm:spPr/>
      <dgm:t>
        <a:bodyPr/>
        <a:lstStyle/>
        <a:p>
          <a:r>
            <a:rPr lang="es-MX" dirty="0" smtClean="0"/>
            <a:t>Dr. Sean Patrick Scott </a:t>
          </a:r>
        </a:p>
        <a:p>
          <a:r>
            <a:rPr lang="es-MX" dirty="0" smtClean="0"/>
            <a:t>Director de carrera Licenciado en Biociencias y profesor del Doctorado en Biotecnología</a:t>
          </a:r>
          <a:endParaRPr lang="en-US" dirty="0"/>
        </a:p>
      </dgm:t>
    </dgm:pt>
    <dgm:pt modelId="{E122575E-7286-46AB-9F2D-D9B7A9DA78CA}" type="parTrans" cxnId="{4B645B1A-D2E8-4198-8194-45A65FF7DD5F}">
      <dgm:prSet/>
      <dgm:spPr/>
      <dgm:t>
        <a:bodyPr/>
        <a:lstStyle/>
        <a:p>
          <a:endParaRPr lang="en-US"/>
        </a:p>
      </dgm:t>
    </dgm:pt>
    <dgm:pt modelId="{E7DCD2DB-0A89-4F47-8FA0-B7FFC5726D43}" type="sibTrans" cxnId="{4B645B1A-D2E8-4198-8194-45A65FF7DD5F}">
      <dgm:prSet/>
      <dgm:spPr/>
      <dgm:t>
        <a:bodyPr/>
        <a:lstStyle/>
        <a:p>
          <a:endParaRPr lang="en-US"/>
        </a:p>
      </dgm:t>
    </dgm:pt>
    <dgm:pt modelId="{F10035D0-A23D-48F2-84C5-71C1564263F9}">
      <dgm:prSet/>
      <dgm:spPr/>
      <dgm:t>
        <a:bodyPr/>
        <a:lstStyle/>
        <a:p>
          <a:r>
            <a:rPr lang="es-MX" dirty="0" smtClean="0"/>
            <a:t>Dr. Mariano García-Magariño</a:t>
          </a:r>
        </a:p>
        <a:p>
          <a:r>
            <a:rPr lang="es-MX" dirty="0" smtClean="0"/>
            <a:t>Doctorado en </a:t>
          </a:r>
          <a:r>
            <a:rPr lang="es-MX" dirty="0" err="1" smtClean="0"/>
            <a:t>Biociencias</a:t>
          </a:r>
          <a:r>
            <a:rPr lang="es-MX" dirty="0" smtClean="0"/>
            <a:t> y Medicina </a:t>
          </a:r>
          <a:r>
            <a:rPr lang="es-MX" dirty="0" err="1" smtClean="0"/>
            <a:t>Traslacional</a:t>
          </a:r>
          <a:r>
            <a:rPr lang="es-MX" dirty="0" smtClean="0"/>
            <a:t> (en proceso de apertura)</a:t>
          </a:r>
          <a:endParaRPr lang="es-MX" dirty="0"/>
        </a:p>
      </dgm:t>
    </dgm:pt>
    <dgm:pt modelId="{D29059D0-33C4-4FA8-88A4-0AD90846BA9C}" type="parTrans" cxnId="{801DC02E-0DC5-460E-B08C-EAA764F00FBA}">
      <dgm:prSet/>
      <dgm:spPr/>
      <dgm:t>
        <a:bodyPr/>
        <a:lstStyle/>
        <a:p>
          <a:endParaRPr lang="es-MX"/>
        </a:p>
      </dgm:t>
    </dgm:pt>
    <dgm:pt modelId="{911D78D8-1146-495D-A0C4-08612B4E409B}" type="sibTrans" cxnId="{801DC02E-0DC5-460E-B08C-EAA764F00FBA}">
      <dgm:prSet/>
      <dgm:spPr/>
      <dgm:t>
        <a:bodyPr/>
        <a:lstStyle/>
        <a:p>
          <a:endParaRPr lang="es-MX"/>
        </a:p>
      </dgm:t>
    </dgm:pt>
    <dgm:pt modelId="{2BFA5A07-AC39-4626-9174-E8F1BC286399}" type="pres">
      <dgm:prSet presAssocID="{C0558D10-D8B0-454E-8967-1CBDE4D93104}" presName="linearFlow" presStyleCnt="0">
        <dgm:presLayoutVars>
          <dgm:dir/>
          <dgm:resizeHandles val="exact"/>
        </dgm:presLayoutVars>
      </dgm:prSet>
      <dgm:spPr/>
    </dgm:pt>
    <dgm:pt modelId="{A79313D2-31DF-4A3F-9DA1-D6B2394E837E}" type="pres">
      <dgm:prSet presAssocID="{0962E202-7F14-4A6B-876F-3BC5F2B4D2B3}" presName="composite" presStyleCnt="0"/>
      <dgm:spPr/>
    </dgm:pt>
    <dgm:pt modelId="{9BF728EC-AD41-4135-A8E4-C8B2AF4B9029}" type="pres">
      <dgm:prSet presAssocID="{0962E202-7F14-4A6B-876F-3BC5F2B4D2B3}" presName="imgShp" presStyleLbl="fgImgPlace1" presStyleIdx="0" presStyleCnt="5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</dgm:spPr>
      <dgm:t>
        <a:bodyPr/>
        <a:lstStyle/>
        <a:p>
          <a:endParaRPr lang="en-US"/>
        </a:p>
      </dgm:t>
    </dgm:pt>
    <dgm:pt modelId="{491AF464-9B03-4455-89BC-DE889356CC6C}" type="pres">
      <dgm:prSet presAssocID="{0962E202-7F14-4A6B-876F-3BC5F2B4D2B3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B9B7C7-2AA4-4691-AFCD-7E96066AD9FC}" type="pres">
      <dgm:prSet presAssocID="{94F9F1C1-1996-4B73-BFD7-166C7690C45D}" presName="spacing" presStyleCnt="0"/>
      <dgm:spPr/>
    </dgm:pt>
    <dgm:pt modelId="{BFFD71FE-9DFA-4DA3-91AE-2015337C2B32}" type="pres">
      <dgm:prSet presAssocID="{C5A24931-24AA-44F3-8E03-43DD8088332D}" presName="composite" presStyleCnt="0"/>
      <dgm:spPr/>
    </dgm:pt>
    <dgm:pt modelId="{40DFB2AE-735C-4FE6-80C2-7656B9BD9716}" type="pres">
      <dgm:prSet presAssocID="{C5A24931-24AA-44F3-8E03-43DD8088332D}" presName="imgShp" presStyleLbl="fgImgPlace1" presStyleIdx="1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  <dgm:t>
        <a:bodyPr/>
        <a:lstStyle/>
        <a:p>
          <a:endParaRPr lang="en-US"/>
        </a:p>
      </dgm:t>
    </dgm:pt>
    <dgm:pt modelId="{0C6AB8AE-7D1E-4EAA-96E6-8929B8F8F9B5}" type="pres">
      <dgm:prSet presAssocID="{C5A24931-24AA-44F3-8E03-43DD8088332D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E90CB2-C6DB-4D86-AB00-53C8E95E641E}" type="pres">
      <dgm:prSet presAssocID="{EBCD2182-3252-45B3-A393-46C94D4F0761}" presName="spacing" presStyleCnt="0"/>
      <dgm:spPr/>
    </dgm:pt>
    <dgm:pt modelId="{2E8A93D8-F0E9-450E-AD4B-9C5BC0C9D35D}" type="pres">
      <dgm:prSet presAssocID="{59DA3834-2388-4E5F-9BEB-39BB9106D5DE}" presName="composite" presStyleCnt="0"/>
      <dgm:spPr/>
    </dgm:pt>
    <dgm:pt modelId="{F07C7360-AFB7-4B54-999A-ACC776F0FFF2}" type="pres">
      <dgm:prSet presAssocID="{59DA3834-2388-4E5F-9BEB-39BB9106D5DE}" presName="imgShp" presStyleLbl="fgImgPlace1" presStyleIdx="2" presStyleCnt="5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</dgm:spPr>
      <dgm:t>
        <a:bodyPr/>
        <a:lstStyle/>
        <a:p>
          <a:endParaRPr lang="en-US"/>
        </a:p>
      </dgm:t>
    </dgm:pt>
    <dgm:pt modelId="{0C0B20F7-5A63-4ACC-94E2-AB2A72EEE35F}" type="pres">
      <dgm:prSet presAssocID="{59DA3834-2388-4E5F-9BEB-39BB9106D5DE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CD2FF6-D946-4F89-9351-5E90F00E6442}" type="pres">
      <dgm:prSet presAssocID="{E7DCD2DB-0A89-4F47-8FA0-B7FFC5726D43}" presName="spacing" presStyleCnt="0"/>
      <dgm:spPr/>
    </dgm:pt>
    <dgm:pt modelId="{5E19D918-B0DC-4207-9D10-92C4C59727B8}" type="pres">
      <dgm:prSet presAssocID="{C5471DC0-22D2-4807-9402-E132B3D2986E}" presName="composite" presStyleCnt="0"/>
      <dgm:spPr/>
    </dgm:pt>
    <dgm:pt modelId="{B6E68049-9103-4A2B-8E38-8C837E753E74}" type="pres">
      <dgm:prSet presAssocID="{C5471DC0-22D2-4807-9402-E132B3D2986E}" presName="imgShp" presStyleLbl="fgImgPlace1" presStyleIdx="3" presStyleCnt="5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D618AE6D-322B-4D53-9007-681E5EB6DB5F}" type="pres">
      <dgm:prSet presAssocID="{C5471DC0-22D2-4807-9402-E132B3D2986E}" presName="txShp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4B103-D65D-436B-8B1C-9619D1101BAD}" type="pres">
      <dgm:prSet presAssocID="{F7902B48-E8C4-48E1-8DE3-0344286C9A04}" presName="spacing" presStyleCnt="0"/>
      <dgm:spPr/>
    </dgm:pt>
    <dgm:pt modelId="{543BEFB3-60EF-49A6-B7BE-6145A8029E00}" type="pres">
      <dgm:prSet presAssocID="{F10035D0-A23D-48F2-84C5-71C1564263F9}" presName="composite" presStyleCnt="0"/>
      <dgm:spPr/>
    </dgm:pt>
    <dgm:pt modelId="{C918AA0A-CCB4-42AE-B31D-081193B8E0CD}" type="pres">
      <dgm:prSet presAssocID="{F10035D0-A23D-48F2-84C5-71C1564263F9}" presName="imgShp" presStyleLbl="fgImgPlace1" presStyleIdx="4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8F8689E6-610E-4F61-9B22-3C989F867972}" type="pres">
      <dgm:prSet presAssocID="{F10035D0-A23D-48F2-84C5-71C1564263F9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569CE8E4-E25B-482D-969D-97F55536FEEE}" srcId="{C0558D10-D8B0-454E-8967-1CBDE4D93104}" destId="{C5471DC0-22D2-4807-9402-E132B3D2986E}" srcOrd="3" destOrd="0" parTransId="{42042943-47C4-4C3D-9EEE-F07D6A1FF3DA}" sibTransId="{F7902B48-E8C4-48E1-8DE3-0344286C9A04}"/>
    <dgm:cxn modelId="{801DC02E-0DC5-460E-B08C-EAA764F00FBA}" srcId="{C0558D10-D8B0-454E-8967-1CBDE4D93104}" destId="{F10035D0-A23D-48F2-84C5-71C1564263F9}" srcOrd="4" destOrd="0" parTransId="{D29059D0-33C4-4FA8-88A4-0AD90846BA9C}" sibTransId="{911D78D8-1146-495D-A0C4-08612B4E409B}"/>
    <dgm:cxn modelId="{88D16B29-A4AA-4CCF-97DD-D16073CEBFDC}" srcId="{C0558D10-D8B0-454E-8967-1CBDE4D93104}" destId="{0962E202-7F14-4A6B-876F-3BC5F2B4D2B3}" srcOrd="0" destOrd="0" parTransId="{9130DEBF-58ED-4B92-AC56-67C2325A84E1}" sibTransId="{94F9F1C1-1996-4B73-BFD7-166C7690C45D}"/>
    <dgm:cxn modelId="{8F9D25D2-9F91-45A0-92C6-074A3306A411}" type="presOf" srcId="{C5471DC0-22D2-4807-9402-E132B3D2986E}" destId="{D618AE6D-322B-4D53-9007-681E5EB6DB5F}" srcOrd="0" destOrd="0" presId="urn:microsoft.com/office/officeart/2005/8/layout/vList3"/>
    <dgm:cxn modelId="{A903EDE8-52C6-495A-A10E-CE6E2E71FFBF}" type="presOf" srcId="{F10035D0-A23D-48F2-84C5-71C1564263F9}" destId="{8F8689E6-610E-4F61-9B22-3C989F867972}" srcOrd="0" destOrd="0" presId="urn:microsoft.com/office/officeart/2005/8/layout/vList3"/>
    <dgm:cxn modelId="{9DB5F631-BFBC-4E35-8E39-BAB373627EC5}" srcId="{C0558D10-D8B0-454E-8967-1CBDE4D93104}" destId="{C5A24931-24AA-44F3-8E03-43DD8088332D}" srcOrd="1" destOrd="0" parTransId="{43A58231-68B0-4E07-80DF-1CA1A208EA52}" sibTransId="{EBCD2182-3252-45B3-A393-46C94D4F0761}"/>
    <dgm:cxn modelId="{08B09DFF-1AA0-4A6B-B6D6-288B240D4FD5}" type="presOf" srcId="{C5A24931-24AA-44F3-8E03-43DD8088332D}" destId="{0C6AB8AE-7D1E-4EAA-96E6-8929B8F8F9B5}" srcOrd="0" destOrd="0" presId="urn:microsoft.com/office/officeart/2005/8/layout/vList3"/>
    <dgm:cxn modelId="{4B645B1A-D2E8-4198-8194-45A65FF7DD5F}" srcId="{C0558D10-D8B0-454E-8967-1CBDE4D93104}" destId="{59DA3834-2388-4E5F-9BEB-39BB9106D5DE}" srcOrd="2" destOrd="0" parTransId="{E122575E-7286-46AB-9F2D-D9B7A9DA78CA}" sibTransId="{E7DCD2DB-0A89-4F47-8FA0-B7FFC5726D43}"/>
    <dgm:cxn modelId="{C8BFA173-864D-44CC-AD7F-0D714F2E857A}" type="presOf" srcId="{59DA3834-2388-4E5F-9BEB-39BB9106D5DE}" destId="{0C0B20F7-5A63-4ACC-94E2-AB2A72EEE35F}" srcOrd="0" destOrd="0" presId="urn:microsoft.com/office/officeart/2005/8/layout/vList3"/>
    <dgm:cxn modelId="{90682068-8B57-4B85-BB5C-DFBBD118EAF6}" type="presOf" srcId="{0962E202-7F14-4A6B-876F-3BC5F2B4D2B3}" destId="{491AF464-9B03-4455-89BC-DE889356CC6C}" srcOrd="0" destOrd="0" presId="urn:microsoft.com/office/officeart/2005/8/layout/vList3"/>
    <dgm:cxn modelId="{5A3066D5-FD97-47FF-899C-81E8D42ED614}" type="presOf" srcId="{C0558D10-D8B0-454E-8967-1CBDE4D93104}" destId="{2BFA5A07-AC39-4626-9174-E8F1BC286399}" srcOrd="0" destOrd="0" presId="urn:microsoft.com/office/officeart/2005/8/layout/vList3"/>
    <dgm:cxn modelId="{7A595619-A0B9-468D-8F38-51C8B7CE6B59}" type="presParOf" srcId="{2BFA5A07-AC39-4626-9174-E8F1BC286399}" destId="{A79313D2-31DF-4A3F-9DA1-D6B2394E837E}" srcOrd="0" destOrd="0" presId="urn:microsoft.com/office/officeart/2005/8/layout/vList3"/>
    <dgm:cxn modelId="{BF74E130-E274-450E-9A37-CB46A7C836D3}" type="presParOf" srcId="{A79313D2-31DF-4A3F-9DA1-D6B2394E837E}" destId="{9BF728EC-AD41-4135-A8E4-C8B2AF4B9029}" srcOrd="0" destOrd="0" presId="urn:microsoft.com/office/officeart/2005/8/layout/vList3"/>
    <dgm:cxn modelId="{F5136217-8982-4494-9274-E5AA4D6D4691}" type="presParOf" srcId="{A79313D2-31DF-4A3F-9DA1-D6B2394E837E}" destId="{491AF464-9B03-4455-89BC-DE889356CC6C}" srcOrd="1" destOrd="0" presId="urn:microsoft.com/office/officeart/2005/8/layout/vList3"/>
    <dgm:cxn modelId="{722D77E0-F64C-42C9-BC30-6E6B84F148DD}" type="presParOf" srcId="{2BFA5A07-AC39-4626-9174-E8F1BC286399}" destId="{28B9B7C7-2AA4-4691-AFCD-7E96066AD9FC}" srcOrd="1" destOrd="0" presId="urn:microsoft.com/office/officeart/2005/8/layout/vList3"/>
    <dgm:cxn modelId="{E461A9CC-C90B-430A-A477-70BDE9DB0AC2}" type="presParOf" srcId="{2BFA5A07-AC39-4626-9174-E8F1BC286399}" destId="{BFFD71FE-9DFA-4DA3-91AE-2015337C2B32}" srcOrd="2" destOrd="0" presId="urn:microsoft.com/office/officeart/2005/8/layout/vList3"/>
    <dgm:cxn modelId="{A6FA571B-BBBE-4D21-892D-E67F579716E4}" type="presParOf" srcId="{BFFD71FE-9DFA-4DA3-91AE-2015337C2B32}" destId="{40DFB2AE-735C-4FE6-80C2-7656B9BD9716}" srcOrd="0" destOrd="0" presId="urn:microsoft.com/office/officeart/2005/8/layout/vList3"/>
    <dgm:cxn modelId="{8707C686-4461-4AE0-917B-F7CBFD7C761F}" type="presParOf" srcId="{BFFD71FE-9DFA-4DA3-91AE-2015337C2B32}" destId="{0C6AB8AE-7D1E-4EAA-96E6-8929B8F8F9B5}" srcOrd="1" destOrd="0" presId="urn:microsoft.com/office/officeart/2005/8/layout/vList3"/>
    <dgm:cxn modelId="{A45EF38A-B806-43A7-B565-045271782A99}" type="presParOf" srcId="{2BFA5A07-AC39-4626-9174-E8F1BC286399}" destId="{BCE90CB2-C6DB-4D86-AB00-53C8E95E641E}" srcOrd="3" destOrd="0" presId="urn:microsoft.com/office/officeart/2005/8/layout/vList3"/>
    <dgm:cxn modelId="{174C5BF9-2E32-40CE-82E0-BD6DF72D47AB}" type="presParOf" srcId="{2BFA5A07-AC39-4626-9174-E8F1BC286399}" destId="{2E8A93D8-F0E9-450E-AD4B-9C5BC0C9D35D}" srcOrd="4" destOrd="0" presId="urn:microsoft.com/office/officeart/2005/8/layout/vList3"/>
    <dgm:cxn modelId="{97439698-34DE-47EE-ADD0-2A7D7F339B74}" type="presParOf" srcId="{2E8A93D8-F0E9-450E-AD4B-9C5BC0C9D35D}" destId="{F07C7360-AFB7-4B54-999A-ACC776F0FFF2}" srcOrd="0" destOrd="0" presId="urn:microsoft.com/office/officeart/2005/8/layout/vList3"/>
    <dgm:cxn modelId="{BE36FC65-57B1-4E53-9DBC-EEEBE0271C1C}" type="presParOf" srcId="{2E8A93D8-F0E9-450E-AD4B-9C5BC0C9D35D}" destId="{0C0B20F7-5A63-4ACC-94E2-AB2A72EEE35F}" srcOrd="1" destOrd="0" presId="urn:microsoft.com/office/officeart/2005/8/layout/vList3"/>
    <dgm:cxn modelId="{6B690E74-D01A-4D51-B074-8E28CEC9421A}" type="presParOf" srcId="{2BFA5A07-AC39-4626-9174-E8F1BC286399}" destId="{08CD2FF6-D946-4F89-9351-5E90F00E6442}" srcOrd="5" destOrd="0" presId="urn:microsoft.com/office/officeart/2005/8/layout/vList3"/>
    <dgm:cxn modelId="{438C311D-0D1A-4A10-9BDE-11F12CB578E7}" type="presParOf" srcId="{2BFA5A07-AC39-4626-9174-E8F1BC286399}" destId="{5E19D918-B0DC-4207-9D10-92C4C59727B8}" srcOrd="6" destOrd="0" presId="urn:microsoft.com/office/officeart/2005/8/layout/vList3"/>
    <dgm:cxn modelId="{3C606B4D-5504-40B6-B1A0-3F50A97DF221}" type="presParOf" srcId="{5E19D918-B0DC-4207-9D10-92C4C59727B8}" destId="{B6E68049-9103-4A2B-8E38-8C837E753E74}" srcOrd="0" destOrd="0" presId="urn:microsoft.com/office/officeart/2005/8/layout/vList3"/>
    <dgm:cxn modelId="{176C3EE9-16D3-4462-A877-A1F67816B560}" type="presParOf" srcId="{5E19D918-B0DC-4207-9D10-92C4C59727B8}" destId="{D618AE6D-322B-4D53-9007-681E5EB6DB5F}" srcOrd="1" destOrd="0" presId="urn:microsoft.com/office/officeart/2005/8/layout/vList3"/>
    <dgm:cxn modelId="{5E3DE486-6A4C-46ED-96DC-45A19319CF86}" type="presParOf" srcId="{2BFA5A07-AC39-4626-9174-E8F1BC286399}" destId="{5034B103-D65D-436B-8B1C-9619D1101BAD}" srcOrd="7" destOrd="0" presId="urn:microsoft.com/office/officeart/2005/8/layout/vList3"/>
    <dgm:cxn modelId="{4A50EE11-8581-403A-9A36-FD4D2C3D0AF3}" type="presParOf" srcId="{2BFA5A07-AC39-4626-9174-E8F1BC286399}" destId="{543BEFB3-60EF-49A6-B7BE-6145A8029E00}" srcOrd="8" destOrd="0" presId="urn:microsoft.com/office/officeart/2005/8/layout/vList3"/>
    <dgm:cxn modelId="{7EF9A4D5-B012-4642-820F-DEC5F11527FF}" type="presParOf" srcId="{543BEFB3-60EF-49A6-B7BE-6145A8029E00}" destId="{C918AA0A-CCB4-42AE-B31D-081193B8E0CD}" srcOrd="0" destOrd="0" presId="urn:microsoft.com/office/officeart/2005/8/layout/vList3"/>
    <dgm:cxn modelId="{C9709C64-3C05-484F-93ED-2D3A23CFBD57}" type="presParOf" srcId="{543BEFB3-60EF-49A6-B7BE-6145A8029E00}" destId="{8F8689E6-610E-4F61-9B22-3C989F86797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9908D6-5E41-4555-AEE2-EDF9898B8525}">
      <dsp:nvSpPr>
        <dsp:cNvPr id="0" name=""/>
        <dsp:cNvSpPr/>
      </dsp:nvSpPr>
      <dsp:spPr>
        <a:xfrm>
          <a:off x="3642634" y="878048"/>
          <a:ext cx="538575" cy="1339930"/>
        </a:xfrm>
        <a:custGeom>
          <a:avLst/>
          <a:gdLst/>
          <a:ahLst/>
          <a:cxnLst/>
          <a:rect l="0" t="0" r="0" b="0"/>
          <a:pathLst>
            <a:path>
              <a:moveTo>
                <a:pt x="538575" y="0"/>
              </a:moveTo>
              <a:lnTo>
                <a:pt x="538575" y="1339930"/>
              </a:lnTo>
              <a:lnTo>
                <a:pt x="0" y="1339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127D78-3917-4CDB-A6C6-2D37F10EFBC0}">
      <dsp:nvSpPr>
        <dsp:cNvPr id="0" name=""/>
        <dsp:cNvSpPr/>
      </dsp:nvSpPr>
      <dsp:spPr>
        <a:xfrm>
          <a:off x="4181210" y="878048"/>
          <a:ext cx="2360150" cy="2885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6431"/>
              </a:lnTo>
              <a:lnTo>
                <a:pt x="2360150" y="2556431"/>
              </a:lnTo>
              <a:lnTo>
                <a:pt x="2360150" y="28857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9D2EA-BE39-44F0-9B16-906D4EA4B58B}">
      <dsp:nvSpPr>
        <dsp:cNvPr id="0" name=""/>
        <dsp:cNvSpPr/>
      </dsp:nvSpPr>
      <dsp:spPr>
        <a:xfrm>
          <a:off x="2033776" y="878048"/>
          <a:ext cx="2147433" cy="2885787"/>
        </a:xfrm>
        <a:custGeom>
          <a:avLst/>
          <a:gdLst/>
          <a:ahLst/>
          <a:cxnLst/>
          <a:rect l="0" t="0" r="0" b="0"/>
          <a:pathLst>
            <a:path>
              <a:moveTo>
                <a:pt x="2147433" y="0"/>
              </a:moveTo>
              <a:lnTo>
                <a:pt x="2147433" y="2556431"/>
              </a:lnTo>
              <a:lnTo>
                <a:pt x="0" y="2556431"/>
              </a:lnTo>
              <a:lnTo>
                <a:pt x="0" y="28857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F6F20A-4570-4C23-A4CE-9A4EE47D5498}">
      <dsp:nvSpPr>
        <dsp:cNvPr id="0" name=""/>
        <dsp:cNvSpPr/>
      </dsp:nvSpPr>
      <dsp:spPr>
        <a:xfrm>
          <a:off x="2987200" y="130315"/>
          <a:ext cx="2388020" cy="747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Requisitos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mínimos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necesarios</a:t>
          </a:r>
          <a:endParaRPr lang="en-US" sz="2000" kern="1200" dirty="0"/>
        </a:p>
      </dsp:txBody>
      <dsp:txXfrm>
        <a:off x="2987200" y="130315"/>
        <a:ext cx="2388020" cy="747732"/>
      </dsp:txXfrm>
    </dsp:sp>
    <dsp:sp modelId="{4851B6B7-6554-490F-9741-8921CB2C5D8C}">
      <dsp:nvSpPr>
        <dsp:cNvPr id="0" name=""/>
        <dsp:cNvSpPr/>
      </dsp:nvSpPr>
      <dsp:spPr>
        <a:xfrm>
          <a:off x="2982" y="3763835"/>
          <a:ext cx="4061588" cy="1938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none" kern="1200" dirty="0" smtClean="0"/>
            <a:t>The Methodist Hospital Research Institute (TMHRI)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s-ES" sz="1400" b="0" u="none" kern="1200" dirty="0" smtClean="0"/>
            <a:t>Cáncer, enfermedades cardiovasculares, diabetes y enfermedades metabólicas, enfermedades infecciosas e inflamación, Neurociencias y Biología de Trasplante</a:t>
          </a:r>
          <a:endParaRPr lang="en-US" sz="1400" b="0" u="none" kern="1200" dirty="0"/>
        </a:p>
      </dsp:txBody>
      <dsp:txXfrm>
        <a:off x="2982" y="3763835"/>
        <a:ext cx="4061588" cy="1938496"/>
      </dsp:txXfrm>
    </dsp:sp>
    <dsp:sp modelId="{F3C5D4E9-D036-4918-8CB9-83D40BA9B2E0}">
      <dsp:nvSpPr>
        <dsp:cNvPr id="0" name=""/>
        <dsp:cNvSpPr/>
      </dsp:nvSpPr>
      <dsp:spPr>
        <a:xfrm>
          <a:off x="4723283" y="3763835"/>
          <a:ext cx="3636154" cy="18660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u="none" kern="1200" dirty="0" smtClean="0"/>
            <a:t>MD Anderson Cancer Center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400" b="1" u="none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b="1" u="none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Medicina Pulmonar</a:t>
          </a:r>
          <a:endParaRPr lang="en-US" sz="1400" u="none" kern="1200" dirty="0"/>
        </a:p>
      </dsp:txBody>
      <dsp:txXfrm>
        <a:off x="4723283" y="3763835"/>
        <a:ext cx="3636154" cy="1866022"/>
      </dsp:txXfrm>
    </dsp:sp>
    <dsp:sp modelId="{4ADC0226-7BBB-4032-BAB7-7FED3403F961}">
      <dsp:nvSpPr>
        <dsp:cNvPr id="0" name=""/>
        <dsp:cNvSpPr/>
      </dsp:nvSpPr>
      <dsp:spPr>
        <a:xfrm>
          <a:off x="505909" y="1433797"/>
          <a:ext cx="3136725" cy="15683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Realizar 3 veranos de investigación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(10 semanas )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 smtClean="0"/>
        </a:p>
      </dsp:txBody>
      <dsp:txXfrm>
        <a:off x="505909" y="1433797"/>
        <a:ext cx="3136725" cy="1568362"/>
      </dsp:txXfrm>
    </dsp:sp>
    <dsp:sp modelId="{06664558-19C2-4703-9D31-F5E8A5EF64AA}">
      <dsp:nvSpPr>
        <dsp:cNvPr id="0" name=""/>
        <dsp:cNvSpPr/>
      </dsp:nvSpPr>
      <dsp:spPr>
        <a:xfrm>
          <a:off x="6033933" y="130315"/>
          <a:ext cx="2388020" cy="747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Promedio</a:t>
          </a:r>
          <a:r>
            <a:rPr lang="en-US" sz="1300" kern="1200" dirty="0" smtClean="0"/>
            <a:t> 90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Toefl</a:t>
          </a:r>
          <a:r>
            <a:rPr lang="en-US" sz="1300" kern="1200" dirty="0" smtClean="0"/>
            <a:t> 600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 smtClean="0"/>
            <a:t>Examen</a:t>
          </a:r>
          <a:r>
            <a:rPr lang="en-US" sz="1300" kern="1200" dirty="0" smtClean="0"/>
            <a:t> de </a:t>
          </a:r>
          <a:r>
            <a:rPr lang="en-US" sz="1300" kern="1200" dirty="0" err="1" smtClean="0"/>
            <a:t>Admisión</a:t>
          </a:r>
          <a:r>
            <a:rPr lang="en-US" sz="1300" kern="1200" dirty="0" smtClean="0"/>
            <a:t> 1400 </a:t>
          </a:r>
          <a:endParaRPr lang="en-US" sz="1300" kern="1200" dirty="0"/>
        </a:p>
      </dsp:txBody>
      <dsp:txXfrm>
        <a:off x="6033933" y="130315"/>
        <a:ext cx="2388020" cy="747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C395E-C714-4FE7-8692-A1D486FFFDE8}">
      <dsp:nvSpPr>
        <dsp:cNvPr id="0" name=""/>
        <dsp:cNvSpPr/>
      </dsp:nvSpPr>
      <dsp:spPr>
        <a:xfrm rot="5400000">
          <a:off x="622354" y="1303264"/>
          <a:ext cx="1144549" cy="13030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076CED-71A0-46B7-AF3F-1919804C84B7}">
      <dsp:nvSpPr>
        <dsp:cNvPr id="0" name=""/>
        <dsp:cNvSpPr/>
      </dsp:nvSpPr>
      <dsp:spPr>
        <a:xfrm>
          <a:off x="471520" y="34508"/>
          <a:ext cx="1926746" cy="134866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Requisitos mínimos necesarios</a:t>
          </a:r>
          <a:endParaRPr lang="es-MX" sz="2400" kern="1200" dirty="0"/>
        </a:p>
      </dsp:txBody>
      <dsp:txXfrm>
        <a:off x="537368" y="100356"/>
        <a:ext cx="1795050" cy="1216964"/>
      </dsp:txXfrm>
    </dsp:sp>
    <dsp:sp modelId="{48212D5B-FA71-4C47-910F-CA8B29C7E0FE}">
      <dsp:nvSpPr>
        <dsp:cNvPr id="0" name=""/>
        <dsp:cNvSpPr/>
      </dsp:nvSpPr>
      <dsp:spPr>
        <a:xfrm>
          <a:off x="2464817" y="163133"/>
          <a:ext cx="3459356" cy="1090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Promedio 90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err="1" smtClean="0"/>
            <a:t>Toefl</a:t>
          </a:r>
          <a:r>
            <a:rPr lang="es-MX" sz="1900" kern="1200" dirty="0" smtClean="0"/>
            <a:t> 600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Puntaje de admisión 1400</a:t>
          </a:r>
          <a:endParaRPr lang="es-MX" sz="1900" kern="1200" dirty="0"/>
        </a:p>
      </dsp:txBody>
      <dsp:txXfrm>
        <a:off x="2464817" y="163133"/>
        <a:ext cx="3459356" cy="1090046"/>
      </dsp:txXfrm>
    </dsp:sp>
    <dsp:sp modelId="{E53EB709-1346-4305-A6CD-535B1D11FDDD}">
      <dsp:nvSpPr>
        <dsp:cNvPr id="0" name=""/>
        <dsp:cNvSpPr/>
      </dsp:nvSpPr>
      <dsp:spPr>
        <a:xfrm rot="5400000">
          <a:off x="2034020" y="2818254"/>
          <a:ext cx="1144549" cy="13030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10991-4B63-4F99-8ACE-47F485AE8371}">
      <dsp:nvSpPr>
        <dsp:cNvPr id="0" name=""/>
        <dsp:cNvSpPr/>
      </dsp:nvSpPr>
      <dsp:spPr>
        <a:xfrm>
          <a:off x="1864112" y="1549499"/>
          <a:ext cx="1926746" cy="134866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Entregar un ensayo</a:t>
          </a:r>
          <a:endParaRPr lang="es-MX" sz="2400" kern="1200" dirty="0"/>
        </a:p>
      </dsp:txBody>
      <dsp:txXfrm>
        <a:off x="1929960" y="1615347"/>
        <a:ext cx="1795050" cy="1216964"/>
      </dsp:txXfrm>
    </dsp:sp>
    <dsp:sp modelId="{DBD3C994-1B73-412C-B718-3A59CF370BC2}">
      <dsp:nvSpPr>
        <dsp:cNvPr id="0" name=""/>
        <dsp:cNvSpPr/>
      </dsp:nvSpPr>
      <dsp:spPr>
        <a:xfrm>
          <a:off x="4489671" y="1678124"/>
          <a:ext cx="1401332" cy="10900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DD6E1-F4C1-47C2-AE7D-76FFCE1B8CE0}">
      <dsp:nvSpPr>
        <dsp:cNvPr id="0" name=""/>
        <dsp:cNvSpPr/>
      </dsp:nvSpPr>
      <dsp:spPr>
        <a:xfrm rot="5400000">
          <a:off x="3487370" y="4352290"/>
          <a:ext cx="1144549" cy="13030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E7CC2A-1EB4-4BEB-87C8-58BF2D5652CA}">
      <dsp:nvSpPr>
        <dsp:cNvPr id="0" name=""/>
        <dsp:cNvSpPr/>
      </dsp:nvSpPr>
      <dsp:spPr>
        <a:xfrm>
          <a:off x="3311077" y="3089871"/>
          <a:ext cx="1926746" cy="134866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Acudir a entrevista</a:t>
          </a:r>
          <a:endParaRPr lang="es-MX" sz="2400" kern="1200" dirty="0"/>
        </a:p>
      </dsp:txBody>
      <dsp:txXfrm>
        <a:off x="3376925" y="3155719"/>
        <a:ext cx="1795050" cy="1216964"/>
      </dsp:txXfrm>
    </dsp:sp>
    <dsp:sp modelId="{7103F79F-43C3-4455-B154-A0C622CA4A77}">
      <dsp:nvSpPr>
        <dsp:cNvPr id="0" name=""/>
        <dsp:cNvSpPr/>
      </dsp:nvSpPr>
      <dsp:spPr>
        <a:xfrm>
          <a:off x="6690645" y="4910696"/>
          <a:ext cx="2110462" cy="1051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Metodista</a:t>
          </a:r>
          <a:endParaRPr lang="es-MX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900" kern="1200" dirty="0" smtClean="0"/>
            <a:t>Md Anderson</a:t>
          </a:r>
          <a:endParaRPr lang="es-MX" sz="1900" kern="1200" dirty="0"/>
        </a:p>
      </dsp:txBody>
      <dsp:txXfrm>
        <a:off x="6690645" y="4910696"/>
        <a:ext cx="2110462" cy="1051949"/>
      </dsp:txXfrm>
    </dsp:sp>
    <dsp:sp modelId="{4AA4158C-ECBC-4063-9FF8-5B55E2C72AF4}">
      <dsp:nvSpPr>
        <dsp:cNvPr id="0" name=""/>
        <dsp:cNvSpPr/>
      </dsp:nvSpPr>
      <dsp:spPr>
        <a:xfrm>
          <a:off x="4735807" y="4613988"/>
          <a:ext cx="1926746" cy="134866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Participar en el verano</a:t>
          </a:r>
          <a:endParaRPr lang="es-MX" sz="2400" kern="1200" dirty="0"/>
        </a:p>
      </dsp:txBody>
      <dsp:txXfrm>
        <a:off x="4801655" y="4679836"/>
        <a:ext cx="1795050" cy="1216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AF464-9B03-4455-89BC-DE889356CC6C}">
      <dsp:nvSpPr>
        <dsp:cNvPr id="0" name=""/>
        <dsp:cNvSpPr/>
      </dsp:nvSpPr>
      <dsp:spPr>
        <a:xfrm rot="10800000">
          <a:off x="1446241" y="2861"/>
          <a:ext cx="4852153" cy="8963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56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Dra. Silvia Olivares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Coordinadora del programa</a:t>
          </a:r>
        </a:p>
      </dsp:txBody>
      <dsp:txXfrm rot="10800000">
        <a:off x="1670323" y="2861"/>
        <a:ext cx="4628071" cy="896329"/>
      </dsp:txXfrm>
    </dsp:sp>
    <dsp:sp modelId="{9BF728EC-AD41-4135-A8E4-C8B2AF4B9029}">
      <dsp:nvSpPr>
        <dsp:cNvPr id="0" name=""/>
        <dsp:cNvSpPr/>
      </dsp:nvSpPr>
      <dsp:spPr>
        <a:xfrm>
          <a:off x="998076" y="2861"/>
          <a:ext cx="896329" cy="896329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" b="-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6AB8AE-7D1E-4EAA-96E6-8929B8F8F9B5}">
      <dsp:nvSpPr>
        <dsp:cNvPr id="0" name=""/>
        <dsp:cNvSpPr/>
      </dsp:nvSpPr>
      <dsp:spPr>
        <a:xfrm rot="10800000">
          <a:off x="1446241" y="1166751"/>
          <a:ext cx="4852153" cy="8963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56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Dr. Jorge Benavides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del Doctorado en Biotecnología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Escuela de Biotecnología e Ingeniería de Alimentos</a:t>
          </a:r>
          <a:endParaRPr lang="en-US" sz="1300" kern="1200" dirty="0"/>
        </a:p>
      </dsp:txBody>
      <dsp:txXfrm rot="10800000">
        <a:off x="1670323" y="1166751"/>
        <a:ext cx="4628071" cy="896329"/>
      </dsp:txXfrm>
    </dsp:sp>
    <dsp:sp modelId="{40DFB2AE-735C-4FE6-80C2-7656B9BD9716}">
      <dsp:nvSpPr>
        <dsp:cNvPr id="0" name=""/>
        <dsp:cNvSpPr/>
      </dsp:nvSpPr>
      <dsp:spPr>
        <a:xfrm>
          <a:off x="998076" y="1166751"/>
          <a:ext cx="896329" cy="896329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0B20F7-5A63-4ACC-94E2-AB2A72EEE35F}">
      <dsp:nvSpPr>
        <dsp:cNvPr id="0" name=""/>
        <dsp:cNvSpPr/>
      </dsp:nvSpPr>
      <dsp:spPr>
        <a:xfrm rot="10800000">
          <a:off x="1446241" y="2330642"/>
          <a:ext cx="4852153" cy="8963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56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Dr. Sean Patrick Scott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Director de carrera Licenciado en Biociencias y profesor del Doctorado en Biotecnología</a:t>
          </a:r>
          <a:endParaRPr lang="en-US" sz="1300" kern="1200" dirty="0"/>
        </a:p>
      </dsp:txBody>
      <dsp:txXfrm rot="10800000">
        <a:off x="1670323" y="2330642"/>
        <a:ext cx="4628071" cy="896329"/>
      </dsp:txXfrm>
    </dsp:sp>
    <dsp:sp modelId="{F07C7360-AFB7-4B54-999A-ACC776F0FFF2}">
      <dsp:nvSpPr>
        <dsp:cNvPr id="0" name=""/>
        <dsp:cNvSpPr/>
      </dsp:nvSpPr>
      <dsp:spPr>
        <a:xfrm>
          <a:off x="998076" y="2330642"/>
          <a:ext cx="896329" cy="896329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" r="-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18AE6D-322B-4D53-9007-681E5EB6DB5F}">
      <dsp:nvSpPr>
        <dsp:cNvPr id="0" name=""/>
        <dsp:cNvSpPr/>
      </dsp:nvSpPr>
      <dsp:spPr>
        <a:xfrm rot="10800000">
          <a:off x="1446241" y="3494532"/>
          <a:ext cx="4852153" cy="8963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56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Dr. Jorge Eugenio Moreno Cuevas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Profesor del Doctorado en Biotecnología</a:t>
          </a:r>
          <a:endParaRPr lang="en-US" sz="1300" kern="1200" dirty="0"/>
        </a:p>
      </dsp:txBody>
      <dsp:txXfrm rot="10800000">
        <a:off x="1670323" y="3494532"/>
        <a:ext cx="4628071" cy="896329"/>
      </dsp:txXfrm>
    </dsp:sp>
    <dsp:sp modelId="{B6E68049-9103-4A2B-8E38-8C837E753E74}">
      <dsp:nvSpPr>
        <dsp:cNvPr id="0" name=""/>
        <dsp:cNvSpPr/>
      </dsp:nvSpPr>
      <dsp:spPr>
        <a:xfrm>
          <a:off x="998076" y="3494532"/>
          <a:ext cx="896329" cy="896329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8689E6-610E-4F61-9B22-3C989F867972}">
      <dsp:nvSpPr>
        <dsp:cNvPr id="0" name=""/>
        <dsp:cNvSpPr/>
      </dsp:nvSpPr>
      <dsp:spPr>
        <a:xfrm rot="10800000">
          <a:off x="1446241" y="4658423"/>
          <a:ext cx="4852153" cy="89632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5256" tIns="49530" rIns="92456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Dr. Mariano García-Magariño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Doctorado en </a:t>
          </a:r>
          <a:r>
            <a:rPr lang="es-MX" sz="1300" kern="1200" dirty="0" err="1" smtClean="0"/>
            <a:t>Biociencias</a:t>
          </a:r>
          <a:r>
            <a:rPr lang="es-MX" sz="1300" kern="1200" dirty="0" smtClean="0"/>
            <a:t> y Medicina </a:t>
          </a:r>
          <a:r>
            <a:rPr lang="es-MX" sz="1300" kern="1200" dirty="0" err="1" smtClean="0"/>
            <a:t>Traslacional</a:t>
          </a:r>
          <a:r>
            <a:rPr lang="es-MX" sz="1300" kern="1200" dirty="0" smtClean="0"/>
            <a:t> (en proceso de apertura)</a:t>
          </a:r>
          <a:endParaRPr lang="es-MX" sz="1300" kern="1200" dirty="0"/>
        </a:p>
      </dsp:txBody>
      <dsp:txXfrm rot="10800000">
        <a:off x="1670323" y="4658423"/>
        <a:ext cx="4628071" cy="896329"/>
      </dsp:txXfrm>
    </dsp:sp>
    <dsp:sp modelId="{C918AA0A-CCB4-42AE-B31D-081193B8E0CD}">
      <dsp:nvSpPr>
        <dsp:cNvPr id="0" name=""/>
        <dsp:cNvSpPr/>
      </dsp:nvSpPr>
      <dsp:spPr>
        <a:xfrm>
          <a:off x="998076" y="4658423"/>
          <a:ext cx="896329" cy="896329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EEC74-6435-6F42-B5C0-B035723FC021}" type="datetimeFigureOut">
              <a:rPr lang="en-US" smtClean="0"/>
              <a:t>6/15/2016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EEE3F-83CC-894F-B238-CE0B582D30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741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83EFC-25F5-0C46-A7FA-99F943C29D6B}" type="datetimeFigureOut">
              <a:rPr lang="en-US" smtClean="0"/>
              <a:t>6/15/2016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DF697-B03D-984A-B3AF-D8E83923BBF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51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DF697-B03D-984A-B3AF-D8E83923BBF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604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DF697-B03D-984A-B3AF-D8E83923BBF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73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DF697-B03D-984A-B3AF-D8E83923BBF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387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9286"/>
            <a:ext cx="6400800" cy="1919514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D1413-7ED1-416C-9A96-CF37B8FD9010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2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324" y="5003612"/>
            <a:ext cx="82454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8788" y="1600199"/>
            <a:ext cx="8228012" cy="32588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1324" y="5571072"/>
            <a:ext cx="8245475" cy="6011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F7CE1-D6CE-42CA-B851-E527966E7051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3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4EE4B-0919-4D18-86D7-8BB55404AF6B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765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A1793-F84F-4A02-B2BC-A9D20B51C472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29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E8637-50C8-42DE-95FE-E3F1B13BCEA0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70646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42CAC-C8F1-4C9A-96AD-DEBB01BF88E6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98968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A5926-01CD-47E9-828C-2DFAD296C0C0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078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53769-8CCB-403E-8A8A-E84531468E2F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0358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1A286-6E69-4641-89F6-DB791132AB9A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1400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94F75-7629-45EA-9C12-84F190FCDDD6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441269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4689-DE56-41F0-9D5C-64D6AE9659AE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0661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DD4-9EC8-4560-A8A6-98311144E614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863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30EC-8140-4ED2-B1B9-162205DEA750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1540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3D492-CCE0-431D-BA1C-115E55BE63A2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31320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0A471-99DB-45D8-BFB8-27388A2768AB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179885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E71F0-31B9-4F21-9F54-9726A30101FA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B905B-9D06-4E95-8E67-2470EF987CC5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76803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50" y="1784212"/>
            <a:ext cx="5579165" cy="13255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38AD-0537-412F-AE69-2AEE469518B9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63550" y="4279900"/>
            <a:ext cx="5651500" cy="1100138"/>
          </a:xfr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559826" y="0"/>
            <a:ext cx="2584174" cy="685800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41000">
                <a:srgbClr val="003192"/>
              </a:gs>
              <a:gs pos="69000">
                <a:srgbClr val="0038A8"/>
              </a:gs>
              <a:gs pos="97000">
                <a:schemeClr val="accent5">
                  <a:lumMod val="7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60034" y="3972591"/>
            <a:ext cx="2383759" cy="238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2153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s-MX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56777-5302-4DD5-A3AB-6A532468322F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9067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95905-E2F8-44FE-98E5-391D8E49B50C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06938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CDFAE-DC68-49D2-9C33-3E4206B80162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55563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64E0E-0661-4D30-902D-6A3645AE2303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03973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93DA8-84A3-4247-A56F-F4CE52066768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34123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71030-9CA6-4D0E-BA32-3DCA8EAF9E2D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516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9ADF-76A3-4795-B72E-15A8DAEBC2FB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24378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B4530-92BC-41DE-AA25-91D92C023F69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22987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858B-5F90-408D-804A-BA5CDBCA0DC7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03068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BF121-2189-45EC-9783-25A31ECDE3B5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852032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5DAB8-1943-492D-A682-748DCA6B6C5B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8976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315F3-4374-4D2A-B248-087F632F54CA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4880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59D9-D803-4BD8-AB18-F3F4DCCC1BD7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61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17337-C7ED-4589-B57A-3C35F47AF769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94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DFFE7-3B36-4C8E-B1DF-1831DCB64916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664F-858C-4CA6-A173-2E5103E42D8F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531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94BCF-9F6B-4E37-A2B5-C677FF0F3F02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1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94215"/>
            <a:ext cx="3008313" cy="734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525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328497"/>
            <a:ext cx="3008313" cy="37976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D7BBB-C6AE-42F2-A315-3F7324C52E8E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41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590187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1722"/>
            <a:ext cx="8229600" cy="47744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75EA-E769-40F5-9DD9-B3BAB7F95E9F}" type="datetime1">
              <a:rPr lang="en-US" smtClean="0"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CD8A-7BED-4702-AE5A-34747B542D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65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21" r:id="rId1"/>
    <p:sldLayoutId id="2147493522" r:id="rId2"/>
    <p:sldLayoutId id="2147493523" r:id="rId3"/>
    <p:sldLayoutId id="2147493524" r:id="rId4"/>
    <p:sldLayoutId id="2147493525" r:id="rId5"/>
    <p:sldLayoutId id="2147493526" r:id="rId6"/>
    <p:sldLayoutId id="2147493527" r:id="rId7"/>
    <p:sldLayoutId id="2147493528" r:id="rId8"/>
    <p:sldLayoutId id="2147493529" r:id="rId9"/>
    <p:sldLayoutId id="2147493530" r:id="rId10"/>
    <p:sldLayoutId id="2147493531" r:id="rId11"/>
    <p:sldLayoutId id="2147493532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accent5">
              <a:lumMod val="20000"/>
              <a:lumOff val="80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87353"/>
            <a:ext cx="9144000" cy="4706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9134" y="187144"/>
            <a:ext cx="8543561" cy="5095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927652"/>
            <a:ext cx="7886700" cy="5249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401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CDDB0-B9D0-4A35-9159-9A4EFB1E9FA8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44011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44011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6261-9717-4BFC-BDFD-AD5AA9D0DBF4}" type="slidenum">
              <a:rPr lang="es-MX" smtClean="0"/>
              <a:pPr/>
              <a:t>‹#›</a:t>
            </a:fld>
            <a:endParaRPr lang="es-MX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3582" y="6430294"/>
            <a:ext cx="1382315" cy="427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70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6" r:id="rId1"/>
    <p:sldLayoutId id="2147493497" r:id="rId2"/>
    <p:sldLayoutId id="2147493498" r:id="rId3"/>
    <p:sldLayoutId id="2147493499" r:id="rId4"/>
    <p:sldLayoutId id="2147493500" r:id="rId5"/>
    <p:sldLayoutId id="2147493501" r:id="rId6"/>
    <p:sldLayoutId id="2147493502" r:id="rId7"/>
    <p:sldLayoutId id="2147493503" r:id="rId8"/>
    <p:sldLayoutId id="2147493504" r:id="rId9"/>
    <p:sldLayoutId id="2147493505" r:id="rId10"/>
    <p:sldLayoutId id="2147493506" r:id="rId11"/>
  </p:sldLayoutIdLst>
  <p:hf sldNum="0" hdr="0" ftr="0" dt="0"/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dirty="0">
          <a:solidFill>
            <a:srgbClr val="163856"/>
          </a:solidFill>
          <a:latin typeface="+mn-lt"/>
          <a:ea typeface="+mn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5000"/>
        <a:buFont typeface="Courier New" panose="02070309020205020404" pitchFamily="49" charset="0"/>
        <a:buChar char="o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7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91478"/>
            <a:ext cx="7886700" cy="478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MX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8CD2F-D44E-4FE3-B9AC-9CBE0CFDA19C}" type="datetime1">
              <a:rPr lang="en-US" smtClean="0"/>
              <a:t>6/15/2016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60BF-8566-4DD2-BE72-41DCF8618B99}" type="slidenum">
              <a:rPr lang="es-MX" smtClean="0"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847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8" r:id="rId1"/>
    <p:sldLayoutId id="2147493509" r:id="rId2"/>
    <p:sldLayoutId id="2147493510" r:id="rId3"/>
    <p:sldLayoutId id="2147493511" r:id="rId4"/>
    <p:sldLayoutId id="2147493512" r:id="rId5"/>
    <p:sldLayoutId id="2147493513" r:id="rId6"/>
    <p:sldLayoutId id="2147493514" r:id="rId7"/>
    <p:sldLayoutId id="2147493515" r:id="rId8"/>
    <p:sldLayoutId id="2147493516" r:id="rId9"/>
    <p:sldLayoutId id="2147493517" r:id="rId10"/>
    <p:sldLayoutId id="2147493518" r:id="rId11"/>
    <p:sldLayoutId id="2147493519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2060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2060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Ulises.Ruiz.E/videos/10156577560010655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mcsmty.wix.com/mdphd" TargetMode="External"/><Relationship Id="rId2" Type="http://schemas.openxmlformats.org/officeDocument/2006/relationships/hyperlink" Target="mailto:solivares@itesm.m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iass.itesm.mx/siass/jsp/login.j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478139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MD/PhD</a:t>
            </a:r>
            <a:br>
              <a:rPr lang="es-MX" dirty="0" smtClean="0"/>
            </a:br>
            <a:r>
              <a:rPr lang="es-MX" dirty="0" smtClean="0"/>
              <a:t>Programa colaborativo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Escuela Nacional de Medicina</a:t>
            </a:r>
            <a:endParaRPr lang="es-MX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743200" y="4802331"/>
            <a:ext cx="6400800" cy="945573"/>
          </a:xfrm>
        </p:spPr>
        <p:txBody>
          <a:bodyPr>
            <a:normAutofit fontScale="85000" lnSpcReduction="10000"/>
          </a:bodyPr>
          <a:lstStyle/>
          <a:p>
            <a:r>
              <a:rPr lang="es-MX" dirty="0" smtClean="0"/>
              <a:t>Dra. Silvia Lizett Olivares </a:t>
            </a:r>
            <a:r>
              <a:rPr lang="es-MX" dirty="0" err="1" smtClean="0"/>
              <a:t>Olivares</a:t>
            </a:r>
            <a:endParaRPr lang="es-MX" dirty="0" smtClean="0"/>
          </a:p>
          <a:p>
            <a:r>
              <a:rPr lang="es-MX" dirty="0" smtClean="0"/>
              <a:t>Directora de Área de Innovación y Calidad Académica</a:t>
            </a:r>
          </a:p>
          <a:p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11023" b="15121"/>
          <a:stretch/>
        </p:blipFill>
        <p:spPr>
          <a:xfrm>
            <a:off x="140818" y="127765"/>
            <a:ext cx="2461563" cy="9090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321" y="151292"/>
            <a:ext cx="2999679" cy="99989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9" name="Subtitle 6"/>
          <p:cNvSpPr txBox="1">
            <a:spLocks/>
          </p:cNvSpPr>
          <p:nvPr/>
        </p:nvSpPr>
        <p:spPr>
          <a:xfrm>
            <a:off x="2161309" y="6250132"/>
            <a:ext cx="3934691" cy="635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600" kern="1200">
                <a:solidFill>
                  <a:schemeClr val="accent5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000" dirty="0" smtClean="0"/>
              <a:t>Noviembre 2015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03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57150"/>
            <a:ext cx="6359071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Requisitos de admisión a la 	Maestría en Biotecnología</a:t>
            </a:r>
            <a:endParaRPr lang="es-MX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6" y="1213338"/>
            <a:ext cx="8088923" cy="4888523"/>
          </a:xfrm>
        </p:spPr>
        <p:txBody>
          <a:bodyPr>
            <a:normAutofit fontScale="4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6000" dirty="0" smtClean="0"/>
              <a:t>Cumplir </a:t>
            </a:r>
            <a:r>
              <a:rPr lang="es-ES" sz="6000" dirty="0"/>
              <a:t>con el </a:t>
            </a:r>
            <a:r>
              <a:rPr lang="es-ES" sz="6000" b="1" dirty="0">
                <a:solidFill>
                  <a:srgbClr val="0070C0"/>
                </a:solidFill>
              </a:rPr>
              <a:t>mínimo de veranos solicitados </a:t>
            </a:r>
            <a:r>
              <a:rPr lang="es-ES" sz="6000" dirty="0"/>
              <a:t>como requisito por la Institución en la cual se haya otorgado la plaza</a:t>
            </a:r>
            <a:endParaRPr lang="en-US" sz="6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6000" dirty="0"/>
              <a:t>Presentar la Prueba de Admisión para Estudios de </a:t>
            </a:r>
            <a:r>
              <a:rPr lang="es-ES" sz="6000" b="1" dirty="0">
                <a:solidFill>
                  <a:srgbClr val="0070C0"/>
                </a:solidFill>
              </a:rPr>
              <a:t>Posgrado (PAEP)  y obtener al menos </a:t>
            </a:r>
            <a:r>
              <a:rPr lang="es-ES" sz="6000" b="1" dirty="0" smtClean="0">
                <a:solidFill>
                  <a:srgbClr val="0070C0"/>
                </a:solidFill>
              </a:rPr>
              <a:t>600 </a:t>
            </a:r>
            <a:r>
              <a:rPr lang="es-ES" sz="6000" b="1" dirty="0">
                <a:solidFill>
                  <a:srgbClr val="0070C0"/>
                </a:solidFill>
              </a:rPr>
              <a:t>punto</a:t>
            </a:r>
            <a:r>
              <a:rPr lang="es-ES" sz="6000" dirty="0"/>
              <a:t>s o su equivalente de 1,200 puntos en el </a:t>
            </a:r>
            <a:r>
              <a:rPr lang="es-ES" sz="6000" dirty="0" err="1"/>
              <a:t>Graduate</a:t>
            </a:r>
            <a:r>
              <a:rPr lang="es-ES" sz="6000" dirty="0"/>
              <a:t> Record </a:t>
            </a:r>
            <a:r>
              <a:rPr lang="es-ES" sz="6000" dirty="0" err="1"/>
              <a:t>Examination</a:t>
            </a:r>
            <a:r>
              <a:rPr lang="es-ES" sz="6000" dirty="0"/>
              <a:t>  (GRE)</a:t>
            </a:r>
            <a:endParaRPr lang="en-US" sz="6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6000" dirty="0"/>
              <a:t>Tener un </a:t>
            </a:r>
            <a:r>
              <a:rPr lang="es-ES" sz="6000" b="1" dirty="0">
                <a:solidFill>
                  <a:srgbClr val="0070C0"/>
                </a:solidFill>
              </a:rPr>
              <a:t>promedio acumulado mínimo de 90</a:t>
            </a:r>
            <a:r>
              <a:rPr lang="es-ES" sz="6000" dirty="0"/>
              <a:t> en sus estudios previos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6000" dirty="0"/>
              <a:t>Dominio del Inglés comprobado con un puntaje mínimo de </a:t>
            </a:r>
            <a:r>
              <a:rPr lang="es-ES" sz="6000" b="1" dirty="0" smtClean="0">
                <a:solidFill>
                  <a:srgbClr val="0070C0"/>
                </a:solidFill>
              </a:rPr>
              <a:t>550 </a:t>
            </a:r>
            <a:r>
              <a:rPr lang="es-ES" sz="6000" b="1" dirty="0">
                <a:solidFill>
                  <a:srgbClr val="0070C0"/>
                </a:solidFill>
              </a:rPr>
              <a:t>en el TOEFL</a:t>
            </a:r>
            <a:r>
              <a:rPr lang="es-ES" sz="6000" dirty="0"/>
              <a:t> </a:t>
            </a:r>
            <a:r>
              <a:rPr lang="es-ES" sz="6000" dirty="0" err="1"/>
              <a:t>ó</a:t>
            </a:r>
            <a:r>
              <a:rPr lang="es-ES" sz="6000" dirty="0"/>
              <a:t> 248 (</a:t>
            </a:r>
            <a:r>
              <a:rPr lang="es-ES" sz="6000" dirty="0" err="1"/>
              <a:t>Computer</a:t>
            </a:r>
            <a:r>
              <a:rPr lang="es-ES" sz="6000" dirty="0"/>
              <a:t> </a:t>
            </a:r>
            <a:r>
              <a:rPr lang="es-ES" sz="6000" dirty="0" err="1"/>
              <a:t>Based</a:t>
            </a:r>
            <a:r>
              <a:rPr lang="es-ES" sz="6000" dirty="0"/>
              <a:t> Test) </a:t>
            </a:r>
            <a:r>
              <a:rPr lang="es-ES" sz="6000" dirty="0" err="1"/>
              <a:t>ó</a:t>
            </a:r>
            <a:r>
              <a:rPr lang="es-ES" sz="6000" dirty="0"/>
              <a:t> 98 (Internet </a:t>
            </a:r>
            <a:r>
              <a:rPr lang="es-ES" sz="6000" dirty="0" err="1"/>
              <a:t>Based</a:t>
            </a:r>
            <a:r>
              <a:rPr lang="es-ES" sz="6000" dirty="0"/>
              <a:t> Test)</a:t>
            </a:r>
            <a:endParaRPr lang="en-US" sz="6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6000" dirty="0"/>
              <a:t>Haber </a:t>
            </a:r>
            <a:r>
              <a:rPr lang="es-ES" sz="6000" b="1" dirty="0">
                <a:solidFill>
                  <a:srgbClr val="0070C0"/>
                </a:solidFill>
              </a:rPr>
              <a:t>terminado el programa de Licenciado en </a:t>
            </a:r>
            <a:r>
              <a:rPr lang="es-ES" sz="6000" b="1" dirty="0" err="1">
                <a:solidFill>
                  <a:srgbClr val="0070C0"/>
                </a:solidFill>
              </a:rPr>
              <a:t>Biociencias</a:t>
            </a:r>
            <a:r>
              <a:rPr lang="es-ES" sz="6000" b="1" dirty="0">
                <a:solidFill>
                  <a:srgbClr val="0070C0"/>
                </a:solidFill>
              </a:rPr>
              <a:t> (LBC) </a:t>
            </a:r>
            <a:r>
              <a:rPr lang="es-ES" sz="6000" dirty="0"/>
              <a:t>o el equivalente antes de la aprobación del primer curso en el programa de Doctorado en Biotecnología.</a:t>
            </a:r>
            <a:endParaRPr lang="en-US" sz="60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6000" dirty="0" smtClean="0"/>
              <a:t>Acudir a una entrevista con el Director del Programa para mayores informes</a:t>
            </a:r>
            <a:endParaRPr lang="en-US" sz="60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847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5170"/>
            <a:ext cx="8088923" cy="1143000"/>
          </a:xfrm>
        </p:spPr>
        <p:txBody>
          <a:bodyPr>
            <a:noAutofit/>
          </a:bodyPr>
          <a:lstStyle/>
          <a:p>
            <a:r>
              <a:rPr lang="es-MX" sz="2800" dirty="0"/>
              <a:t>Requisitos de graduación </a:t>
            </a:r>
            <a:r>
              <a:rPr lang="es-MX" sz="2800" dirty="0" smtClean="0"/>
              <a:t>del programa</a:t>
            </a: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/>
              <a:t>Maestría/Doctorado </a:t>
            </a:r>
            <a:r>
              <a:rPr lang="es-MX" sz="2800" dirty="0" smtClean="0"/>
              <a:t>en Biotecnología</a:t>
            </a:r>
            <a:endParaRPr lang="es-MX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08" y="1283677"/>
            <a:ext cx="9038492" cy="5405194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es-MX" sz="2800" dirty="0" smtClean="0"/>
              <a:t>Cumplir con los requisitos de graduación establecidos por el Tecnológico de Monterrey Haber </a:t>
            </a:r>
            <a:r>
              <a:rPr lang="es-MX" sz="2800" dirty="0"/>
              <a:t>aprobado el examen de grado </a:t>
            </a:r>
          </a:p>
          <a:p>
            <a:pPr lvl="0">
              <a:buFont typeface="+mj-lt"/>
              <a:buAutoNum type="arabicPeriod"/>
            </a:pPr>
            <a:r>
              <a:rPr lang="es-MX" sz="2800" b="1" dirty="0" smtClean="0"/>
              <a:t>Producir al menos un </a:t>
            </a:r>
            <a:r>
              <a:rPr lang="es-MX" sz="2800" b="1" dirty="0"/>
              <a:t>artículo original </a:t>
            </a:r>
            <a:r>
              <a:rPr lang="es-MX" sz="2800" b="1" dirty="0" smtClean="0"/>
              <a:t>publicable donde </a:t>
            </a:r>
            <a:r>
              <a:rPr lang="es-MX" sz="2800" b="1" dirty="0"/>
              <a:t>se aparece como primer autor con </a:t>
            </a:r>
            <a:r>
              <a:rPr lang="es-MX" sz="2800" b="1" dirty="0" smtClean="0"/>
              <a:t>factor de impacto </a:t>
            </a:r>
            <a:r>
              <a:rPr lang="es-MX" sz="2800" b="1" dirty="0"/>
              <a:t>mayor a 1 y adscripción a la Escuela de </a:t>
            </a:r>
            <a:r>
              <a:rPr lang="es-MX" sz="2800" b="1" dirty="0" smtClean="0"/>
              <a:t>Medicina, Tecnológico de Monterrey </a:t>
            </a:r>
          </a:p>
          <a:p>
            <a:pPr>
              <a:buFont typeface="+mj-lt"/>
              <a:buAutoNum type="arabicPeriod"/>
            </a:pPr>
            <a:r>
              <a:rPr lang="es-MX" sz="2800" dirty="0"/>
              <a:t>Comprobar </a:t>
            </a:r>
            <a:r>
              <a:rPr lang="es-MX" sz="2800" dirty="0" smtClean="0"/>
              <a:t>el </a:t>
            </a:r>
            <a:r>
              <a:rPr lang="es-ES" sz="2800" dirty="0"/>
              <a:t>d</a:t>
            </a:r>
            <a:r>
              <a:rPr lang="es-ES" sz="2800" dirty="0" smtClean="0"/>
              <a:t>ominio </a:t>
            </a:r>
            <a:r>
              <a:rPr lang="es-ES" sz="2800" dirty="0"/>
              <a:t>del </a:t>
            </a:r>
            <a:r>
              <a:rPr lang="es-ES" sz="2800" dirty="0" smtClean="0"/>
              <a:t>Inglés, con </a:t>
            </a:r>
            <a:r>
              <a:rPr lang="es-ES" sz="2800" dirty="0"/>
              <a:t>un puntaje mínimo de 550 en el TOEFL </a:t>
            </a:r>
            <a:r>
              <a:rPr lang="es-ES" sz="2800" dirty="0" err="1"/>
              <a:t>ó</a:t>
            </a:r>
            <a:r>
              <a:rPr lang="es-ES" sz="2800" dirty="0"/>
              <a:t> 248 (</a:t>
            </a:r>
            <a:r>
              <a:rPr lang="es-ES" sz="2800" dirty="0" err="1"/>
              <a:t>Computer</a:t>
            </a:r>
            <a:r>
              <a:rPr lang="es-ES" sz="2800" dirty="0"/>
              <a:t> </a:t>
            </a:r>
            <a:r>
              <a:rPr lang="es-ES" sz="2800" dirty="0" err="1"/>
              <a:t>Based</a:t>
            </a:r>
            <a:r>
              <a:rPr lang="es-ES" sz="2800" dirty="0"/>
              <a:t> Test) </a:t>
            </a:r>
            <a:r>
              <a:rPr lang="es-ES" sz="2800" dirty="0" err="1"/>
              <a:t>ó</a:t>
            </a:r>
            <a:r>
              <a:rPr lang="es-ES" sz="2800" dirty="0"/>
              <a:t> 98 (Internet </a:t>
            </a:r>
            <a:r>
              <a:rPr lang="es-ES" sz="2800" dirty="0" err="1"/>
              <a:t>Based</a:t>
            </a:r>
            <a:r>
              <a:rPr lang="es-ES" sz="2800" dirty="0"/>
              <a:t> Test</a:t>
            </a:r>
            <a:r>
              <a:rPr lang="es-ES" sz="2800" dirty="0" smtClean="0"/>
              <a:t>)</a:t>
            </a:r>
            <a:endParaRPr lang="es-MX" sz="2800" b="1" dirty="0" smtClean="0"/>
          </a:p>
          <a:p>
            <a:pPr lvl="0">
              <a:buFont typeface="+mj-lt"/>
              <a:buAutoNum type="arabicPeriod"/>
            </a:pPr>
            <a:r>
              <a:rPr lang="es-MX" sz="2800" dirty="0" smtClean="0"/>
              <a:t>Defender con éxito la Defensa Doctoral </a:t>
            </a:r>
          </a:p>
          <a:p>
            <a:pPr>
              <a:buFont typeface="+mj-lt"/>
              <a:buAutoNum type="arabicPeriod"/>
            </a:pPr>
            <a:r>
              <a:rPr lang="es-MX" sz="2800" dirty="0" smtClean="0"/>
              <a:t>Llenar </a:t>
            </a:r>
            <a:r>
              <a:rPr lang="es-MX" sz="2800" dirty="0"/>
              <a:t>encuesta de candidatos a graduarse (ECAG</a:t>
            </a:r>
            <a:r>
              <a:rPr lang="es-MX" sz="2800" dirty="0" smtClean="0"/>
              <a:t>)</a:t>
            </a:r>
          </a:p>
          <a:p>
            <a:pPr>
              <a:buFont typeface="+mj-lt"/>
              <a:buAutoNum type="arabicPeriod"/>
            </a:pPr>
            <a:r>
              <a:rPr lang="es-MX" sz="2800" dirty="0"/>
              <a:t>El alumno deberá estar físicamente en Monterrey con tiempo considerable para realizar personalmente los trámites derivados de su proceso de graduación</a:t>
            </a:r>
          </a:p>
          <a:p>
            <a:pPr>
              <a:buFont typeface="+mj-lt"/>
              <a:buAutoNum type="arabicPeriod"/>
            </a:pPr>
            <a:endParaRPr lang="es-MX" sz="2800" dirty="0"/>
          </a:p>
          <a:p>
            <a:pPr>
              <a:buFont typeface="+mj-lt"/>
              <a:buAutoNum type="arabicPeriod"/>
            </a:pPr>
            <a:endParaRPr lang="en-US" sz="2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126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170" y="-87925"/>
            <a:ext cx="6559062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Alumnos graduados del programa </a:t>
            </a:r>
            <a:r>
              <a:rPr lang="es-MX" sz="2800" dirty="0" err="1" smtClean="0"/>
              <a:t>MDPhD</a:t>
            </a:r>
            <a:endParaRPr lang="es-MX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399"/>
            <a:ext cx="3938954" cy="590843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185138" y="1055075"/>
            <a:ext cx="49588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Primera y Segunda Generación del programa </a:t>
            </a:r>
            <a:r>
              <a:rPr lang="es-MX" b="1" dirty="0" err="1" smtClean="0"/>
              <a:t>MDPhD</a:t>
            </a:r>
            <a:endParaRPr lang="es-MX" b="1" dirty="0" smtClean="0"/>
          </a:p>
          <a:p>
            <a:endParaRPr lang="es-MX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Alexandro</a:t>
            </a:r>
            <a:r>
              <a:rPr lang="es-MX" dirty="0" smtClean="0"/>
              <a:t> José Martagón Rosado SNI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>
                <a:hlinkClick r:id="rId4"/>
              </a:rPr>
              <a:t>Guillermo Ulises Ruiz Esparza</a:t>
            </a: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Jan</a:t>
            </a:r>
            <a:r>
              <a:rPr lang="es-MX" dirty="0" smtClean="0"/>
              <a:t> Antonio </a:t>
            </a:r>
            <a:r>
              <a:rPr lang="es-MX" dirty="0" err="1" smtClean="0"/>
              <a:t>Lammel</a:t>
            </a:r>
            <a:r>
              <a:rPr lang="es-MX" dirty="0" smtClean="0"/>
              <a:t> </a:t>
            </a:r>
            <a:r>
              <a:rPr lang="es-MX" dirty="0" err="1" smtClean="0"/>
              <a:t>Lindemann</a:t>
            </a:r>
            <a:r>
              <a:rPr lang="es-MX" dirty="0" smtClean="0"/>
              <a:t> SNI 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Jesús Ricardo Bustillos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Misú</a:t>
            </a:r>
            <a:r>
              <a:rPr lang="es-MX" dirty="0" smtClean="0"/>
              <a:t> </a:t>
            </a:r>
            <a:r>
              <a:rPr lang="es-MX" dirty="0" err="1" smtClean="0"/>
              <a:t>Sanson</a:t>
            </a:r>
            <a:r>
              <a:rPr lang="es-MX" dirty="0" smtClean="0"/>
              <a:t> Iglesias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357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565623"/>
              </p:ext>
            </p:extLst>
          </p:nvPr>
        </p:nvGraphicFramePr>
        <p:xfrm>
          <a:off x="457200" y="840105"/>
          <a:ext cx="8616461" cy="6017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0855"/>
                <a:gridCol w="1263255"/>
                <a:gridCol w="3142351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Berenice Adriana Gutiérrez </a:t>
                      </a:r>
                      <a:r>
                        <a:rPr lang="es-MX" sz="1400" u="none" strike="noStrike" dirty="0" err="1">
                          <a:effectLst/>
                        </a:rPr>
                        <a:t>Grebenkova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2016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Daniel Dávila González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2016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Víctor Segura Ibarra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2016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María de la Luz Guevara López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2017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Eduardo Israel Cárdenas Cantú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2017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Christian Andrés Boada Sandoval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2018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Jorge Enrique Tovar Pérez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Terminación 2020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María Dolores Guerrero Putz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Terminación 2020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Jesús Páez Mayorga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Metodista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Fernanda Paola Pons Faudoa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Metodista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2021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David Alejandro Iruegas Nuñez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Metodista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Iván de la Riva Morales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Metodista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Roberto Javier Alcázar Félix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Metodista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Ramiro Alejandro Villarreal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Metodista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Anna Sofía Huerta Delgado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Md Anderson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Daniel Nessim Roffe Vázquez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2022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Cynthia Catalina de la Garza Ramos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Carlos Alfonso González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María Emilia Issa Villarreal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Narda Rafaela Ontiveros Cisneros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Myrna Ivette Manzanera Bocanegra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Termina en Diciembre 2023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Julio César Delgado Ramos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Andrea Dominguez Faure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Md Anderson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2022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86983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María Eugenia Jaime Garza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José de Jesús García Lima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Jocelyn Nikita Campa Carranza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Alejandra Tijerina Santos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>
                          <a:effectLst/>
                        </a:rPr>
                        <a:t>Metodista</a:t>
                      </a:r>
                      <a:endParaRPr lang="es-MX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u="none" strike="noStrike" dirty="0">
                          <a:effectLst/>
                        </a:rPr>
                        <a:t>Termina en Diciembre 2023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229306"/>
            <a:ext cx="3719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</a:rPr>
              <a:t>Alumnos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actuales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4350" y="0"/>
            <a:ext cx="7772400" cy="59055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Coordinación del programa MD/PhD</a:t>
            </a:r>
            <a:endParaRPr lang="es-MX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003427172"/>
              </p:ext>
            </p:extLst>
          </p:nvPr>
        </p:nvGraphicFramePr>
        <p:xfrm>
          <a:off x="255662" y="805086"/>
          <a:ext cx="7296472" cy="5557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73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Gracias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 smtClean="0"/>
              <a:t>Dirección de Área de Innovación y Calidad Académica</a:t>
            </a:r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endParaRPr lang="es-MX" dirty="0"/>
          </a:p>
          <a:p>
            <a:pPr marL="0" indent="0" algn="ctr">
              <a:buNone/>
            </a:pPr>
            <a:r>
              <a:rPr lang="es-MX" dirty="0" smtClean="0">
                <a:hlinkClick r:id="rId2"/>
              </a:rPr>
              <a:t>solivares@itesm.mx</a:t>
            </a:r>
            <a:endParaRPr lang="es-MX" dirty="0" smtClean="0"/>
          </a:p>
          <a:p>
            <a:pPr marL="0" indent="0" algn="ctr">
              <a:buNone/>
            </a:pPr>
            <a:r>
              <a:rPr lang="es-MX" dirty="0" smtClean="0">
                <a:hlinkClick r:id="rId3"/>
              </a:rPr>
              <a:t>http</a:t>
            </a:r>
            <a:r>
              <a:rPr lang="es-MX" dirty="0">
                <a:hlinkClick r:id="rId3"/>
              </a:rPr>
              <a:t>://</a:t>
            </a:r>
            <a:r>
              <a:rPr lang="es-MX" dirty="0" smtClean="0">
                <a:hlinkClick r:id="rId3"/>
              </a:rPr>
              <a:t>emcsmty.wix.com/mdphd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57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71914" y="27706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 smtClean="0"/>
              <a:t>Objetivo</a:t>
            </a:r>
            <a:endParaRPr lang="es-MX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967048"/>
            <a:ext cx="8640960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6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None/>
            </a:pPr>
            <a:endParaRPr lang="es-MX" sz="2000" dirty="0" smtClean="0"/>
          </a:p>
          <a:p>
            <a:r>
              <a:rPr lang="es-ES" sz="2000" dirty="0" smtClean="0"/>
              <a:t>Programa exclusivo para quienes </a:t>
            </a:r>
            <a:r>
              <a:rPr lang="es-MX" sz="2000" dirty="0" smtClean="0">
                <a:ea typeface="ＭＳ Ｐゴシック" pitchFamily="80" charset="-128"/>
              </a:rPr>
              <a:t>estén dispuestos a iniciar una carrera científica</a:t>
            </a:r>
            <a:endParaRPr lang="es-ES" sz="2000" dirty="0" smtClean="0"/>
          </a:p>
          <a:p>
            <a:pPr marL="0" indent="0">
              <a:buFont typeface="Arial"/>
              <a:buNone/>
            </a:pPr>
            <a:endParaRPr lang="es-ES" sz="2000" dirty="0" smtClean="0"/>
          </a:p>
          <a:p>
            <a:r>
              <a:rPr lang="es-ES" sz="2000" dirty="0" smtClean="0"/>
              <a:t>Los egresados del programa serán científicos capaces de generar conocimiento nuevo de forma independiente y aplicar los conocimientos de una manera original e </a:t>
            </a:r>
            <a:r>
              <a:rPr lang="es-ES" sz="2000" dirty="0"/>
              <a:t>innovadora. </a:t>
            </a:r>
            <a:r>
              <a:rPr lang="es-ES_tradnl" sz="2000" dirty="0"/>
              <a:t>Establecer tecnologías de vanguardia relevantes para el sector alimentario y farmacéutico, así como comprender fenómenos básicos en el campo de las ciencias de la vida. </a:t>
            </a:r>
            <a:endParaRPr lang="es-ES" sz="2000" dirty="0"/>
          </a:p>
          <a:p>
            <a:endParaRPr lang="es-ES" sz="2000" dirty="0"/>
          </a:p>
          <a:p>
            <a:endParaRPr lang="es-ES" sz="2000" dirty="0" smtClean="0"/>
          </a:p>
          <a:p>
            <a:pPr marL="0" indent="0">
              <a:buFont typeface="Arial"/>
              <a:buNone/>
            </a:pPr>
            <a:r>
              <a:rPr lang="es-MX" sz="2000" dirty="0" smtClean="0"/>
              <a:t>       </a:t>
            </a:r>
          </a:p>
        </p:txBody>
      </p:sp>
      <p:sp>
        <p:nvSpPr>
          <p:cNvPr id="8" name="Left Brace 7"/>
          <p:cNvSpPr/>
          <p:nvPr/>
        </p:nvSpPr>
        <p:spPr>
          <a:xfrm>
            <a:off x="5635831" y="4268843"/>
            <a:ext cx="504056" cy="1797850"/>
          </a:xfrm>
          <a:prstGeom prst="leftBrace">
            <a:avLst/>
          </a:prstGeom>
          <a:noFill/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32303" y="4247386"/>
            <a:ext cx="361347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Licenciado </a:t>
            </a: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en </a:t>
            </a:r>
            <a:r>
              <a:rPr lang="es-ES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Biociencias</a:t>
            </a:r>
            <a:endParaRPr lang="es-ES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Master en Biotecnología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Doctor </a:t>
            </a: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en </a:t>
            </a: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Biotecnología</a:t>
            </a:r>
            <a:endParaRPr lang="es-ES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Médico Cirujano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Diploma </a:t>
            </a: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 Modalidad de Investigación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0106" y="4353759"/>
            <a:ext cx="3098800" cy="19113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3629213" y="4930432"/>
            <a:ext cx="2052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Grados otorgados</a:t>
            </a:r>
          </a:p>
        </p:txBody>
      </p:sp>
    </p:spTree>
    <p:extLst>
      <p:ext uri="{BB962C8B-B14F-4D97-AF65-F5344CB8AC3E}">
        <p14:creationId xmlns:p14="http://schemas.microsoft.com/office/powerpoint/2010/main" val="17884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57894"/>
            <a:ext cx="5901871" cy="1143000"/>
          </a:xfrm>
        </p:spPr>
        <p:txBody>
          <a:bodyPr/>
          <a:lstStyle/>
          <a:p>
            <a:r>
              <a:rPr lang="es-MX" dirty="0"/>
              <a:t>A</a:t>
            </a:r>
            <a:r>
              <a:rPr lang="es-MX" dirty="0" smtClean="0"/>
              <a:t>lumnos potenciales</a:t>
            </a:r>
            <a:endParaRPr lang="es-MX" dirty="0"/>
          </a:p>
        </p:txBody>
      </p:sp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3299862876"/>
              </p:ext>
            </p:extLst>
          </p:nvPr>
        </p:nvGraphicFramePr>
        <p:xfrm>
          <a:off x="251520" y="836712"/>
          <a:ext cx="8424936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5619750" y="1333500"/>
            <a:ext cx="68217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832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901871" cy="1143000"/>
          </a:xfrm>
        </p:spPr>
        <p:txBody>
          <a:bodyPr/>
          <a:lstStyle/>
          <a:p>
            <a:r>
              <a:rPr lang="es-MX" dirty="0" smtClean="0"/>
              <a:t>Proceso de selección </a:t>
            </a:r>
            <a:endParaRPr lang="es-MX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775461"/>
              </p:ext>
            </p:extLst>
          </p:nvPr>
        </p:nvGraphicFramePr>
        <p:xfrm>
          <a:off x="0" y="895350"/>
          <a:ext cx="9144000" cy="5962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68616" y="2399346"/>
            <a:ext cx="4853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inglés </a:t>
            </a:r>
          </a:p>
          <a:p>
            <a:r>
              <a:rPr lang="es-MX" dirty="0" smtClean="0"/>
              <a:t>Máximo 300 palabras</a:t>
            </a:r>
          </a:p>
          <a:p>
            <a:r>
              <a:rPr lang="es-MX" dirty="0" smtClean="0"/>
              <a:t>Explicando por que te gusta la ciencias y por que deseas ser considerado como candidato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090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del programa</a:t>
            </a:r>
            <a:endParaRPr lang="es-MX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99892"/>
            <a:ext cx="8654468" cy="522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64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" y="0"/>
            <a:ext cx="5901871" cy="1143000"/>
          </a:xfrm>
        </p:spPr>
        <p:txBody>
          <a:bodyPr>
            <a:normAutofit/>
          </a:bodyPr>
          <a:lstStyle/>
          <a:p>
            <a:r>
              <a:rPr lang="es-MX" sz="2600" dirty="0" smtClean="0"/>
              <a:t>Modalidad de Investigación e Innovación</a:t>
            </a:r>
            <a:endParaRPr lang="es-MX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996" y="1143000"/>
            <a:ext cx="5680049" cy="555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7150" y="1543050"/>
            <a:ext cx="29509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4</a:t>
            </a:r>
            <a:r>
              <a:rPr lang="es-MX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Talleres </a:t>
            </a:r>
            <a:r>
              <a:rPr lang="es-MX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 4 unidades, los cuales deberás cursar 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durante los semestres regulares</a:t>
            </a:r>
          </a:p>
          <a:p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r>
              <a:rPr lang="es-MX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4 Estancias de investigación, las cuales se cursan en el extranjero</a:t>
            </a:r>
            <a:endParaRPr lang="es-MX" sz="20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37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77150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Requisitos para participar en los veranos</a:t>
            </a:r>
            <a:endParaRPr lang="es-MX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0" y="1275522"/>
            <a:ext cx="8686800" cy="53729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ES" b="1" dirty="0">
                <a:solidFill>
                  <a:srgbClr val="0070C0"/>
                </a:solidFill>
              </a:rPr>
              <a:t>Promedio </a:t>
            </a:r>
            <a:r>
              <a:rPr lang="es-ES" b="1" dirty="0" smtClean="0">
                <a:solidFill>
                  <a:srgbClr val="0070C0"/>
                </a:solidFill>
              </a:rPr>
              <a:t>mínimo de 90 </a:t>
            </a:r>
            <a:r>
              <a:rPr lang="es-ES" dirty="0" smtClean="0"/>
              <a:t>(acumulado o preparatoria, según sea el caso).</a:t>
            </a:r>
          </a:p>
          <a:p>
            <a:pPr lvl="0"/>
            <a:r>
              <a:rPr lang="es-ES" b="1" dirty="0" smtClean="0">
                <a:solidFill>
                  <a:srgbClr val="0070C0"/>
                </a:solidFill>
              </a:rPr>
              <a:t>TOEFL </a:t>
            </a:r>
            <a:r>
              <a:rPr lang="es-ES" b="1" dirty="0">
                <a:solidFill>
                  <a:srgbClr val="0070C0"/>
                </a:solidFill>
              </a:rPr>
              <a:t>mínimo de 600 </a:t>
            </a:r>
            <a:r>
              <a:rPr lang="es-ES" dirty="0"/>
              <a:t>o sus equivalentes: </a:t>
            </a:r>
            <a:endParaRPr lang="es-ES" dirty="0" smtClean="0"/>
          </a:p>
          <a:p>
            <a:pPr marL="0" lvl="0" indent="0">
              <a:buNone/>
            </a:pPr>
            <a:r>
              <a:rPr lang="es-ES" dirty="0" smtClean="0"/>
              <a:t>248 </a:t>
            </a:r>
            <a:r>
              <a:rPr lang="es-ES" dirty="0"/>
              <a:t>(</a:t>
            </a:r>
            <a:r>
              <a:rPr lang="es-ES" dirty="0" err="1"/>
              <a:t>Computer</a:t>
            </a:r>
            <a:r>
              <a:rPr lang="es-ES" dirty="0"/>
              <a:t> </a:t>
            </a:r>
            <a:r>
              <a:rPr lang="es-ES" dirty="0" err="1"/>
              <a:t>Based</a:t>
            </a:r>
            <a:r>
              <a:rPr lang="es-ES" dirty="0"/>
              <a:t> Test) </a:t>
            </a:r>
            <a:r>
              <a:rPr lang="es-ES" dirty="0" err="1"/>
              <a:t>or</a:t>
            </a:r>
            <a:r>
              <a:rPr lang="es-ES" dirty="0"/>
              <a:t> 98 (Internet </a:t>
            </a:r>
            <a:r>
              <a:rPr lang="es-ES" dirty="0" err="1"/>
              <a:t>Based</a:t>
            </a:r>
            <a:r>
              <a:rPr lang="es-ES" dirty="0"/>
              <a:t> Test</a:t>
            </a:r>
            <a:r>
              <a:rPr lang="es-ES" dirty="0" smtClean="0"/>
              <a:t>)</a:t>
            </a:r>
            <a:endParaRPr lang="en-US" dirty="0"/>
          </a:p>
          <a:p>
            <a:pPr lvl="0"/>
            <a:r>
              <a:rPr lang="es-ES" b="1" dirty="0">
                <a:solidFill>
                  <a:srgbClr val="0070C0"/>
                </a:solidFill>
              </a:rPr>
              <a:t>Puntaje mínimo de 1400 </a:t>
            </a:r>
            <a:r>
              <a:rPr lang="es-ES" dirty="0"/>
              <a:t>en el Examen de </a:t>
            </a:r>
            <a:r>
              <a:rPr lang="es-ES" dirty="0" smtClean="0"/>
              <a:t>Admisión</a:t>
            </a:r>
            <a:endParaRPr lang="en-US" dirty="0"/>
          </a:p>
          <a:p>
            <a:pPr lvl="0"/>
            <a:r>
              <a:rPr lang="es-ES" dirty="0"/>
              <a:t>Haber cursado el </a:t>
            </a:r>
            <a:r>
              <a:rPr lang="es-ES" b="1" dirty="0">
                <a:solidFill>
                  <a:srgbClr val="0070C0"/>
                </a:solidFill>
              </a:rPr>
              <a:t>Taller de Inducción Servicio Social </a:t>
            </a:r>
            <a:r>
              <a:rPr lang="es-ES" b="1" dirty="0" smtClean="0">
                <a:solidFill>
                  <a:srgbClr val="0070C0"/>
                </a:solidFill>
              </a:rPr>
              <a:t>Ciudadano</a:t>
            </a:r>
            <a:endParaRPr lang="en-US" b="1" dirty="0">
              <a:solidFill>
                <a:srgbClr val="0070C0"/>
              </a:solidFill>
            </a:endParaRPr>
          </a:p>
          <a:p>
            <a:pPr lvl="0"/>
            <a:r>
              <a:rPr lang="es-ES" dirty="0"/>
              <a:t>Estar inscrito en la </a:t>
            </a:r>
            <a:r>
              <a:rPr lang="es-ES" b="1" dirty="0">
                <a:solidFill>
                  <a:srgbClr val="0070C0"/>
                </a:solidFill>
              </a:rPr>
              <a:t>Modalidad de Investigación e </a:t>
            </a:r>
            <a:r>
              <a:rPr lang="es-ES" b="1" dirty="0" smtClean="0">
                <a:solidFill>
                  <a:srgbClr val="0070C0"/>
                </a:solidFill>
              </a:rPr>
              <a:t>Innovación</a:t>
            </a:r>
            <a:endParaRPr lang="en-US" b="1" u="sng" dirty="0"/>
          </a:p>
          <a:p>
            <a:pPr lvl="0"/>
            <a:r>
              <a:rPr lang="es-ES" b="1" dirty="0" smtClean="0">
                <a:solidFill>
                  <a:srgbClr val="0070C0"/>
                </a:solidFill>
              </a:rPr>
              <a:t>Inscribir al menos una estancia </a:t>
            </a:r>
            <a:r>
              <a:rPr lang="es-ES" dirty="0" smtClean="0"/>
              <a:t>de investigación de la Modalidad </a:t>
            </a:r>
            <a:r>
              <a:rPr lang="es-ES" dirty="0"/>
              <a:t>de Investigación e </a:t>
            </a:r>
            <a:r>
              <a:rPr lang="es-ES" dirty="0" smtClean="0"/>
              <a:t>Innovación durante el verano</a:t>
            </a:r>
            <a:endParaRPr lang="en-US" dirty="0"/>
          </a:p>
          <a:p>
            <a:pPr lvl="0"/>
            <a:r>
              <a:rPr lang="es-ES" dirty="0" smtClean="0"/>
              <a:t>Cumplir con los </a:t>
            </a:r>
            <a:r>
              <a:rPr lang="es-ES" b="1" dirty="0" smtClean="0">
                <a:solidFill>
                  <a:srgbClr val="0070C0"/>
                </a:solidFill>
              </a:rPr>
              <a:t>requerimientos específicos de cada institución</a:t>
            </a:r>
          </a:p>
          <a:p>
            <a:pPr marL="0" indent="0">
              <a:buNone/>
            </a:pPr>
            <a:r>
              <a:rPr lang="es-MX" dirty="0" smtClean="0"/>
              <a:t>-    Comprobación de ingresos</a:t>
            </a:r>
          </a:p>
          <a:p>
            <a:pPr>
              <a:buFontTx/>
              <a:buChar char="-"/>
            </a:pPr>
            <a:r>
              <a:rPr lang="es-MX" dirty="0" smtClean="0"/>
              <a:t>Adquisición de seguro médico</a:t>
            </a:r>
          </a:p>
          <a:p>
            <a:pPr>
              <a:buFontTx/>
              <a:buChar char="-"/>
            </a:pPr>
            <a:r>
              <a:rPr lang="es-MX" dirty="0" smtClean="0"/>
              <a:t>Cartas de confidencialidad, entre otros.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553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6078"/>
            <a:ext cx="5901871" cy="11430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Requisitos para volver a cursar un verano de investigación</a:t>
            </a:r>
            <a:endParaRPr lang="es-MX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17150" y="1269915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Continuar inscrito en la Modalidad de Investigación e Innovación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Haber obtenido en el verano anterior una </a:t>
            </a:r>
            <a:r>
              <a:rPr lang="es-ES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evaluación entre Buena y Excelente 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por parte del Comité de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Evaluación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s-ES" sz="2400" b="1" dirty="0">
                <a:solidFill>
                  <a:srgbClr val="0070C0"/>
                </a:solidFill>
                <a:latin typeface="Calibri" panose="020F0502020204030204" pitchFamily="34" charset="0"/>
              </a:rPr>
              <a:t>Haber completado las 10 semanas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de estadía que conforman el programa de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verano</a:t>
            </a: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Tener registrados ante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Escolar al menos un curso de la Modalidad 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de Investigación e 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Innovación</a:t>
            </a: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es-E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pegarse 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a las políticas internas establecidas por parte de </a:t>
            </a:r>
            <a:r>
              <a:rPr lang="es-E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The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Methodist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Hospital </a:t>
            </a:r>
            <a:r>
              <a:rPr lang="es-E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Research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Institute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y del MD Anderson </a:t>
            </a:r>
            <a:r>
              <a:rPr lang="es-E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Cancer</a:t>
            </a:r>
            <a:r>
              <a:rPr lang="es-E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 Center.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34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57150"/>
            <a:ext cx="6359071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Requisitos para ingresar a la Licenciatura en Biociencias</a:t>
            </a:r>
            <a:endParaRPr lang="es-MX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Tener un promedio acumulado mínimo de 90 en sus estudios de </a:t>
            </a:r>
            <a:r>
              <a:rPr lang="es-ES" dirty="0" smtClean="0"/>
              <a:t>licenciatura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s-ES" dirty="0"/>
              <a:t>Haber cubierto al menos 240 horas del </a:t>
            </a:r>
            <a:r>
              <a:rPr lang="es-ES" u="sng" dirty="0">
                <a:hlinkClick r:id="rId2"/>
              </a:rPr>
              <a:t>Servicio Social Ciudadano</a:t>
            </a:r>
            <a:r>
              <a:rPr lang="es-ES" dirty="0"/>
              <a:t> de las 480 horas que deben cubrir para graduarse de este </a:t>
            </a:r>
            <a:r>
              <a:rPr lang="es-ES" dirty="0" smtClean="0"/>
              <a:t>programa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Haber cursado el taller de inducción al Servicio Social Ciudadano</a:t>
            </a:r>
          </a:p>
        </p:txBody>
      </p:sp>
    </p:spTree>
    <p:extLst>
      <p:ext uri="{BB962C8B-B14F-4D97-AF65-F5344CB8AC3E}">
        <p14:creationId xmlns:p14="http://schemas.microsoft.com/office/powerpoint/2010/main" val="6395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oticario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sharepoint/v3/field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21342</TotalTime>
  <Words>1109</Words>
  <Application>Microsoft Office PowerPoint</Application>
  <PresentationFormat>On-screen Show (4:3)</PresentationFormat>
  <Paragraphs>204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ＭＳ Ｐゴシック</vt:lpstr>
      <vt:lpstr>Arial</vt:lpstr>
      <vt:lpstr>Calibri</vt:lpstr>
      <vt:lpstr>Century Gothic</vt:lpstr>
      <vt:lpstr>Courier New</vt:lpstr>
      <vt:lpstr>Times New Roman</vt:lpstr>
      <vt:lpstr>Wingdings</vt:lpstr>
      <vt:lpstr>Office Theme</vt:lpstr>
      <vt:lpstr>1_Office Theme</vt:lpstr>
      <vt:lpstr>Custom Design</vt:lpstr>
      <vt:lpstr>MD/PhD Programa colaborativo  Escuela Nacional de Medicina</vt:lpstr>
      <vt:lpstr>PowerPoint Presentation</vt:lpstr>
      <vt:lpstr>Alumnos potenciales</vt:lpstr>
      <vt:lpstr>Proceso de selección </vt:lpstr>
      <vt:lpstr>Estructura del programa</vt:lpstr>
      <vt:lpstr>Modalidad de Investigación e Innovación</vt:lpstr>
      <vt:lpstr>Requisitos para participar en los veranos</vt:lpstr>
      <vt:lpstr>Requisitos para volver a cursar un verano de investigación</vt:lpstr>
      <vt:lpstr>Requisitos para ingresar a la Licenciatura en Biociencias</vt:lpstr>
      <vt:lpstr>Requisitos de admisión a la  Maestría en Biotecnología</vt:lpstr>
      <vt:lpstr>Requisitos de graduación del programa Maestría/Doctorado en Biotecnología</vt:lpstr>
      <vt:lpstr>Alumnos graduados del programa MDPhD</vt:lpstr>
      <vt:lpstr>PowerPoint Presentation</vt:lpstr>
      <vt:lpstr>Coordinación del programa MD/PhD</vt:lpstr>
      <vt:lpstr>Gracias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Ma. Soledad Gaston Locsin</dc:creator>
  <cp:lastModifiedBy>Dra. Silvia Olivares</cp:lastModifiedBy>
  <cp:revision>805</cp:revision>
  <dcterms:created xsi:type="dcterms:W3CDTF">2010-04-12T23:12:02Z</dcterms:created>
  <dcterms:modified xsi:type="dcterms:W3CDTF">2016-06-16T04:53:28Z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