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2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7" autoAdjust="0"/>
  </p:normalViewPr>
  <p:slideViewPr>
    <p:cSldViewPr>
      <p:cViewPr varScale="1">
        <p:scale>
          <a:sx n="64" d="100"/>
          <a:sy n="64" d="100"/>
        </p:scale>
        <p:origin x="-3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3DB602E-CED3-4FF7-A9F9-D9C0E64B704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51AA4F7-F3C0-4D39-932F-7B4B6A3EB15F}" type="slidenum">
              <a:rPr lang="en-US" smtClean="0"/>
              <a:t>‹Nº›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557834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Outcomes of the </a:t>
            </a:r>
            <a:b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NBME Centennial Awards </a:t>
            </a:r>
            <a:b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 Latin America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276600"/>
            <a:ext cx="7406640" cy="1752600"/>
          </a:xfrm>
        </p:spPr>
        <p:txBody>
          <a:bodyPr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0" i="0" kern="1200" baseline="0" dirty="0" smtClean="0">
                <a:solidFill>
                  <a:srgbClr val="582314"/>
                </a:solidFill>
                <a:effectLst/>
                <a:latin typeface="+mn-lt"/>
                <a:ea typeface="+mn-ea"/>
                <a:cs typeface="+mn-cs"/>
              </a:rPr>
              <a:t>Dr. </a:t>
            </a:r>
            <a:r>
              <a:rPr lang="en-US" sz="3200" b="0" i="0" kern="1200" baseline="0" dirty="0" err="1" smtClean="0">
                <a:solidFill>
                  <a:srgbClr val="582314"/>
                </a:solidFill>
                <a:effectLst/>
                <a:latin typeface="+mn-lt"/>
                <a:ea typeface="+mn-ea"/>
                <a:cs typeface="+mn-cs"/>
              </a:rPr>
              <a:t>Ángel</a:t>
            </a:r>
            <a:r>
              <a:rPr lang="en-US" sz="3200" b="0" i="0" kern="1200" baseline="0" dirty="0" smtClean="0">
                <a:solidFill>
                  <a:srgbClr val="582314"/>
                </a:solidFill>
                <a:effectLst/>
              </a:rPr>
              <a:t> Centeno</a:t>
            </a:r>
            <a:endParaRPr lang="en-US" dirty="0" smtClean="0">
              <a:solidFill>
                <a:srgbClr val="582314"/>
              </a:solidFill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0" i="0" kern="1200" baseline="0" dirty="0" smtClean="0">
                <a:solidFill>
                  <a:srgbClr val="582314"/>
                </a:solidFill>
                <a:effectLst/>
                <a:latin typeface="+mn-lt"/>
                <a:ea typeface="+mn-ea"/>
                <a:cs typeface="+mn-cs"/>
              </a:rPr>
              <a:t>Dr. </a:t>
            </a:r>
            <a:r>
              <a:rPr lang="en-US" sz="3200" b="0" i="0" u="none" strike="noStrike" kern="1200" baseline="0" dirty="0" err="1" smtClean="0">
                <a:solidFill>
                  <a:srgbClr val="582314"/>
                </a:solidFill>
                <a:latin typeface="+mn-lt"/>
                <a:ea typeface="+mn-ea"/>
                <a:cs typeface="+mn-cs"/>
              </a:rPr>
              <a:t>Melchor</a:t>
            </a:r>
            <a:r>
              <a:rPr lang="en-US" sz="3200" b="0" i="0" u="none" strike="noStrike" kern="1200" baseline="0" dirty="0" smtClean="0">
                <a:solidFill>
                  <a:srgbClr val="582314"/>
                </a:solidFill>
                <a:latin typeface="+mn-lt"/>
                <a:ea typeface="+mn-ea"/>
                <a:cs typeface="+mn-cs"/>
              </a:rPr>
              <a:t> Sánchez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0" i="0" kern="1200" baseline="0" dirty="0" smtClean="0">
                <a:solidFill>
                  <a:srgbClr val="582314"/>
                </a:solidFill>
                <a:effectLst/>
                <a:latin typeface="+mn-lt"/>
                <a:ea typeface="+mn-ea"/>
                <a:cs typeface="+mn-cs"/>
              </a:rPr>
              <a:t>Dr. Peter Katsufrakis</a:t>
            </a:r>
          </a:p>
        </p:txBody>
      </p:sp>
    </p:spTree>
    <p:extLst>
      <p:ext uri="{BB962C8B-B14F-4D97-AF65-F5344CB8AC3E}">
        <p14:creationId xmlns:p14="http://schemas.microsoft.com/office/powerpoint/2010/main" val="26544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582314"/>
                </a:solidFill>
              </a:rPr>
              <a:t>Historia</a:t>
            </a:r>
            <a:endParaRPr lang="en-US" dirty="0">
              <a:solidFill>
                <a:srgbClr val="58231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En 2013 el NBME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anunció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unos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premios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Centenarios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para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América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Latina</a:t>
            </a:r>
          </a:p>
          <a:p>
            <a:pPr lvl="0"/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Objetivo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: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mejorar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la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calidad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de la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evaluación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de los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estudiantes</a:t>
            </a:r>
            <a:endParaRPr lang="en-US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0"/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Tres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premios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de US $50,000</a:t>
            </a:r>
          </a:p>
          <a:p>
            <a:pPr lvl="0"/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Requiere</a:t>
            </a:r>
            <a:r>
              <a:rPr lang="en-US" sz="4400" kern="1200" baseline="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un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consorcio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regional </a:t>
            </a:r>
          </a:p>
          <a:p>
            <a:pPr lvl="0"/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Para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tener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un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impacto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amplio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y </a:t>
            </a:r>
            <a:r>
              <a:rPr lang="en-US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sostenible</a:t>
            </a:r>
            <a:endParaRPr lang="en-US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451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Galardonados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Mejora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la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calidad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del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examen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clínico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estructurado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objectivo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ECEO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 fin de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optimizar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evaluación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clinica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la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competencia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los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estudiantes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medicina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Evaluación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aspectos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relacionados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la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medicina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dirty="0" err="1"/>
              <a:t>h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umanista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tres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facultades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medicina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Sudamerica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Evaluación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la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competencia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clínica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el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ECEO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practicas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medicas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estudiantes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dirty="0" err="1"/>
              <a:t>l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icenciatura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671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Mejora en la calidad del </a:t>
            </a:r>
            <a:r>
              <a:rPr lang="es-ES" dirty="0" err="1" smtClean="0"/>
              <a:t>ECEO</a:t>
            </a:r>
            <a:r>
              <a:rPr lang="es-E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Universidad Finis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Terras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Universidad del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Desarrollo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Universidad Mayor</a:t>
            </a: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Universidad Andrés Bello y</a:t>
            </a: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Universidad Diego Portales</a:t>
            </a: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Universidad de Concepción</a:t>
            </a: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Universidad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Católica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del Norte, en Antofagasta</a:t>
            </a:r>
          </a:p>
        </p:txBody>
      </p:sp>
    </p:spTree>
    <p:extLst>
      <p:ext uri="{BB962C8B-B14F-4D97-AF65-F5344CB8AC3E}">
        <p14:creationId xmlns:p14="http://schemas.microsoft.com/office/powerpoint/2010/main" val="3891797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Ángel</a:t>
            </a:r>
            <a:r>
              <a:rPr lang="en-US" dirty="0" smtClean="0"/>
              <a:t> Centeno </a:t>
            </a:r>
            <a:r>
              <a:rPr lang="en-US" dirty="0" err="1" smtClean="0"/>
              <a:t>Representa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La Facultad de Ciencias Biomédicas de la Universidad Austral, en Argentina</a:t>
            </a:r>
          </a:p>
          <a:p>
            <a:pPr lvl="0"/>
            <a:r>
              <a:rPr lang="en-US" smtClean="0"/>
              <a:t>La Facultad de Medicina, Universidad de Concepción, en Chile</a:t>
            </a:r>
          </a:p>
          <a:p>
            <a:pPr lvl="0"/>
            <a:r>
              <a:rPr lang="en-US" smtClean="0"/>
              <a:t>Facultad de Medicina, Universidad Católica de Córdoba, en Argentina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3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Melchor</a:t>
            </a:r>
            <a:r>
              <a:rPr lang="en-US" dirty="0" smtClean="0"/>
              <a:t> Sánchez </a:t>
            </a:r>
            <a:r>
              <a:rPr lang="en-US" dirty="0" err="1" smtClean="0"/>
              <a:t>Representa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La Universidad Nacional Autónoma de México, Facultad de Medicina</a:t>
            </a:r>
          </a:p>
          <a:p>
            <a:pPr lvl="0"/>
            <a:r>
              <a:rPr lang="en-US" smtClean="0"/>
              <a:t>La Escuela de Medicina Ignacio A. Santos del Instituto Tecnológico y de Estudios Superiores, de Monterrey</a:t>
            </a:r>
          </a:p>
          <a:p>
            <a:pPr lvl="0"/>
            <a:r>
              <a:rPr lang="en-US" smtClean="0"/>
              <a:t>La Facultad de Medicina de la Universidad Autónoma de San Luis Potosí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4095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</TotalTime>
  <Words>240</Words>
  <Application>Microsoft Office PowerPoint</Application>
  <PresentationFormat>Presentación en pantalla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Solstice</vt:lpstr>
      <vt:lpstr>Outcomes of the  NBME Centennial Awards  for Latin America</vt:lpstr>
      <vt:lpstr>Historia</vt:lpstr>
      <vt:lpstr>Los Galardonados</vt:lpstr>
      <vt:lpstr>Mejora en la calidad del ECEO …</vt:lpstr>
      <vt:lpstr>Dr. Ángel Centeno Representa:</vt:lpstr>
      <vt:lpstr>Dr. Melchor Sánchez Representa:</vt:lpstr>
    </vt:vector>
  </TitlesOfParts>
  <Company>NBME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Outcomes of the  NBME Centennial Awards  for Latin America</dc:title>
  <dc:creator>Peter Katsufrakis</dc:creator>
  <cp:lastModifiedBy>JJ Dom</cp:lastModifiedBy>
  <cp:revision>5</cp:revision>
  <dcterms:created xsi:type="dcterms:W3CDTF">2016-06-16T14:22:03Z</dcterms:created>
  <dcterms:modified xsi:type="dcterms:W3CDTF">2016-06-16T21:36:56Z</dcterms:modified>
</cp:coreProperties>
</file>