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E3A8-A2B3-4C08-AA04-E44B9D2D1EF4}" type="datetimeFigureOut">
              <a:rPr lang="es-MX" smtClean="0"/>
              <a:pPr/>
              <a:t>16/06/2016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B83C-8B26-4786-8E73-6590791DD78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E3A8-A2B3-4C08-AA04-E44B9D2D1EF4}" type="datetimeFigureOut">
              <a:rPr lang="es-MX" smtClean="0"/>
              <a:pPr/>
              <a:t>16/06/2016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B83C-8B26-4786-8E73-6590791DD78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E3A8-A2B3-4C08-AA04-E44B9D2D1EF4}" type="datetimeFigureOut">
              <a:rPr lang="es-MX" smtClean="0"/>
              <a:pPr/>
              <a:t>16/06/2016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B83C-8B26-4786-8E73-6590791DD78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E3A8-A2B3-4C08-AA04-E44B9D2D1EF4}" type="datetimeFigureOut">
              <a:rPr lang="es-MX" smtClean="0"/>
              <a:pPr/>
              <a:t>16/06/2016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B83C-8B26-4786-8E73-6590791DD78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E3A8-A2B3-4C08-AA04-E44B9D2D1EF4}" type="datetimeFigureOut">
              <a:rPr lang="es-MX" smtClean="0"/>
              <a:pPr/>
              <a:t>16/06/2016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B83C-8B26-4786-8E73-6590791DD78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E3A8-A2B3-4C08-AA04-E44B9D2D1EF4}" type="datetimeFigureOut">
              <a:rPr lang="es-MX" smtClean="0"/>
              <a:pPr/>
              <a:t>16/06/2016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B83C-8B26-4786-8E73-6590791DD78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E3A8-A2B3-4C08-AA04-E44B9D2D1EF4}" type="datetimeFigureOut">
              <a:rPr lang="es-MX" smtClean="0"/>
              <a:pPr/>
              <a:t>16/06/2016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B83C-8B26-4786-8E73-6590791DD78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E3A8-A2B3-4C08-AA04-E44B9D2D1EF4}" type="datetimeFigureOut">
              <a:rPr lang="es-MX" smtClean="0"/>
              <a:pPr/>
              <a:t>16/06/2016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B83C-8B26-4786-8E73-6590791DD78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E3A8-A2B3-4C08-AA04-E44B9D2D1EF4}" type="datetimeFigureOut">
              <a:rPr lang="es-MX" smtClean="0"/>
              <a:pPr/>
              <a:t>16/06/2016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B83C-8B26-4786-8E73-6590791DD78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E3A8-A2B3-4C08-AA04-E44B9D2D1EF4}" type="datetimeFigureOut">
              <a:rPr lang="es-MX" smtClean="0"/>
              <a:pPr/>
              <a:t>16/06/2016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B83C-8B26-4786-8E73-6590791DD78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9E3A8-A2B3-4C08-AA04-E44B9D2D1EF4}" type="datetimeFigureOut">
              <a:rPr lang="es-MX" smtClean="0"/>
              <a:pPr/>
              <a:t>16/06/2016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B83C-8B26-4786-8E73-6590791DD78A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9E3A8-A2B3-4C08-AA04-E44B9D2D1EF4}" type="datetimeFigureOut">
              <a:rPr lang="es-MX" smtClean="0"/>
              <a:pPr/>
              <a:t>16/06/2016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B83C-8B26-4786-8E73-6590791DD78A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8595" y="1700808"/>
            <a:ext cx="5723468" cy="1828090"/>
          </a:xfrm>
        </p:spPr>
        <p:txBody>
          <a:bodyPr>
            <a:noAutofit/>
          </a:bodyPr>
          <a:lstStyle/>
          <a:p>
            <a:r>
              <a:rPr lang="es-MX" sz="2800" dirty="0" smtClean="0"/>
              <a:t>NUEVAS PERSPECTIVAS EN EDUCACION MEDICA CONTINUA</a:t>
            </a:r>
            <a:br>
              <a:rPr lang="es-MX" sz="2800" dirty="0" smtClean="0"/>
            </a:br>
            <a:r>
              <a:rPr lang="es-MX" sz="2800" dirty="0" smtClean="0"/>
              <a:t>PANEL</a:t>
            </a:r>
            <a:endParaRPr lang="es-MX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35696" y="3789040"/>
            <a:ext cx="5897659" cy="1008112"/>
          </a:xfrm>
        </p:spPr>
        <p:txBody>
          <a:bodyPr>
            <a:normAutofit fontScale="47500" lnSpcReduction="20000"/>
          </a:bodyPr>
          <a:lstStyle/>
          <a:p>
            <a:pPr algn="r"/>
            <a:endParaRPr lang="es-MX" dirty="0" smtClean="0"/>
          </a:p>
          <a:p>
            <a:pPr algn="r"/>
            <a:r>
              <a:rPr lang="es-MX" sz="3300" dirty="0" smtClean="0"/>
              <a:t>Coordina: Dra. Sara Cortés Bargalló</a:t>
            </a:r>
            <a:endParaRPr lang="es-MX" sz="3300" dirty="0"/>
          </a:p>
          <a:p>
            <a:pPr algn="r"/>
            <a:r>
              <a:rPr lang="es-MX" sz="2500" dirty="0"/>
              <a:t>A</a:t>
            </a:r>
            <a:r>
              <a:rPr lang="es-MX" sz="2500" dirty="0" smtClean="0"/>
              <a:t>sociación </a:t>
            </a:r>
            <a:r>
              <a:rPr lang="es-MX" sz="2500" dirty="0"/>
              <a:t>M</a:t>
            </a:r>
            <a:r>
              <a:rPr lang="es-MX" sz="2500" dirty="0" smtClean="0"/>
              <a:t>exicana de Facultades y Escuelas de Medicina</a:t>
            </a:r>
          </a:p>
          <a:p>
            <a:pPr algn="r"/>
            <a:r>
              <a:rPr lang="es-MX" sz="2500" dirty="0" smtClean="0"/>
              <a:t> Universidad Autónoma de Baja California</a:t>
            </a:r>
            <a:endParaRPr lang="es-MX" sz="25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869160"/>
            <a:ext cx="6264696" cy="648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C:\Users\UABC\Desktop\escudo uab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952491" cy="10762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0397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05000" y="914400"/>
            <a:ext cx="5723468" cy="1828090"/>
          </a:xfrm>
        </p:spPr>
        <p:txBody>
          <a:bodyPr>
            <a:noAutofit/>
          </a:bodyPr>
          <a:lstStyle/>
          <a:p>
            <a:r>
              <a:rPr lang="es-MX" sz="2800" dirty="0" smtClean="0"/>
              <a:t>NUEVAS PERSPECTIVAS EN EDUCACION MEDICA CONTINUA</a:t>
            </a:r>
            <a:br>
              <a:rPr lang="es-MX" sz="2800" dirty="0" smtClean="0"/>
            </a:br>
            <a:r>
              <a:rPr lang="es-MX" sz="2800" dirty="0" smtClean="0"/>
              <a:t>PANEL</a:t>
            </a:r>
            <a:endParaRPr lang="es-MX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0200" y="2895600"/>
            <a:ext cx="6324600" cy="1524000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OBJETIVO :Generar un espacio de reflexión sobre las tendencias en educación medica continua y desarrollo profesional continuo en el mediano plazo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869160"/>
            <a:ext cx="6449144" cy="648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C:\Users\UABC\Desktop\escudo uab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952491" cy="10762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0397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05000" y="762000"/>
            <a:ext cx="5723468" cy="1828090"/>
          </a:xfrm>
        </p:spPr>
        <p:txBody>
          <a:bodyPr>
            <a:noAutofit/>
          </a:bodyPr>
          <a:lstStyle/>
          <a:p>
            <a:r>
              <a:rPr lang="es-MX" sz="2800" dirty="0" smtClean="0"/>
              <a:t>NUEVAS PERSPECTIVAS EN EDUCACION MEDICA CONTINUA</a:t>
            </a:r>
            <a:br>
              <a:rPr lang="es-MX" sz="2800" dirty="0" smtClean="0"/>
            </a:br>
            <a:r>
              <a:rPr lang="es-MX" sz="2800" dirty="0" smtClean="0"/>
              <a:t>PANEL</a:t>
            </a:r>
            <a:endParaRPr lang="es-MX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0200" y="2438400"/>
            <a:ext cx="6324600" cy="3048000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1.- Como funciona la EMC en su país?</a:t>
            </a:r>
          </a:p>
          <a:p>
            <a:pPr algn="just"/>
            <a:r>
              <a:rPr lang="es-MX" sz="2400" dirty="0" smtClean="0"/>
              <a:t>2.-Cuales son los principales retos en el tránsito de EMC a DPC</a:t>
            </a:r>
          </a:p>
          <a:p>
            <a:pPr algn="just"/>
            <a:r>
              <a:rPr lang="es-MX" sz="2400" dirty="0" smtClean="0"/>
              <a:t>3,-Cuales son las perspectivas para los próximos 10 anos en EMC/DPC?</a:t>
            </a:r>
          </a:p>
          <a:p>
            <a:pPr algn="just"/>
            <a:r>
              <a:rPr lang="es-MX" sz="2400" dirty="0" smtClean="0"/>
              <a:t>4.-Como debe ser el perfil del profesional de EMC/DPC futuro?</a:t>
            </a:r>
          </a:p>
          <a:p>
            <a:pPr algn="just"/>
            <a:endParaRPr lang="es-MX" sz="24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15000"/>
            <a:ext cx="6449144" cy="648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C:\Users\UABC\Desktop\escudo uab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952491" cy="10762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0397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05000" y="762000"/>
            <a:ext cx="5723468" cy="1828090"/>
          </a:xfrm>
        </p:spPr>
        <p:txBody>
          <a:bodyPr>
            <a:noAutofit/>
          </a:bodyPr>
          <a:lstStyle/>
          <a:p>
            <a:r>
              <a:rPr lang="es-MX" sz="2800" dirty="0" smtClean="0"/>
              <a:t>NUEVAS PERSPECTIVAS EN EDUCACION MEDICA CONTINUA</a:t>
            </a:r>
            <a:br>
              <a:rPr lang="es-MX" sz="2800" dirty="0" smtClean="0"/>
            </a:br>
            <a:r>
              <a:rPr lang="es-MX" sz="2800" dirty="0" smtClean="0"/>
              <a:t>PANEL</a:t>
            </a:r>
            <a:endParaRPr lang="es-MX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0200" y="2438400"/>
            <a:ext cx="6324600" cy="3048000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1.-Dr.Don Moore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 smtClean="0"/>
              <a:t>2.-Dr.  Jordi </a:t>
            </a:r>
            <a:r>
              <a:rPr lang="es-MX" sz="2400" dirty="0"/>
              <a:t> </a:t>
            </a:r>
            <a:r>
              <a:rPr lang="es-MX" sz="2400" dirty="0" smtClean="0"/>
              <a:t>Pales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 smtClean="0"/>
              <a:t>3.- Dr.  Adrian  Rojas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 smtClean="0"/>
              <a:t>4.-Dr. Lawrence Sherman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15000"/>
            <a:ext cx="6449144" cy="648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C:\Users\UABC\Desktop\escudo uab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952491" cy="10762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0397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05000" y="762000"/>
            <a:ext cx="5723468" cy="1828090"/>
          </a:xfrm>
        </p:spPr>
        <p:txBody>
          <a:bodyPr>
            <a:noAutofit/>
          </a:bodyPr>
          <a:lstStyle/>
          <a:p>
            <a:r>
              <a:rPr lang="es-MX" sz="2800" dirty="0" smtClean="0"/>
              <a:t>NUEVAS PERSPECTIVAS EN EDUCACION MEDICA CONTINUA</a:t>
            </a:r>
            <a:br>
              <a:rPr lang="es-MX" sz="2800" dirty="0" smtClean="0"/>
            </a:br>
            <a:r>
              <a:rPr lang="es-MX" sz="2800" dirty="0" smtClean="0"/>
              <a:t>PANEL</a:t>
            </a:r>
            <a:endParaRPr lang="es-MX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0200" y="2438400"/>
            <a:ext cx="6324600" cy="3048000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1</a:t>
            </a:r>
            <a:r>
              <a:rPr lang="es-MX" sz="2400" dirty="0" smtClean="0"/>
              <a:t>.-Presentacion por los panelistas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 smtClean="0"/>
              <a:t>2</a:t>
            </a:r>
            <a:r>
              <a:rPr lang="es-MX" sz="2400" dirty="0" smtClean="0"/>
              <a:t>.- Discusión </a:t>
            </a:r>
            <a:r>
              <a:rPr lang="es-MX" sz="2400" dirty="0" smtClean="0"/>
              <a:t>  </a:t>
            </a:r>
            <a:r>
              <a:rPr lang="es-MX" sz="2400" dirty="0" smtClean="0"/>
              <a:t>entre los miembros del panel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 smtClean="0"/>
              <a:t>3.- </a:t>
            </a:r>
            <a:r>
              <a:rPr lang="es-MX" sz="2400" dirty="0" smtClean="0"/>
              <a:t>Discusión con la participación del auditorio</a:t>
            </a:r>
            <a:endParaRPr lang="es-MX" sz="2400" dirty="0" smtClean="0"/>
          </a:p>
          <a:p>
            <a:pPr algn="just"/>
            <a:endParaRPr lang="es-MX" sz="2400" dirty="0"/>
          </a:p>
          <a:p>
            <a:pPr algn="just"/>
            <a:r>
              <a:rPr lang="es-MX" sz="2400" dirty="0" smtClean="0"/>
              <a:t>4</a:t>
            </a:r>
            <a:r>
              <a:rPr lang="es-MX" sz="2400" smtClean="0"/>
              <a:t>.-Conclusiones</a:t>
            </a:r>
            <a:endParaRPr lang="es-MX" sz="24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15000"/>
            <a:ext cx="6449144" cy="648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C:\Users\UABC\Desktop\escudo uab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952491" cy="10762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0397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171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NUEVAS PERSPECTIVAS EN EDUCACION MEDICA CONTINUA PANEL</vt:lpstr>
      <vt:lpstr>NUEVAS PERSPECTIVAS EN EDUCACION MEDICA CONTINUA PANEL</vt:lpstr>
      <vt:lpstr>NUEVAS PERSPECTIVAS EN EDUCACION MEDICA CONTINUA PANEL</vt:lpstr>
      <vt:lpstr>NUEVAS PERSPECTIVAS EN EDUCACION MEDICA CONTINUA PANEL</vt:lpstr>
      <vt:lpstr>NUEVAS PERSPECTIVAS EN EDUCACION MEDICA CONTINUA PANEL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Dra. Sara Cortes B.</dc:creator>
  <cp:lastModifiedBy>Dra. Sara Cortes B.</cp:lastModifiedBy>
  <cp:revision>5</cp:revision>
  <dcterms:created xsi:type="dcterms:W3CDTF">2016-06-16T00:30:47Z</dcterms:created>
  <dcterms:modified xsi:type="dcterms:W3CDTF">2016-06-16T14:42:37Z</dcterms:modified>
</cp:coreProperties>
</file>