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261" r:id="rId4"/>
    <p:sldId id="283" r:id="rId5"/>
    <p:sldId id="268" r:id="rId6"/>
    <p:sldId id="275" r:id="rId7"/>
    <p:sldId id="262" r:id="rId8"/>
    <p:sldId id="284" r:id="rId9"/>
    <p:sldId id="285" r:id="rId10"/>
    <p:sldId id="286" r:id="rId11"/>
    <p:sldId id="272" r:id="rId12"/>
    <p:sldId id="278" r:id="rId13"/>
    <p:sldId id="279" r:id="rId14"/>
    <p:sldId id="288" r:id="rId15"/>
    <p:sldId id="289" r:id="rId16"/>
    <p:sldId id="290" r:id="rId17"/>
    <p:sldId id="277" r:id="rId1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1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6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2169AD-E880-4CC2-952E-0874BC7EBD58}" type="doc">
      <dgm:prSet loTypeId="urn:microsoft.com/office/officeart/2005/8/layout/matrix1" loCatId="matrix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4697276A-53A4-4837-B024-A579FCC926C4}">
      <dgm:prSet phldrT="[Texto]" custT="1"/>
      <dgm:spPr/>
      <dgm:t>
        <a:bodyPr/>
        <a:lstStyle/>
        <a:p>
          <a:r>
            <a: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Principios médicos de ética médica</a:t>
          </a:r>
        </a:p>
      </dgm:t>
    </dgm:pt>
    <dgm:pt modelId="{A3A0403E-DE64-4CE1-B3D9-50D357BBA134}" type="parTrans" cxnId="{9DB6E40E-5D99-4CD6-842E-A8CF96C28560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41086A-0E7A-499F-A9E1-744E45370C4E}" type="sibTrans" cxnId="{9DB6E40E-5D99-4CD6-842E-A8CF96C28560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950022-18A6-4D1E-9588-6EF48828D09A}">
      <dgm:prSet phldrT="[Texto]" custT="1"/>
      <dgm:spPr/>
      <dgm:t>
        <a:bodyPr/>
        <a:lstStyle/>
        <a:p>
          <a:r>
            <a: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Estudio continuo</a:t>
          </a:r>
        </a:p>
      </dgm:t>
    </dgm:pt>
    <dgm:pt modelId="{3B137EA5-4574-4A7D-9B13-A32125AF8B09}" type="parTrans" cxnId="{18C793BD-5DA5-497B-9B0E-F820012DB616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0998DC-7C9A-41B6-8B57-5D8777F4B902}" type="sibTrans" cxnId="{18C793BD-5DA5-497B-9B0E-F820012DB616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D52E27-D367-4E05-8FBB-677E06597673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Información y docencia</a:t>
          </a:r>
        </a:p>
      </dgm:t>
    </dgm:pt>
    <dgm:pt modelId="{7487DB6E-25F5-44F2-AD4F-8093F80D1891}" type="parTrans" cxnId="{17E707D1-FF13-452E-BF26-07CF11F7FC1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7DBC57-9714-4F85-B25E-4BDC08B1C694}" type="sibTrans" cxnId="{17E707D1-FF13-452E-BF26-07CF11F7FC1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A8CCC1-D5FE-4D3C-97BA-4B52640F68F4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Investigación científica</a:t>
          </a:r>
        </a:p>
      </dgm:t>
    </dgm:pt>
    <dgm:pt modelId="{1456E7CC-10F4-492A-A839-45BDBED6FC8E}" type="parTrans" cxnId="{A1C61D6B-9557-4D03-8891-716E42DD16DB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0E1694-F709-408B-8734-43D6DBD8557C}" type="sibTrans" cxnId="{A1C61D6B-9557-4D03-8891-716E42DD16DB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A01410-5C03-48F2-815B-3BB1862C57DE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Manejo integral</a:t>
          </a:r>
        </a:p>
      </dgm:t>
    </dgm:pt>
    <dgm:pt modelId="{97069CA1-1164-48E0-8BD1-3684E5053CF2}" type="parTrans" cxnId="{9118378A-DA4A-4FF3-858E-989F8725BAFA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03A423-1A2D-4E92-AB34-463476FECD87}" type="sibTrans" cxnId="{9118378A-DA4A-4FF3-858E-989F8725BAFA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41C244-CBAF-48CE-A0AA-BA2484B14672}" type="pres">
      <dgm:prSet presAssocID="{912169AD-E880-4CC2-952E-0874BC7EBD5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91EC9D5-9AAF-4ABE-9962-E1D6D5308411}" type="pres">
      <dgm:prSet presAssocID="{912169AD-E880-4CC2-952E-0874BC7EBD58}" presName="matrix" presStyleCnt="0"/>
      <dgm:spPr/>
    </dgm:pt>
    <dgm:pt modelId="{B764DA8B-2453-4C22-9E13-CA735E1DCD83}" type="pres">
      <dgm:prSet presAssocID="{912169AD-E880-4CC2-952E-0874BC7EBD58}" presName="tile1" presStyleLbl="node1" presStyleIdx="0" presStyleCnt="4"/>
      <dgm:spPr/>
      <dgm:t>
        <a:bodyPr/>
        <a:lstStyle/>
        <a:p>
          <a:endParaRPr lang="es-MX"/>
        </a:p>
      </dgm:t>
    </dgm:pt>
    <dgm:pt modelId="{ABF56BF5-60A1-4A23-9DD6-74D847F23BD0}" type="pres">
      <dgm:prSet presAssocID="{912169AD-E880-4CC2-952E-0874BC7EBD5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CDA6AE-7808-4724-9BF4-00BB811F52A0}" type="pres">
      <dgm:prSet presAssocID="{912169AD-E880-4CC2-952E-0874BC7EBD58}" presName="tile2" presStyleLbl="node1" presStyleIdx="1" presStyleCnt="4"/>
      <dgm:spPr/>
      <dgm:t>
        <a:bodyPr/>
        <a:lstStyle/>
        <a:p>
          <a:endParaRPr lang="es-MX"/>
        </a:p>
      </dgm:t>
    </dgm:pt>
    <dgm:pt modelId="{602FE051-0066-44C8-A868-6E9EE9717FEE}" type="pres">
      <dgm:prSet presAssocID="{912169AD-E880-4CC2-952E-0874BC7EBD5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A7AFBE-D8AE-4D04-80F5-ADBB08D64E63}" type="pres">
      <dgm:prSet presAssocID="{912169AD-E880-4CC2-952E-0874BC7EBD58}" presName="tile3" presStyleLbl="node1" presStyleIdx="2" presStyleCnt="4"/>
      <dgm:spPr/>
      <dgm:t>
        <a:bodyPr/>
        <a:lstStyle/>
        <a:p>
          <a:endParaRPr lang="es-MX"/>
        </a:p>
      </dgm:t>
    </dgm:pt>
    <dgm:pt modelId="{734DCE38-6CF9-42ED-B944-2F6162527FE8}" type="pres">
      <dgm:prSet presAssocID="{912169AD-E880-4CC2-952E-0874BC7EBD5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60059A-1F7B-489F-AD57-90E07C99DD5D}" type="pres">
      <dgm:prSet presAssocID="{912169AD-E880-4CC2-952E-0874BC7EBD58}" presName="tile4" presStyleLbl="node1" presStyleIdx="3" presStyleCnt="4"/>
      <dgm:spPr/>
      <dgm:t>
        <a:bodyPr/>
        <a:lstStyle/>
        <a:p>
          <a:endParaRPr lang="es-MX"/>
        </a:p>
      </dgm:t>
    </dgm:pt>
    <dgm:pt modelId="{D4523133-D423-4B9B-8FC5-B751146FDF26}" type="pres">
      <dgm:prSet presAssocID="{912169AD-E880-4CC2-952E-0874BC7EBD5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2C4823-F96B-4454-8A4D-DFF4E6B7113B}" type="pres">
      <dgm:prSet presAssocID="{912169AD-E880-4CC2-952E-0874BC7EBD58}" presName="centerTile" presStyleLbl="fgShp" presStyleIdx="0" presStyleCnt="1" custScaleX="11791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DFBDBB72-CBA4-4618-B666-155B67675F91}" type="presOf" srcId="{45A01410-5C03-48F2-815B-3BB1862C57DE}" destId="{D4523133-D423-4B9B-8FC5-B751146FDF26}" srcOrd="1" destOrd="0" presId="urn:microsoft.com/office/officeart/2005/8/layout/matrix1"/>
    <dgm:cxn modelId="{28BF9E0B-085A-462F-8D60-B47CD2D69795}" type="presOf" srcId="{E4A8CCC1-D5FE-4D3C-97BA-4B52640F68F4}" destId="{55A7AFBE-D8AE-4D04-80F5-ADBB08D64E63}" srcOrd="0" destOrd="0" presId="urn:microsoft.com/office/officeart/2005/8/layout/matrix1"/>
    <dgm:cxn modelId="{2F8DFDCA-70B5-46F5-B0E3-4C2D79ADBA56}" type="presOf" srcId="{4697276A-53A4-4837-B024-A579FCC926C4}" destId="{DB2C4823-F96B-4454-8A4D-DFF4E6B7113B}" srcOrd="0" destOrd="0" presId="urn:microsoft.com/office/officeart/2005/8/layout/matrix1"/>
    <dgm:cxn modelId="{9DB6E40E-5D99-4CD6-842E-A8CF96C28560}" srcId="{912169AD-E880-4CC2-952E-0874BC7EBD58}" destId="{4697276A-53A4-4837-B024-A579FCC926C4}" srcOrd="0" destOrd="0" parTransId="{A3A0403E-DE64-4CE1-B3D9-50D357BBA134}" sibTransId="{F341086A-0E7A-499F-A9E1-744E45370C4E}"/>
    <dgm:cxn modelId="{C18A6664-2ABC-4816-80B2-6A243B0A256A}" type="presOf" srcId="{F9950022-18A6-4D1E-9588-6EF48828D09A}" destId="{ABF56BF5-60A1-4A23-9DD6-74D847F23BD0}" srcOrd="1" destOrd="0" presId="urn:microsoft.com/office/officeart/2005/8/layout/matrix1"/>
    <dgm:cxn modelId="{18C793BD-5DA5-497B-9B0E-F820012DB616}" srcId="{4697276A-53A4-4837-B024-A579FCC926C4}" destId="{F9950022-18A6-4D1E-9588-6EF48828D09A}" srcOrd="0" destOrd="0" parTransId="{3B137EA5-4574-4A7D-9B13-A32125AF8B09}" sibTransId="{870998DC-7C9A-41B6-8B57-5D8777F4B902}"/>
    <dgm:cxn modelId="{A1C61D6B-9557-4D03-8891-716E42DD16DB}" srcId="{4697276A-53A4-4837-B024-A579FCC926C4}" destId="{E4A8CCC1-D5FE-4D3C-97BA-4B52640F68F4}" srcOrd="2" destOrd="0" parTransId="{1456E7CC-10F4-492A-A839-45BDBED6FC8E}" sibTransId="{0D0E1694-F709-408B-8734-43D6DBD8557C}"/>
    <dgm:cxn modelId="{133CBB38-8FC9-43B4-A2F0-BAB00FBC105F}" type="presOf" srcId="{3DD52E27-D367-4E05-8FBB-677E06597673}" destId="{4CCDA6AE-7808-4724-9BF4-00BB811F52A0}" srcOrd="0" destOrd="0" presId="urn:microsoft.com/office/officeart/2005/8/layout/matrix1"/>
    <dgm:cxn modelId="{1A7F2339-2105-450E-8EA2-52E3816B5820}" type="presOf" srcId="{3DD52E27-D367-4E05-8FBB-677E06597673}" destId="{602FE051-0066-44C8-A868-6E9EE9717FEE}" srcOrd="1" destOrd="0" presId="urn:microsoft.com/office/officeart/2005/8/layout/matrix1"/>
    <dgm:cxn modelId="{152C52BB-4C2C-47C2-BB8A-52A9EF8BBCF2}" type="presOf" srcId="{912169AD-E880-4CC2-952E-0874BC7EBD58}" destId="{F641C244-CBAF-48CE-A0AA-BA2484B14672}" srcOrd="0" destOrd="0" presId="urn:microsoft.com/office/officeart/2005/8/layout/matrix1"/>
    <dgm:cxn modelId="{17E707D1-FF13-452E-BF26-07CF11F7FC1F}" srcId="{4697276A-53A4-4837-B024-A579FCC926C4}" destId="{3DD52E27-D367-4E05-8FBB-677E06597673}" srcOrd="1" destOrd="0" parTransId="{7487DB6E-25F5-44F2-AD4F-8093F80D1891}" sibTransId="{427DBC57-9714-4F85-B25E-4BDC08B1C694}"/>
    <dgm:cxn modelId="{2F07B70F-DBDE-4658-98A5-2EA6704D5867}" type="presOf" srcId="{F9950022-18A6-4D1E-9588-6EF48828D09A}" destId="{B764DA8B-2453-4C22-9E13-CA735E1DCD83}" srcOrd="0" destOrd="0" presId="urn:microsoft.com/office/officeart/2005/8/layout/matrix1"/>
    <dgm:cxn modelId="{31CA1F48-1588-456D-B8DF-78BC6E746929}" type="presOf" srcId="{45A01410-5C03-48F2-815B-3BB1862C57DE}" destId="{DC60059A-1F7B-489F-AD57-90E07C99DD5D}" srcOrd="0" destOrd="0" presId="urn:microsoft.com/office/officeart/2005/8/layout/matrix1"/>
    <dgm:cxn modelId="{9118378A-DA4A-4FF3-858E-989F8725BAFA}" srcId="{4697276A-53A4-4837-B024-A579FCC926C4}" destId="{45A01410-5C03-48F2-815B-3BB1862C57DE}" srcOrd="3" destOrd="0" parTransId="{97069CA1-1164-48E0-8BD1-3684E5053CF2}" sibTransId="{7303A423-1A2D-4E92-AB34-463476FECD87}"/>
    <dgm:cxn modelId="{81CCB53A-6980-4F37-AFFF-AE9A72AE382A}" type="presOf" srcId="{E4A8CCC1-D5FE-4D3C-97BA-4B52640F68F4}" destId="{734DCE38-6CF9-42ED-B944-2F6162527FE8}" srcOrd="1" destOrd="0" presId="urn:microsoft.com/office/officeart/2005/8/layout/matrix1"/>
    <dgm:cxn modelId="{0027A11A-2F8B-454B-8C3F-B28A41D1305F}" type="presParOf" srcId="{F641C244-CBAF-48CE-A0AA-BA2484B14672}" destId="{991EC9D5-9AAF-4ABE-9962-E1D6D5308411}" srcOrd="0" destOrd="0" presId="urn:microsoft.com/office/officeart/2005/8/layout/matrix1"/>
    <dgm:cxn modelId="{0FEE97D7-061D-4731-A989-46FDBE896890}" type="presParOf" srcId="{991EC9D5-9AAF-4ABE-9962-E1D6D5308411}" destId="{B764DA8B-2453-4C22-9E13-CA735E1DCD83}" srcOrd="0" destOrd="0" presId="urn:microsoft.com/office/officeart/2005/8/layout/matrix1"/>
    <dgm:cxn modelId="{DAD0E207-A444-4C0C-8EAC-E0900FC7D055}" type="presParOf" srcId="{991EC9D5-9AAF-4ABE-9962-E1D6D5308411}" destId="{ABF56BF5-60A1-4A23-9DD6-74D847F23BD0}" srcOrd="1" destOrd="0" presId="urn:microsoft.com/office/officeart/2005/8/layout/matrix1"/>
    <dgm:cxn modelId="{B5211834-A270-4C18-9EE8-53655198E67B}" type="presParOf" srcId="{991EC9D5-9AAF-4ABE-9962-E1D6D5308411}" destId="{4CCDA6AE-7808-4724-9BF4-00BB811F52A0}" srcOrd="2" destOrd="0" presId="urn:microsoft.com/office/officeart/2005/8/layout/matrix1"/>
    <dgm:cxn modelId="{8D48DA6F-F668-4AB0-AB76-3C146568B4C7}" type="presParOf" srcId="{991EC9D5-9AAF-4ABE-9962-E1D6D5308411}" destId="{602FE051-0066-44C8-A868-6E9EE9717FEE}" srcOrd="3" destOrd="0" presId="urn:microsoft.com/office/officeart/2005/8/layout/matrix1"/>
    <dgm:cxn modelId="{7B80FEAE-9216-40E6-A96B-5EA9AA3657B9}" type="presParOf" srcId="{991EC9D5-9AAF-4ABE-9962-E1D6D5308411}" destId="{55A7AFBE-D8AE-4D04-80F5-ADBB08D64E63}" srcOrd="4" destOrd="0" presId="urn:microsoft.com/office/officeart/2005/8/layout/matrix1"/>
    <dgm:cxn modelId="{8433EF6C-E4C0-4839-8ED5-1AA9A3C458D6}" type="presParOf" srcId="{991EC9D5-9AAF-4ABE-9962-E1D6D5308411}" destId="{734DCE38-6CF9-42ED-B944-2F6162527FE8}" srcOrd="5" destOrd="0" presId="urn:microsoft.com/office/officeart/2005/8/layout/matrix1"/>
    <dgm:cxn modelId="{19EADD13-EEEE-462C-9A7A-A79A920B164A}" type="presParOf" srcId="{991EC9D5-9AAF-4ABE-9962-E1D6D5308411}" destId="{DC60059A-1F7B-489F-AD57-90E07C99DD5D}" srcOrd="6" destOrd="0" presId="urn:microsoft.com/office/officeart/2005/8/layout/matrix1"/>
    <dgm:cxn modelId="{9414ED32-69AF-415D-9397-CAD82FFDD97A}" type="presParOf" srcId="{991EC9D5-9AAF-4ABE-9962-E1D6D5308411}" destId="{D4523133-D423-4B9B-8FC5-B751146FDF26}" srcOrd="7" destOrd="0" presId="urn:microsoft.com/office/officeart/2005/8/layout/matrix1"/>
    <dgm:cxn modelId="{89DB121B-2A16-4C23-8E91-CF0AA93B1354}" type="presParOf" srcId="{F641C244-CBAF-48CE-A0AA-BA2484B14672}" destId="{DB2C4823-F96B-4454-8A4D-DFF4E6B7113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CE6707-28C8-4755-98F7-5DCB26BB070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1F6DC55-D705-49AE-8DEB-8241346F43F7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Orientar docencia hacia</a:t>
          </a:r>
        </a:p>
      </dgm:t>
    </dgm:pt>
    <dgm:pt modelId="{FF706F5C-7670-47DE-B578-9CA11B181773}" type="parTrans" cxnId="{F7ACEE75-3ED3-4BDC-869F-C9EE736DBA08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236A0E-BD92-450B-AE11-97D444C6BBED}" type="sibTrans" cxnId="{F7ACEE75-3ED3-4BDC-869F-C9EE736DBA08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77D42A-65BE-4FFF-B919-160F0FC09492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Aprendizaje</a:t>
          </a:r>
        </a:p>
      </dgm:t>
    </dgm:pt>
    <dgm:pt modelId="{EA15692B-EF53-4994-A831-10D1A3E3DB66}" type="parTrans" cxnId="{E3B1368C-AFA7-4E67-9FF9-5912DFEE5955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9432E5-DD7D-4D75-8DBA-E383A96DC906}" type="sibTrans" cxnId="{E3B1368C-AFA7-4E67-9FF9-5912DFEE5955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824A85-0BC9-44EC-9700-28596EEDFDBC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Desarrollo de competencias </a:t>
          </a:r>
        </a:p>
      </dgm:t>
    </dgm:pt>
    <dgm:pt modelId="{8DFD0E1F-FDCF-4D86-8785-8AC6882BBC67}" type="parTrans" cxnId="{AA18E988-3E7A-416F-87E5-8E89BEB3832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596250-57A3-4ECE-83C7-D2E3BF84AFFB}" type="sibTrans" cxnId="{AA18E988-3E7A-416F-87E5-8E89BEB3832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12F98-E962-496E-B382-24AC9FC5E0A1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Capacidad metodológica en ciencias y humanidades</a:t>
          </a:r>
        </a:p>
      </dgm:t>
    </dgm:pt>
    <dgm:pt modelId="{6E63A62B-7CAC-4B2C-9E1B-265D1886E2DB}" type="parTrans" cxnId="{8C741AC5-4810-4210-B9BF-5C0E379477E5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08C970-718A-4B75-A3B6-3084970E8F35}" type="sibTrans" cxnId="{8C741AC5-4810-4210-B9BF-5C0E379477E5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E90767-CEB5-4A3F-B1D8-C799CD8C6D7C}" type="pres">
      <dgm:prSet presAssocID="{01CE6707-28C8-4755-98F7-5DCB26BB070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1E23B0E-FBBE-46F1-B142-2350C50E60D3}" type="pres">
      <dgm:prSet presAssocID="{91F6DC55-D705-49AE-8DEB-8241346F43F7}" presName="root1" presStyleCnt="0"/>
      <dgm:spPr/>
    </dgm:pt>
    <dgm:pt modelId="{18DF990C-F81F-409F-AFFF-4B30D52B08BB}" type="pres">
      <dgm:prSet presAssocID="{91F6DC55-D705-49AE-8DEB-8241346F43F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914456-E052-4C8B-A7A0-B2365503E7D7}" type="pres">
      <dgm:prSet presAssocID="{91F6DC55-D705-49AE-8DEB-8241346F43F7}" presName="level2hierChild" presStyleCnt="0"/>
      <dgm:spPr/>
    </dgm:pt>
    <dgm:pt modelId="{92DCF751-5DF8-4644-96B0-5E22A59EB5B9}" type="pres">
      <dgm:prSet presAssocID="{EA15692B-EF53-4994-A831-10D1A3E3DB66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5C11EC9C-1650-427B-B618-D86E15D7E7E7}" type="pres">
      <dgm:prSet presAssocID="{EA15692B-EF53-4994-A831-10D1A3E3DB66}" presName="connTx" presStyleLbl="parChTrans1D2" presStyleIdx="0" presStyleCnt="3"/>
      <dgm:spPr/>
      <dgm:t>
        <a:bodyPr/>
        <a:lstStyle/>
        <a:p>
          <a:endParaRPr lang="es-MX"/>
        </a:p>
      </dgm:t>
    </dgm:pt>
    <dgm:pt modelId="{E74EC6DD-B64D-4741-8BC4-BD85AA08056F}" type="pres">
      <dgm:prSet presAssocID="{2177D42A-65BE-4FFF-B919-160F0FC09492}" presName="root2" presStyleCnt="0"/>
      <dgm:spPr/>
    </dgm:pt>
    <dgm:pt modelId="{BE08E94C-4AAF-403E-B1D4-E6A74AC13C70}" type="pres">
      <dgm:prSet presAssocID="{2177D42A-65BE-4FFF-B919-160F0FC0949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A67C2AD-BAF5-4D29-AECF-1963838A949E}" type="pres">
      <dgm:prSet presAssocID="{2177D42A-65BE-4FFF-B919-160F0FC09492}" presName="level3hierChild" presStyleCnt="0"/>
      <dgm:spPr/>
    </dgm:pt>
    <dgm:pt modelId="{9ECAEEB4-AA5F-415A-942D-9F67BA5902CF}" type="pres">
      <dgm:prSet presAssocID="{8DFD0E1F-FDCF-4D86-8785-8AC6882BBC67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938A94D2-D2B3-4F28-BCEF-6F0320A92562}" type="pres">
      <dgm:prSet presAssocID="{8DFD0E1F-FDCF-4D86-8785-8AC6882BBC67}" presName="connTx" presStyleLbl="parChTrans1D2" presStyleIdx="1" presStyleCnt="3"/>
      <dgm:spPr/>
      <dgm:t>
        <a:bodyPr/>
        <a:lstStyle/>
        <a:p>
          <a:endParaRPr lang="es-MX"/>
        </a:p>
      </dgm:t>
    </dgm:pt>
    <dgm:pt modelId="{5403D0B4-AF62-4BF0-9D1B-D4F43D1A1B4C}" type="pres">
      <dgm:prSet presAssocID="{73824A85-0BC9-44EC-9700-28596EEDFDBC}" presName="root2" presStyleCnt="0"/>
      <dgm:spPr/>
    </dgm:pt>
    <dgm:pt modelId="{3EB5C196-963E-4C0A-B9B0-4D5FDFA44BC1}" type="pres">
      <dgm:prSet presAssocID="{73824A85-0BC9-44EC-9700-28596EEDFDB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101FE72-A81D-4584-A1FD-338941C4750B}" type="pres">
      <dgm:prSet presAssocID="{73824A85-0BC9-44EC-9700-28596EEDFDBC}" presName="level3hierChild" presStyleCnt="0"/>
      <dgm:spPr/>
    </dgm:pt>
    <dgm:pt modelId="{73627AD0-D11D-43E2-9396-60E8814C24D7}" type="pres">
      <dgm:prSet presAssocID="{6E63A62B-7CAC-4B2C-9E1B-265D1886E2DB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3FEF1321-F03D-4391-96D1-8C0C4D9EE84C}" type="pres">
      <dgm:prSet presAssocID="{6E63A62B-7CAC-4B2C-9E1B-265D1886E2DB}" presName="connTx" presStyleLbl="parChTrans1D2" presStyleIdx="2" presStyleCnt="3"/>
      <dgm:spPr/>
      <dgm:t>
        <a:bodyPr/>
        <a:lstStyle/>
        <a:p>
          <a:endParaRPr lang="es-MX"/>
        </a:p>
      </dgm:t>
    </dgm:pt>
    <dgm:pt modelId="{1A4C49B4-7B9A-4A94-91F4-14FA70DFA334}" type="pres">
      <dgm:prSet presAssocID="{35512F98-E962-496E-B382-24AC9FC5E0A1}" presName="root2" presStyleCnt="0"/>
      <dgm:spPr/>
    </dgm:pt>
    <dgm:pt modelId="{FD171D66-E4E9-4EBD-90A5-B000AAB9BE9A}" type="pres">
      <dgm:prSet presAssocID="{35512F98-E962-496E-B382-24AC9FC5E0A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C76AE1-8B0D-4E9A-81A6-84B0CFDCFEAA}" type="pres">
      <dgm:prSet presAssocID="{35512F98-E962-496E-B382-24AC9FC5E0A1}" presName="level3hierChild" presStyleCnt="0"/>
      <dgm:spPr/>
    </dgm:pt>
  </dgm:ptLst>
  <dgm:cxnLst>
    <dgm:cxn modelId="{072F715F-4243-4B4F-A8C4-AAAF116ABF9D}" type="presOf" srcId="{91F6DC55-D705-49AE-8DEB-8241346F43F7}" destId="{18DF990C-F81F-409F-AFFF-4B30D52B08BB}" srcOrd="0" destOrd="0" presId="urn:microsoft.com/office/officeart/2008/layout/HorizontalMultiLevelHierarchy"/>
    <dgm:cxn modelId="{A6A5E3B4-769B-4F87-B11B-80F8CB42203F}" type="presOf" srcId="{EA15692B-EF53-4994-A831-10D1A3E3DB66}" destId="{92DCF751-5DF8-4644-96B0-5E22A59EB5B9}" srcOrd="0" destOrd="0" presId="urn:microsoft.com/office/officeart/2008/layout/HorizontalMultiLevelHierarchy"/>
    <dgm:cxn modelId="{8C741AC5-4810-4210-B9BF-5C0E379477E5}" srcId="{91F6DC55-D705-49AE-8DEB-8241346F43F7}" destId="{35512F98-E962-496E-B382-24AC9FC5E0A1}" srcOrd="2" destOrd="0" parTransId="{6E63A62B-7CAC-4B2C-9E1B-265D1886E2DB}" sibTransId="{DC08C970-718A-4B75-A3B6-3084970E8F35}"/>
    <dgm:cxn modelId="{30B2D86E-6AD1-4F89-BF21-FA9CF06E8FB2}" type="presOf" srcId="{6E63A62B-7CAC-4B2C-9E1B-265D1886E2DB}" destId="{3FEF1321-F03D-4391-96D1-8C0C4D9EE84C}" srcOrd="1" destOrd="0" presId="urn:microsoft.com/office/officeart/2008/layout/HorizontalMultiLevelHierarchy"/>
    <dgm:cxn modelId="{2BCF2447-4537-4F1B-B844-8924D261A4AA}" type="presOf" srcId="{8DFD0E1F-FDCF-4D86-8785-8AC6882BBC67}" destId="{9ECAEEB4-AA5F-415A-942D-9F67BA5902CF}" srcOrd="0" destOrd="0" presId="urn:microsoft.com/office/officeart/2008/layout/HorizontalMultiLevelHierarchy"/>
    <dgm:cxn modelId="{948C338B-07F1-45EB-8C17-CC50DDCEDB87}" type="presOf" srcId="{2177D42A-65BE-4FFF-B919-160F0FC09492}" destId="{BE08E94C-4AAF-403E-B1D4-E6A74AC13C70}" srcOrd="0" destOrd="0" presId="urn:microsoft.com/office/officeart/2008/layout/HorizontalMultiLevelHierarchy"/>
    <dgm:cxn modelId="{274C85CD-F679-4E4A-AFA9-81CEF8C926B9}" type="presOf" srcId="{73824A85-0BC9-44EC-9700-28596EEDFDBC}" destId="{3EB5C196-963E-4C0A-B9B0-4D5FDFA44BC1}" srcOrd="0" destOrd="0" presId="urn:microsoft.com/office/officeart/2008/layout/HorizontalMultiLevelHierarchy"/>
    <dgm:cxn modelId="{593FB0E4-93F0-47E2-90F3-8F01BACBB6B6}" type="presOf" srcId="{8DFD0E1F-FDCF-4D86-8785-8AC6882BBC67}" destId="{938A94D2-D2B3-4F28-BCEF-6F0320A92562}" srcOrd="1" destOrd="0" presId="urn:microsoft.com/office/officeart/2008/layout/HorizontalMultiLevelHierarchy"/>
    <dgm:cxn modelId="{2EE0611E-B830-45AD-A28F-A417F1EA34AD}" type="presOf" srcId="{EA15692B-EF53-4994-A831-10D1A3E3DB66}" destId="{5C11EC9C-1650-427B-B618-D86E15D7E7E7}" srcOrd="1" destOrd="0" presId="urn:microsoft.com/office/officeart/2008/layout/HorizontalMultiLevelHierarchy"/>
    <dgm:cxn modelId="{F7ACEE75-3ED3-4BDC-869F-C9EE736DBA08}" srcId="{01CE6707-28C8-4755-98F7-5DCB26BB0705}" destId="{91F6DC55-D705-49AE-8DEB-8241346F43F7}" srcOrd="0" destOrd="0" parTransId="{FF706F5C-7670-47DE-B578-9CA11B181773}" sibTransId="{77236A0E-BD92-450B-AE11-97D444C6BBED}"/>
    <dgm:cxn modelId="{E4DD4E8A-F565-476D-9A4F-7B935252BD15}" type="presOf" srcId="{01CE6707-28C8-4755-98F7-5DCB26BB0705}" destId="{29E90767-CEB5-4A3F-B1D8-C799CD8C6D7C}" srcOrd="0" destOrd="0" presId="urn:microsoft.com/office/officeart/2008/layout/HorizontalMultiLevelHierarchy"/>
    <dgm:cxn modelId="{21C71CF4-2802-4950-814E-4653BBE5F1CF}" type="presOf" srcId="{35512F98-E962-496E-B382-24AC9FC5E0A1}" destId="{FD171D66-E4E9-4EBD-90A5-B000AAB9BE9A}" srcOrd="0" destOrd="0" presId="urn:microsoft.com/office/officeart/2008/layout/HorizontalMultiLevelHierarchy"/>
    <dgm:cxn modelId="{802383BF-ACE8-4175-8062-3859F8F43E95}" type="presOf" srcId="{6E63A62B-7CAC-4B2C-9E1B-265D1886E2DB}" destId="{73627AD0-D11D-43E2-9396-60E8814C24D7}" srcOrd="0" destOrd="0" presId="urn:microsoft.com/office/officeart/2008/layout/HorizontalMultiLevelHierarchy"/>
    <dgm:cxn modelId="{AA18E988-3E7A-416F-87E5-8E89BEB3832F}" srcId="{91F6DC55-D705-49AE-8DEB-8241346F43F7}" destId="{73824A85-0BC9-44EC-9700-28596EEDFDBC}" srcOrd="1" destOrd="0" parTransId="{8DFD0E1F-FDCF-4D86-8785-8AC6882BBC67}" sibTransId="{15596250-57A3-4ECE-83C7-D2E3BF84AFFB}"/>
    <dgm:cxn modelId="{E3B1368C-AFA7-4E67-9FF9-5912DFEE5955}" srcId="{91F6DC55-D705-49AE-8DEB-8241346F43F7}" destId="{2177D42A-65BE-4FFF-B919-160F0FC09492}" srcOrd="0" destOrd="0" parTransId="{EA15692B-EF53-4994-A831-10D1A3E3DB66}" sibTransId="{349432E5-DD7D-4D75-8DBA-E383A96DC906}"/>
    <dgm:cxn modelId="{2C807C08-1067-409B-BF1D-D3F0352255AF}" type="presParOf" srcId="{29E90767-CEB5-4A3F-B1D8-C799CD8C6D7C}" destId="{A1E23B0E-FBBE-46F1-B142-2350C50E60D3}" srcOrd="0" destOrd="0" presId="urn:microsoft.com/office/officeart/2008/layout/HorizontalMultiLevelHierarchy"/>
    <dgm:cxn modelId="{BC9D9CDF-6B05-4907-99A7-026991704E89}" type="presParOf" srcId="{A1E23B0E-FBBE-46F1-B142-2350C50E60D3}" destId="{18DF990C-F81F-409F-AFFF-4B30D52B08BB}" srcOrd="0" destOrd="0" presId="urn:microsoft.com/office/officeart/2008/layout/HorizontalMultiLevelHierarchy"/>
    <dgm:cxn modelId="{A8DBB565-A0C0-4B04-93B4-EA6095166656}" type="presParOf" srcId="{A1E23B0E-FBBE-46F1-B142-2350C50E60D3}" destId="{DB914456-E052-4C8B-A7A0-B2365503E7D7}" srcOrd="1" destOrd="0" presId="urn:microsoft.com/office/officeart/2008/layout/HorizontalMultiLevelHierarchy"/>
    <dgm:cxn modelId="{C544C90B-A744-4276-A823-46A5C881D5B5}" type="presParOf" srcId="{DB914456-E052-4C8B-A7A0-B2365503E7D7}" destId="{92DCF751-5DF8-4644-96B0-5E22A59EB5B9}" srcOrd="0" destOrd="0" presId="urn:microsoft.com/office/officeart/2008/layout/HorizontalMultiLevelHierarchy"/>
    <dgm:cxn modelId="{763F9BD0-C953-484B-BFC7-754770AB2C32}" type="presParOf" srcId="{92DCF751-5DF8-4644-96B0-5E22A59EB5B9}" destId="{5C11EC9C-1650-427B-B618-D86E15D7E7E7}" srcOrd="0" destOrd="0" presId="urn:microsoft.com/office/officeart/2008/layout/HorizontalMultiLevelHierarchy"/>
    <dgm:cxn modelId="{F06AEDC7-87CA-4096-80D4-5E7FB28CC2D7}" type="presParOf" srcId="{DB914456-E052-4C8B-A7A0-B2365503E7D7}" destId="{E74EC6DD-B64D-4741-8BC4-BD85AA08056F}" srcOrd="1" destOrd="0" presId="urn:microsoft.com/office/officeart/2008/layout/HorizontalMultiLevelHierarchy"/>
    <dgm:cxn modelId="{B34DB88E-8F70-483F-847B-19874D075461}" type="presParOf" srcId="{E74EC6DD-B64D-4741-8BC4-BD85AA08056F}" destId="{BE08E94C-4AAF-403E-B1D4-E6A74AC13C70}" srcOrd="0" destOrd="0" presId="urn:microsoft.com/office/officeart/2008/layout/HorizontalMultiLevelHierarchy"/>
    <dgm:cxn modelId="{9C9A5D6D-74C1-4F85-8BFD-4D24EC45A89B}" type="presParOf" srcId="{E74EC6DD-B64D-4741-8BC4-BD85AA08056F}" destId="{6A67C2AD-BAF5-4D29-AECF-1963838A949E}" srcOrd="1" destOrd="0" presId="urn:microsoft.com/office/officeart/2008/layout/HorizontalMultiLevelHierarchy"/>
    <dgm:cxn modelId="{DC95AFFC-9C9A-45FE-89FF-4EFBA080EBD4}" type="presParOf" srcId="{DB914456-E052-4C8B-A7A0-B2365503E7D7}" destId="{9ECAEEB4-AA5F-415A-942D-9F67BA5902CF}" srcOrd="2" destOrd="0" presId="urn:microsoft.com/office/officeart/2008/layout/HorizontalMultiLevelHierarchy"/>
    <dgm:cxn modelId="{A55B250B-D786-4892-850C-D2B6AD406F08}" type="presParOf" srcId="{9ECAEEB4-AA5F-415A-942D-9F67BA5902CF}" destId="{938A94D2-D2B3-4F28-BCEF-6F0320A92562}" srcOrd="0" destOrd="0" presId="urn:microsoft.com/office/officeart/2008/layout/HorizontalMultiLevelHierarchy"/>
    <dgm:cxn modelId="{034E41E7-6D6F-4313-BBC7-936834F1C262}" type="presParOf" srcId="{DB914456-E052-4C8B-A7A0-B2365503E7D7}" destId="{5403D0B4-AF62-4BF0-9D1B-D4F43D1A1B4C}" srcOrd="3" destOrd="0" presId="urn:microsoft.com/office/officeart/2008/layout/HorizontalMultiLevelHierarchy"/>
    <dgm:cxn modelId="{0DC0B6D7-EDEC-4F3F-9A2D-B3CD0C79A431}" type="presParOf" srcId="{5403D0B4-AF62-4BF0-9D1B-D4F43D1A1B4C}" destId="{3EB5C196-963E-4C0A-B9B0-4D5FDFA44BC1}" srcOrd="0" destOrd="0" presId="urn:microsoft.com/office/officeart/2008/layout/HorizontalMultiLevelHierarchy"/>
    <dgm:cxn modelId="{D6CC39AD-DA7E-4811-BA8C-278A72F338CD}" type="presParOf" srcId="{5403D0B4-AF62-4BF0-9D1B-D4F43D1A1B4C}" destId="{A101FE72-A81D-4584-A1FD-338941C4750B}" srcOrd="1" destOrd="0" presId="urn:microsoft.com/office/officeart/2008/layout/HorizontalMultiLevelHierarchy"/>
    <dgm:cxn modelId="{2DD07233-78C0-4E1A-8B1F-F6DC80FEDD7E}" type="presParOf" srcId="{DB914456-E052-4C8B-A7A0-B2365503E7D7}" destId="{73627AD0-D11D-43E2-9396-60E8814C24D7}" srcOrd="4" destOrd="0" presId="urn:microsoft.com/office/officeart/2008/layout/HorizontalMultiLevelHierarchy"/>
    <dgm:cxn modelId="{5DD0AE6F-7FCF-4094-809A-8F15053862D4}" type="presParOf" srcId="{73627AD0-D11D-43E2-9396-60E8814C24D7}" destId="{3FEF1321-F03D-4391-96D1-8C0C4D9EE84C}" srcOrd="0" destOrd="0" presId="urn:microsoft.com/office/officeart/2008/layout/HorizontalMultiLevelHierarchy"/>
    <dgm:cxn modelId="{EB619C56-0BE7-4E67-92B1-23DDC4944EB0}" type="presParOf" srcId="{DB914456-E052-4C8B-A7A0-B2365503E7D7}" destId="{1A4C49B4-7B9A-4A94-91F4-14FA70DFA334}" srcOrd="5" destOrd="0" presId="urn:microsoft.com/office/officeart/2008/layout/HorizontalMultiLevelHierarchy"/>
    <dgm:cxn modelId="{DF618FD2-11C7-4234-9A2D-A56F09FD6F0D}" type="presParOf" srcId="{1A4C49B4-7B9A-4A94-91F4-14FA70DFA334}" destId="{FD171D66-E4E9-4EBD-90A5-B000AAB9BE9A}" srcOrd="0" destOrd="0" presId="urn:microsoft.com/office/officeart/2008/layout/HorizontalMultiLevelHierarchy"/>
    <dgm:cxn modelId="{02D5A273-9CDC-4ECD-915B-45DDBE501908}" type="presParOf" srcId="{1A4C49B4-7B9A-4A94-91F4-14FA70DFA334}" destId="{CBC76AE1-8B0D-4E9A-81A6-84B0CFDCFEA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0BBC6-C692-47E4-8017-7F1E130A302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554830A8-CDF5-410B-9A1E-71BC6B004F4B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Institución educativa</a:t>
          </a:r>
        </a:p>
      </dgm:t>
    </dgm:pt>
    <dgm:pt modelId="{0B78FB46-313A-4171-B835-CC65800F2E5E}" type="parTrans" cxnId="{FF73B792-E6CE-45BC-A463-342993117358}">
      <dgm:prSet/>
      <dgm:spPr/>
      <dgm:t>
        <a:bodyPr/>
        <a:lstStyle/>
        <a:p>
          <a:endParaRPr lang="es-ES"/>
        </a:p>
      </dgm:t>
    </dgm:pt>
    <dgm:pt modelId="{61DDED73-3FFB-4715-AA3C-E5FAD5BD3AF0}" type="sibTrans" cxnId="{FF73B792-E6CE-45BC-A463-342993117358}">
      <dgm:prSet/>
      <dgm:spPr/>
      <dgm:t>
        <a:bodyPr/>
        <a:lstStyle/>
        <a:p>
          <a:endParaRPr lang="es-ES"/>
        </a:p>
      </dgm:t>
    </dgm:pt>
    <dgm:pt modelId="{125920C1-2BB9-465B-9119-2285DD6A31F7}">
      <dgm:prSet phldrT="[Texto]" custT="1"/>
      <dgm:spPr/>
      <dgm:t>
        <a:bodyPr/>
        <a:lstStyle/>
        <a:p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Produce aprendizaje</a:t>
          </a:r>
        </a:p>
      </dgm:t>
    </dgm:pt>
    <dgm:pt modelId="{85226558-B561-4F0C-BEB6-7A2915828321}" type="parTrans" cxnId="{561607F6-0186-43A6-BCB0-68F544FC7A72}">
      <dgm:prSet/>
      <dgm:spPr/>
      <dgm:t>
        <a:bodyPr/>
        <a:lstStyle/>
        <a:p>
          <a:endParaRPr lang="es-ES"/>
        </a:p>
      </dgm:t>
    </dgm:pt>
    <dgm:pt modelId="{A19835CC-0A6B-4641-AF7C-F720B7407738}" type="sibTrans" cxnId="{561607F6-0186-43A6-BCB0-68F544FC7A72}">
      <dgm:prSet/>
      <dgm:spPr/>
      <dgm:t>
        <a:bodyPr/>
        <a:lstStyle/>
        <a:p>
          <a:endParaRPr lang="es-ES"/>
        </a:p>
      </dgm:t>
    </dgm:pt>
    <dgm:pt modelId="{A79818F4-5BF8-4A06-A876-B4263951BDB7}">
      <dgm:prSet phldrT="[Texto]" custT="1"/>
      <dgm:spPr/>
      <dgm:t>
        <a:bodyPr/>
        <a:lstStyle/>
        <a:p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Fomenta en estudiantes el descubrimiento y construcción del conocimiento</a:t>
          </a:r>
        </a:p>
      </dgm:t>
    </dgm:pt>
    <dgm:pt modelId="{FD37E7E3-C4B7-4621-A354-D598663D3C39}" type="parTrans" cxnId="{DFBE74AF-D038-4CC5-9C44-FEFEB8153C50}">
      <dgm:prSet/>
      <dgm:spPr/>
      <dgm:t>
        <a:bodyPr/>
        <a:lstStyle/>
        <a:p>
          <a:endParaRPr lang="es-ES"/>
        </a:p>
      </dgm:t>
    </dgm:pt>
    <dgm:pt modelId="{3A535683-FC5C-4318-872A-0D1F240AD336}" type="sibTrans" cxnId="{DFBE74AF-D038-4CC5-9C44-FEFEB8153C50}">
      <dgm:prSet/>
      <dgm:spPr/>
      <dgm:t>
        <a:bodyPr/>
        <a:lstStyle/>
        <a:p>
          <a:endParaRPr lang="es-ES"/>
        </a:p>
      </dgm:t>
    </dgm:pt>
    <dgm:pt modelId="{FE622469-447B-448F-B452-1E8AFB973D52}">
      <dgm:prSet phldrT="[Texto]" custT="1"/>
      <dgm:spPr/>
      <dgm:t>
        <a:bodyPr/>
        <a:lstStyle/>
        <a:p>
          <a:r>
            <a: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 entornos de aprendizaje</a:t>
          </a:r>
        </a:p>
      </dgm:t>
    </dgm:pt>
    <dgm:pt modelId="{01540EBA-8EAE-45A0-A66F-715A244DF95E}" type="parTrans" cxnId="{C2832A84-B9B5-49A5-8342-5665AFAF35FD}">
      <dgm:prSet/>
      <dgm:spPr/>
      <dgm:t>
        <a:bodyPr/>
        <a:lstStyle/>
        <a:p>
          <a:endParaRPr lang="es-ES"/>
        </a:p>
      </dgm:t>
    </dgm:pt>
    <dgm:pt modelId="{F7F8FEDE-CB7E-4405-B931-6885E24247F0}" type="sibTrans" cxnId="{C2832A84-B9B5-49A5-8342-5665AFAF35FD}">
      <dgm:prSet/>
      <dgm:spPr/>
      <dgm:t>
        <a:bodyPr/>
        <a:lstStyle/>
        <a:p>
          <a:endParaRPr lang="es-ES"/>
        </a:p>
      </dgm:t>
    </dgm:pt>
    <dgm:pt modelId="{AC9EB6B9-E361-4B55-93B8-EC26C2A9EFAE}" type="pres">
      <dgm:prSet presAssocID="{D100BBC6-C692-47E4-8017-7F1E130A30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C53F48B-93F3-41E8-9E35-05C3554D67BB}" type="pres">
      <dgm:prSet presAssocID="{554830A8-CDF5-410B-9A1E-71BC6B004F4B}" presName="root1" presStyleCnt="0"/>
      <dgm:spPr/>
    </dgm:pt>
    <dgm:pt modelId="{6C2A60F3-995A-49A6-BA95-1973C2F05B65}" type="pres">
      <dgm:prSet presAssocID="{554830A8-CDF5-410B-9A1E-71BC6B004F4B}" presName="LevelOneTextNode" presStyleLbl="node0" presStyleIdx="0" presStyleCnt="1" custLinFactNeighborY="235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4EE094-557C-494E-9E41-E23A923BE0A6}" type="pres">
      <dgm:prSet presAssocID="{554830A8-CDF5-410B-9A1E-71BC6B004F4B}" presName="level2hierChild" presStyleCnt="0"/>
      <dgm:spPr/>
    </dgm:pt>
    <dgm:pt modelId="{5DC0F7BD-0EC7-4251-BD10-D21A4FE7E1F3}" type="pres">
      <dgm:prSet presAssocID="{85226558-B561-4F0C-BEB6-7A2915828321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23AAC205-18EB-4A0C-9253-D92B2F38EEB2}" type="pres">
      <dgm:prSet presAssocID="{85226558-B561-4F0C-BEB6-7A2915828321}" presName="connTx" presStyleLbl="parChTrans1D2" presStyleIdx="0" presStyleCnt="3"/>
      <dgm:spPr/>
      <dgm:t>
        <a:bodyPr/>
        <a:lstStyle/>
        <a:p>
          <a:endParaRPr lang="es-MX"/>
        </a:p>
      </dgm:t>
    </dgm:pt>
    <dgm:pt modelId="{F69ABD8A-3547-44E9-A2EB-E97F3A9742D6}" type="pres">
      <dgm:prSet presAssocID="{125920C1-2BB9-465B-9119-2285DD6A31F7}" presName="root2" presStyleCnt="0"/>
      <dgm:spPr/>
    </dgm:pt>
    <dgm:pt modelId="{9FCD6351-9332-41EB-94D1-EA5CAEAE2100}" type="pres">
      <dgm:prSet presAssocID="{125920C1-2BB9-465B-9119-2285DD6A31F7}" presName="LevelTwoTextNode" presStyleLbl="node2" presStyleIdx="0" presStyleCnt="3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18B1E9-28D3-4EA6-81BD-B7258E5F16B3}" type="pres">
      <dgm:prSet presAssocID="{125920C1-2BB9-465B-9119-2285DD6A31F7}" presName="level3hierChild" presStyleCnt="0"/>
      <dgm:spPr/>
    </dgm:pt>
    <dgm:pt modelId="{17EFD65D-2478-4040-B9D5-D161E329A65B}" type="pres">
      <dgm:prSet presAssocID="{FD37E7E3-C4B7-4621-A354-D598663D3C39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7E6FF9C2-B914-4C1A-8EF1-B67A69D62956}" type="pres">
      <dgm:prSet presAssocID="{FD37E7E3-C4B7-4621-A354-D598663D3C39}" presName="connTx" presStyleLbl="parChTrans1D2" presStyleIdx="1" presStyleCnt="3"/>
      <dgm:spPr/>
      <dgm:t>
        <a:bodyPr/>
        <a:lstStyle/>
        <a:p>
          <a:endParaRPr lang="es-MX"/>
        </a:p>
      </dgm:t>
    </dgm:pt>
    <dgm:pt modelId="{605C3BD4-B0A8-417B-AC92-AAC291C6E540}" type="pres">
      <dgm:prSet presAssocID="{A79818F4-5BF8-4A06-A876-B4263951BDB7}" presName="root2" presStyleCnt="0"/>
      <dgm:spPr/>
    </dgm:pt>
    <dgm:pt modelId="{A18D9131-2248-4906-BCD4-0834D8772EBE}" type="pres">
      <dgm:prSet presAssocID="{A79818F4-5BF8-4A06-A876-B4263951BDB7}" presName="LevelTwoTextNode" presStyleLbl="node2" presStyleIdx="1" presStyleCnt="3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255F08-DF2A-4645-A3A5-4882E4D99D0A}" type="pres">
      <dgm:prSet presAssocID="{A79818F4-5BF8-4A06-A876-B4263951BDB7}" presName="level3hierChild" presStyleCnt="0"/>
      <dgm:spPr/>
    </dgm:pt>
    <dgm:pt modelId="{2B59CE72-BF74-4279-B9D0-2341E9E81021}" type="pres">
      <dgm:prSet presAssocID="{01540EBA-8EAE-45A0-A66F-715A244DF95E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1AE31CE9-B2D9-4D5E-B43D-542C0E7517BB}" type="pres">
      <dgm:prSet presAssocID="{01540EBA-8EAE-45A0-A66F-715A244DF95E}" presName="connTx" presStyleLbl="parChTrans1D2" presStyleIdx="2" presStyleCnt="3"/>
      <dgm:spPr/>
      <dgm:t>
        <a:bodyPr/>
        <a:lstStyle/>
        <a:p>
          <a:endParaRPr lang="es-MX"/>
        </a:p>
      </dgm:t>
    </dgm:pt>
    <dgm:pt modelId="{AF939873-3A2E-45DB-A6CB-061642E8B557}" type="pres">
      <dgm:prSet presAssocID="{FE622469-447B-448F-B452-1E8AFB973D52}" presName="root2" presStyleCnt="0"/>
      <dgm:spPr/>
    </dgm:pt>
    <dgm:pt modelId="{71BBC9CC-E651-4842-80FC-0015C01E761F}" type="pres">
      <dgm:prSet presAssocID="{FE622469-447B-448F-B452-1E8AFB973D52}" presName="LevelTwoTextNode" presStyleLbl="node2" presStyleIdx="2" presStyleCnt="3" custScaleX="1244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0EE37CD-2C3D-47A1-9CC7-52C66E4EAFFE}" type="pres">
      <dgm:prSet presAssocID="{FE622469-447B-448F-B452-1E8AFB973D52}" presName="level3hierChild" presStyleCnt="0"/>
      <dgm:spPr/>
    </dgm:pt>
  </dgm:ptLst>
  <dgm:cxnLst>
    <dgm:cxn modelId="{7C17B6BF-CE6E-4071-8ABE-9D546321D469}" type="presOf" srcId="{FD37E7E3-C4B7-4621-A354-D598663D3C39}" destId="{17EFD65D-2478-4040-B9D5-D161E329A65B}" srcOrd="0" destOrd="0" presId="urn:microsoft.com/office/officeart/2008/layout/HorizontalMultiLevelHierarchy"/>
    <dgm:cxn modelId="{FF73B792-E6CE-45BC-A463-342993117358}" srcId="{D100BBC6-C692-47E4-8017-7F1E130A3028}" destId="{554830A8-CDF5-410B-9A1E-71BC6B004F4B}" srcOrd="0" destOrd="0" parTransId="{0B78FB46-313A-4171-B835-CC65800F2E5E}" sibTransId="{61DDED73-3FFB-4715-AA3C-E5FAD5BD3AF0}"/>
    <dgm:cxn modelId="{C2832A84-B9B5-49A5-8342-5665AFAF35FD}" srcId="{554830A8-CDF5-410B-9A1E-71BC6B004F4B}" destId="{FE622469-447B-448F-B452-1E8AFB973D52}" srcOrd="2" destOrd="0" parTransId="{01540EBA-8EAE-45A0-A66F-715A244DF95E}" sibTransId="{F7F8FEDE-CB7E-4405-B931-6885E24247F0}"/>
    <dgm:cxn modelId="{6B4AEEE4-B2DA-4F07-AC0A-012E2C6CCC1F}" type="presOf" srcId="{A79818F4-5BF8-4A06-A876-B4263951BDB7}" destId="{A18D9131-2248-4906-BCD4-0834D8772EBE}" srcOrd="0" destOrd="0" presId="urn:microsoft.com/office/officeart/2008/layout/HorizontalMultiLevelHierarchy"/>
    <dgm:cxn modelId="{D671DEA8-EF1E-45FD-9892-F82F233A5208}" type="presOf" srcId="{125920C1-2BB9-465B-9119-2285DD6A31F7}" destId="{9FCD6351-9332-41EB-94D1-EA5CAEAE2100}" srcOrd="0" destOrd="0" presId="urn:microsoft.com/office/officeart/2008/layout/HorizontalMultiLevelHierarchy"/>
    <dgm:cxn modelId="{6C185963-248D-4ED1-94DE-3A63C0727D38}" type="presOf" srcId="{85226558-B561-4F0C-BEB6-7A2915828321}" destId="{5DC0F7BD-0EC7-4251-BD10-D21A4FE7E1F3}" srcOrd="0" destOrd="0" presId="urn:microsoft.com/office/officeart/2008/layout/HorizontalMultiLevelHierarchy"/>
    <dgm:cxn modelId="{561607F6-0186-43A6-BCB0-68F544FC7A72}" srcId="{554830A8-CDF5-410B-9A1E-71BC6B004F4B}" destId="{125920C1-2BB9-465B-9119-2285DD6A31F7}" srcOrd="0" destOrd="0" parTransId="{85226558-B561-4F0C-BEB6-7A2915828321}" sibTransId="{A19835CC-0A6B-4641-AF7C-F720B7407738}"/>
    <dgm:cxn modelId="{63F94076-8263-4DB9-B8D6-F8EBFAD646A6}" type="presOf" srcId="{FE622469-447B-448F-B452-1E8AFB973D52}" destId="{71BBC9CC-E651-4842-80FC-0015C01E761F}" srcOrd="0" destOrd="0" presId="urn:microsoft.com/office/officeart/2008/layout/HorizontalMultiLevelHierarchy"/>
    <dgm:cxn modelId="{E5CE1885-988C-4887-B13D-1F9A8453999C}" type="presOf" srcId="{554830A8-CDF5-410B-9A1E-71BC6B004F4B}" destId="{6C2A60F3-995A-49A6-BA95-1973C2F05B65}" srcOrd="0" destOrd="0" presId="urn:microsoft.com/office/officeart/2008/layout/HorizontalMultiLevelHierarchy"/>
    <dgm:cxn modelId="{21EB389D-3FAA-4E69-A6C4-9D244F483FDF}" type="presOf" srcId="{01540EBA-8EAE-45A0-A66F-715A244DF95E}" destId="{2B59CE72-BF74-4279-B9D0-2341E9E81021}" srcOrd="0" destOrd="0" presId="urn:microsoft.com/office/officeart/2008/layout/HorizontalMultiLevelHierarchy"/>
    <dgm:cxn modelId="{8C88ABE0-CDEE-47DB-9DAD-B0F64843E4C2}" type="presOf" srcId="{85226558-B561-4F0C-BEB6-7A2915828321}" destId="{23AAC205-18EB-4A0C-9253-D92B2F38EEB2}" srcOrd="1" destOrd="0" presId="urn:microsoft.com/office/officeart/2008/layout/HorizontalMultiLevelHierarchy"/>
    <dgm:cxn modelId="{DFBE74AF-D038-4CC5-9C44-FEFEB8153C50}" srcId="{554830A8-CDF5-410B-9A1E-71BC6B004F4B}" destId="{A79818F4-5BF8-4A06-A876-B4263951BDB7}" srcOrd="1" destOrd="0" parTransId="{FD37E7E3-C4B7-4621-A354-D598663D3C39}" sibTransId="{3A535683-FC5C-4318-872A-0D1F240AD336}"/>
    <dgm:cxn modelId="{CB48E03A-BD81-420A-AE2D-796B56EA0BB9}" type="presOf" srcId="{FD37E7E3-C4B7-4621-A354-D598663D3C39}" destId="{7E6FF9C2-B914-4C1A-8EF1-B67A69D62956}" srcOrd="1" destOrd="0" presId="urn:microsoft.com/office/officeart/2008/layout/HorizontalMultiLevelHierarchy"/>
    <dgm:cxn modelId="{AC8B3EFA-FBF7-437F-926D-AD350AEF9A89}" type="presOf" srcId="{01540EBA-8EAE-45A0-A66F-715A244DF95E}" destId="{1AE31CE9-B2D9-4D5E-B43D-542C0E7517BB}" srcOrd="1" destOrd="0" presId="urn:microsoft.com/office/officeart/2008/layout/HorizontalMultiLevelHierarchy"/>
    <dgm:cxn modelId="{2C00634A-8640-456B-AE07-E564567913F0}" type="presOf" srcId="{D100BBC6-C692-47E4-8017-7F1E130A3028}" destId="{AC9EB6B9-E361-4B55-93B8-EC26C2A9EFAE}" srcOrd="0" destOrd="0" presId="urn:microsoft.com/office/officeart/2008/layout/HorizontalMultiLevelHierarchy"/>
    <dgm:cxn modelId="{6F9F67E8-7BAB-45BC-A5C5-D5634410D8DC}" type="presParOf" srcId="{AC9EB6B9-E361-4B55-93B8-EC26C2A9EFAE}" destId="{0C53F48B-93F3-41E8-9E35-05C3554D67BB}" srcOrd="0" destOrd="0" presId="urn:microsoft.com/office/officeart/2008/layout/HorizontalMultiLevelHierarchy"/>
    <dgm:cxn modelId="{46C976BF-BD0F-4C13-8586-A45C2488047E}" type="presParOf" srcId="{0C53F48B-93F3-41E8-9E35-05C3554D67BB}" destId="{6C2A60F3-995A-49A6-BA95-1973C2F05B65}" srcOrd="0" destOrd="0" presId="urn:microsoft.com/office/officeart/2008/layout/HorizontalMultiLevelHierarchy"/>
    <dgm:cxn modelId="{F6F1FED1-EC40-48C1-85FC-8589826CA0D2}" type="presParOf" srcId="{0C53F48B-93F3-41E8-9E35-05C3554D67BB}" destId="{1C4EE094-557C-494E-9E41-E23A923BE0A6}" srcOrd="1" destOrd="0" presId="urn:microsoft.com/office/officeart/2008/layout/HorizontalMultiLevelHierarchy"/>
    <dgm:cxn modelId="{FBF03632-5B46-4C44-B341-6CAF879DFCD0}" type="presParOf" srcId="{1C4EE094-557C-494E-9E41-E23A923BE0A6}" destId="{5DC0F7BD-0EC7-4251-BD10-D21A4FE7E1F3}" srcOrd="0" destOrd="0" presId="urn:microsoft.com/office/officeart/2008/layout/HorizontalMultiLevelHierarchy"/>
    <dgm:cxn modelId="{8E654AD2-0BF1-4B74-9FC8-C8492D761CE3}" type="presParOf" srcId="{5DC0F7BD-0EC7-4251-BD10-D21A4FE7E1F3}" destId="{23AAC205-18EB-4A0C-9253-D92B2F38EEB2}" srcOrd="0" destOrd="0" presId="urn:microsoft.com/office/officeart/2008/layout/HorizontalMultiLevelHierarchy"/>
    <dgm:cxn modelId="{D878A758-4848-4A49-B923-4B7DAB19FAD9}" type="presParOf" srcId="{1C4EE094-557C-494E-9E41-E23A923BE0A6}" destId="{F69ABD8A-3547-44E9-A2EB-E97F3A9742D6}" srcOrd="1" destOrd="0" presId="urn:microsoft.com/office/officeart/2008/layout/HorizontalMultiLevelHierarchy"/>
    <dgm:cxn modelId="{8C5EC12B-5709-4EDC-8CE3-BDAD92DE3C46}" type="presParOf" srcId="{F69ABD8A-3547-44E9-A2EB-E97F3A9742D6}" destId="{9FCD6351-9332-41EB-94D1-EA5CAEAE2100}" srcOrd="0" destOrd="0" presId="urn:microsoft.com/office/officeart/2008/layout/HorizontalMultiLevelHierarchy"/>
    <dgm:cxn modelId="{A20D6C93-6850-48FF-B3B5-CB1E149DA56F}" type="presParOf" srcId="{F69ABD8A-3547-44E9-A2EB-E97F3A9742D6}" destId="{8918B1E9-28D3-4EA6-81BD-B7258E5F16B3}" srcOrd="1" destOrd="0" presId="urn:microsoft.com/office/officeart/2008/layout/HorizontalMultiLevelHierarchy"/>
    <dgm:cxn modelId="{BB1FF1F2-13E4-4C20-93EB-5B1D1CA91775}" type="presParOf" srcId="{1C4EE094-557C-494E-9E41-E23A923BE0A6}" destId="{17EFD65D-2478-4040-B9D5-D161E329A65B}" srcOrd="2" destOrd="0" presId="urn:microsoft.com/office/officeart/2008/layout/HorizontalMultiLevelHierarchy"/>
    <dgm:cxn modelId="{2D05E8C8-4AB8-42C9-847D-F9CED7B19B54}" type="presParOf" srcId="{17EFD65D-2478-4040-B9D5-D161E329A65B}" destId="{7E6FF9C2-B914-4C1A-8EF1-B67A69D62956}" srcOrd="0" destOrd="0" presId="urn:microsoft.com/office/officeart/2008/layout/HorizontalMultiLevelHierarchy"/>
    <dgm:cxn modelId="{F8C9E5F9-10AE-4D38-9E94-0B3BFC8D0938}" type="presParOf" srcId="{1C4EE094-557C-494E-9E41-E23A923BE0A6}" destId="{605C3BD4-B0A8-417B-AC92-AAC291C6E540}" srcOrd="3" destOrd="0" presId="urn:microsoft.com/office/officeart/2008/layout/HorizontalMultiLevelHierarchy"/>
    <dgm:cxn modelId="{59B8134C-565A-4EAA-A120-DFE5CFC8FFB5}" type="presParOf" srcId="{605C3BD4-B0A8-417B-AC92-AAC291C6E540}" destId="{A18D9131-2248-4906-BCD4-0834D8772EBE}" srcOrd="0" destOrd="0" presId="urn:microsoft.com/office/officeart/2008/layout/HorizontalMultiLevelHierarchy"/>
    <dgm:cxn modelId="{4907CF83-863D-4DF1-B3B6-839E3EFC1054}" type="presParOf" srcId="{605C3BD4-B0A8-417B-AC92-AAC291C6E540}" destId="{72255F08-DF2A-4645-A3A5-4882E4D99D0A}" srcOrd="1" destOrd="0" presId="urn:microsoft.com/office/officeart/2008/layout/HorizontalMultiLevelHierarchy"/>
    <dgm:cxn modelId="{BE876FB5-1618-4373-9516-8CCC185B2AEC}" type="presParOf" srcId="{1C4EE094-557C-494E-9E41-E23A923BE0A6}" destId="{2B59CE72-BF74-4279-B9D0-2341E9E81021}" srcOrd="4" destOrd="0" presId="urn:microsoft.com/office/officeart/2008/layout/HorizontalMultiLevelHierarchy"/>
    <dgm:cxn modelId="{DFFD6829-F983-44E5-B437-48FD8C173EB7}" type="presParOf" srcId="{2B59CE72-BF74-4279-B9D0-2341E9E81021}" destId="{1AE31CE9-B2D9-4D5E-B43D-542C0E7517BB}" srcOrd="0" destOrd="0" presId="urn:microsoft.com/office/officeart/2008/layout/HorizontalMultiLevelHierarchy"/>
    <dgm:cxn modelId="{878C38BE-531E-4D99-8879-9F7D9F504AC4}" type="presParOf" srcId="{1C4EE094-557C-494E-9E41-E23A923BE0A6}" destId="{AF939873-3A2E-45DB-A6CB-061642E8B557}" srcOrd="5" destOrd="0" presId="urn:microsoft.com/office/officeart/2008/layout/HorizontalMultiLevelHierarchy"/>
    <dgm:cxn modelId="{563E5BF6-DBBE-4D32-8249-0DA4C574D43F}" type="presParOf" srcId="{AF939873-3A2E-45DB-A6CB-061642E8B557}" destId="{71BBC9CC-E651-4842-80FC-0015C01E761F}" srcOrd="0" destOrd="0" presId="urn:microsoft.com/office/officeart/2008/layout/HorizontalMultiLevelHierarchy"/>
    <dgm:cxn modelId="{1443BD32-825D-4470-B998-D790B61C021D}" type="presParOf" srcId="{AF939873-3A2E-45DB-A6CB-061642E8B557}" destId="{50EE37CD-2C3D-47A1-9CC7-52C66E4EAFF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00BBC6-C692-47E4-8017-7F1E130A302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554830A8-CDF5-410B-9A1E-71BC6B004F4B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Académicos</a:t>
          </a:r>
        </a:p>
      </dgm:t>
    </dgm:pt>
    <dgm:pt modelId="{0B78FB46-313A-4171-B835-CC65800F2E5E}" type="parTrans" cxnId="{FF73B792-E6CE-45BC-A463-342993117358}">
      <dgm:prSet/>
      <dgm:spPr/>
      <dgm:t>
        <a:bodyPr/>
        <a:lstStyle/>
        <a:p>
          <a:endParaRPr lang="es-ES"/>
        </a:p>
      </dgm:t>
    </dgm:pt>
    <dgm:pt modelId="{61DDED73-3FFB-4715-AA3C-E5FAD5BD3AF0}" type="sibTrans" cxnId="{FF73B792-E6CE-45BC-A463-342993117358}">
      <dgm:prSet/>
      <dgm:spPr/>
      <dgm:t>
        <a:bodyPr/>
        <a:lstStyle/>
        <a:p>
          <a:endParaRPr lang="es-ES"/>
        </a:p>
      </dgm:t>
    </dgm:pt>
    <dgm:pt modelId="{125920C1-2BB9-465B-9119-2285DD6A31F7}">
      <dgm:prSet phldrT="[Texto]" custT="1"/>
      <dgm:spPr/>
      <dgm:t>
        <a:bodyPr/>
        <a:lstStyle/>
        <a:p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Diseñan ámbitos de aprendizaje</a:t>
          </a:r>
        </a:p>
      </dgm:t>
    </dgm:pt>
    <dgm:pt modelId="{85226558-B561-4F0C-BEB6-7A2915828321}" type="parTrans" cxnId="{561607F6-0186-43A6-BCB0-68F544FC7A72}">
      <dgm:prSet/>
      <dgm:spPr/>
      <dgm:t>
        <a:bodyPr/>
        <a:lstStyle/>
        <a:p>
          <a:endParaRPr lang="es-ES"/>
        </a:p>
      </dgm:t>
    </dgm:pt>
    <dgm:pt modelId="{A19835CC-0A6B-4641-AF7C-F720B7407738}" type="sibTrans" cxnId="{561607F6-0186-43A6-BCB0-68F544FC7A72}">
      <dgm:prSet/>
      <dgm:spPr/>
      <dgm:t>
        <a:bodyPr/>
        <a:lstStyle/>
        <a:p>
          <a:endParaRPr lang="es-ES"/>
        </a:p>
      </dgm:t>
    </dgm:pt>
    <dgm:pt modelId="{A79818F4-5BF8-4A06-A876-B4263951BDB7}">
      <dgm:prSet phldrT="[Texto]" custT="1"/>
      <dgm:spPr/>
      <dgm:t>
        <a:bodyPr/>
        <a:lstStyle/>
        <a:p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Desarrollan la competencia y talento de estudiantes</a:t>
          </a:r>
        </a:p>
      </dgm:t>
    </dgm:pt>
    <dgm:pt modelId="{FD37E7E3-C4B7-4621-A354-D598663D3C39}" type="parTrans" cxnId="{DFBE74AF-D038-4CC5-9C44-FEFEB8153C50}">
      <dgm:prSet/>
      <dgm:spPr/>
      <dgm:t>
        <a:bodyPr/>
        <a:lstStyle/>
        <a:p>
          <a:endParaRPr lang="es-ES"/>
        </a:p>
      </dgm:t>
    </dgm:pt>
    <dgm:pt modelId="{3A535683-FC5C-4318-872A-0D1F240AD336}" type="sibTrans" cxnId="{DFBE74AF-D038-4CC5-9C44-FEFEB8153C50}">
      <dgm:prSet/>
      <dgm:spPr/>
      <dgm:t>
        <a:bodyPr/>
        <a:lstStyle/>
        <a:p>
          <a:endParaRPr lang="es-ES"/>
        </a:p>
      </dgm:t>
    </dgm:pt>
    <dgm:pt modelId="{FE622469-447B-448F-B452-1E8AFB973D52}">
      <dgm:prSet phldrT="[Texto]" custT="1"/>
      <dgm:spPr/>
      <dgm:t>
        <a:bodyPr/>
        <a:lstStyle/>
        <a:p>
          <a:r>
            <a: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Diseñan métodos de aprendizaje</a:t>
          </a:r>
        </a:p>
      </dgm:t>
    </dgm:pt>
    <dgm:pt modelId="{F7F8FEDE-CB7E-4405-B931-6885E24247F0}" type="sibTrans" cxnId="{C2832A84-B9B5-49A5-8342-5665AFAF35FD}">
      <dgm:prSet/>
      <dgm:spPr/>
      <dgm:t>
        <a:bodyPr/>
        <a:lstStyle/>
        <a:p>
          <a:endParaRPr lang="es-ES"/>
        </a:p>
      </dgm:t>
    </dgm:pt>
    <dgm:pt modelId="{01540EBA-8EAE-45A0-A66F-715A244DF95E}" type="parTrans" cxnId="{C2832A84-B9B5-49A5-8342-5665AFAF35FD}">
      <dgm:prSet/>
      <dgm:spPr/>
      <dgm:t>
        <a:bodyPr/>
        <a:lstStyle/>
        <a:p>
          <a:endParaRPr lang="es-ES"/>
        </a:p>
      </dgm:t>
    </dgm:pt>
    <dgm:pt modelId="{AC9EB6B9-E361-4B55-93B8-EC26C2A9EFAE}" type="pres">
      <dgm:prSet presAssocID="{D100BBC6-C692-47E4-8017-7F1E130A30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C53F48B-93F3-41E8-9E35-05C3554D67BB}" type="pres">
      <dgm:prSet presAssocID="{554830A8-CDF5-410B-9A1E-71BC6B004F4B}" presName="root1" presStyleCnt="0"/>
      <dgm:spPr/>
    </dgm:pt>
    <dgm:pt modelId="{6C2A60F3-995A-49A6-BA95-1973C2F05B65}" type="pres">
      <dgm:prSet presAssocID="{554830A8-CDF5-410B-9A1E-71BC6B004F4B}" presName="LevelOneTextNode" presStyleLbl="node0" presStyleIdx="0" presStyleCnt="1" custLinFactNeighborY="235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4EE094-557C-494E-9E41-E23A923BE0A6}" type="pres">
      <dgm:prSet presAssocID="{554830A8-CDF5-410B-9A1E-71BC6B004F4B}" presName="level2hierChild" presStyleCnt="0"/>
      <dgm:spPr/>
    </dgm:pt>
    <dgm:pt modelId="{5DC0F7BD-0EC7-4251-BD10-D21A4FE7E1F3}" type="pres">
      <dgm:prSet presAssocID="{85226558-B561-4F0C-BEB6-7A2915828321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23AAC205-18EB-4A0C-9253-D92B2F38EEB2}" type="pres">
      <dgm:prSet presAssocID="{85226558-B561-4F0C-BEB6-7A2915828321}" presName="connTx" presStyleLbl="parChTrans1D2" presStyleIdx="0" presStyleCnt="3"/>
      <dgm:spPr/>
      <dgm:t>
        <a:bodyPr/>
        <a:lstStyle/>
        <a:p>
          <a:endParaRPr lang="es-MX"/>
        </a:p>
      </dgm:t>
    </dgm:pt>
    <dgm:pt modelId="{F69ABD8A-3547-44E9-A2EB-E97F3A9742D6}" type="pres">
      <dgm:prSet presAssocID="{125920C1-2BB9-465B-9119-2285DD6A31F7}" presName="root2" presStyleCnt="0"/>
      <dgm:spPr/>
    </dgm:pt>
    <dgm:pt modelId="{9FCD6351-9332-41EB-94D1-EA5CAEAE2100}" type="pres">
      <dgm:prSet presAssocID="{125920C1-2BB9-465B-9119-2285DD6A31F7}" presName="LevelTwoTextNode" presStyleLbl="node2" presStyleIdx="0" presStyleCnt="3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18B1E9-28D3-4EA6-81BD-B7258E5F16B3}" type="pres">
      <dgm:prSet presAssocID="{125920C1-2BB9-465B-9119-2285DD6A31F7}" presName="level3hierChild" presStyleCnt="0"/>
      <dgm:spPr/>
    </dgm:pt>
    <dgm:pt modelId="{17EFD65D-2478-4040-B9D5-D161E329A65B}" type="pres">
      <dgm:prSet presAssocID="{FD37E7E3-C4B7-4621-A354-D598663D3C39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7E6FF9C2-B914-4C1A-8EF1-B67A69D62956}" type="pres">
      <dgm:prSet presAssocID="{FD37E7E3-C4B7-4621-A354-D598663D3C39}" presName="connTx" presStyleLbl="parChTrans1D2" presStyleIdx="1" presStyleCnt="3"/>
      <dgm:spPr/>
      <dgm:t>
        <a:bodyPr/>
        <a:lstStyle/>
        <a:p>
          <a:endParaRPr lang="es-MX"/>
        </a:p>
      </dgm:t>
    </dgm:pt>
    <dgm:pt modelId="{605C3BD4-B0A8-417B-AC92-AAC291C6E540}" type="pres">
      <dgm:prSet presAssocID="{A79818F4-5BF8-4A06-A876-B4263951BDB7}" presName="root2" presStyleCnt="0"/>
      <dgm:spPr/>
    </dgm:pt>
    <dgm:pt modelId="{A18D9131-2248-4906-BCD4-0834D8772EBE}" type="pres">
      <dgm:prSet presAssocID="{A79818F4-5BF8-4A06-A876-B4263951BDB7}" presName="LevelTwoTextNode" presStyleLbl="node2" presStyleIdx="1" presStyleCnt="3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255F08-DF2A-4645-A3A5-4882E4D99D0A}" type="pres">
      <dgm:prSet presAssocID="{A79818F4-5BF8-4A06-A876-B4263951BDB7}" presName="level3hierChild" presStyleCnt="0"/>
      <dgm:spPr/>
    </dgm:pt>
    <dgm:pt modelId="{2B59CE72-BF74-4279-B9D0-2341E9E81021}" type="pres">
      <dgm:prSet presAssocID="{01540EBA-8EAE-45A0-A66F-715A244DF95E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1AE31CE9-B2D9-4D5E-B43D-542C0E7517BB}" type="pres">
      <dgm:prSet presAssocID="{01540EBA-8EAE-45A0-A66F-715A244DF95E}" presName="connTx" presStyleLbl="parChTrans1D2" presStyleIdx="2" presStyleCnt="3"/>
      <dgm:spPr/>
      <dgm:t>
        <a:bodyPr/>
        <a:lstStyle/>
        <a:p>
          <a:endParaRPr lang="es-MX"/>
        </a:p>
      </dgm:t>
    </dgm:pt>
    <dgm:pt modelId="{AF939873-3A2E-45DB-A6CB-061642E8B557}" type="pres">
      <dgm:prSet presAssocID="{FE622469-447B-448F-B452-1E8AFB973D52}" presName="root2" presStyleCnt="0"/>
      <dgm:spPr/>
    </dgm:pt>
    <dgm:pt modelId="{71BBC9CC-E651-4842-80FC-0015C01E761F}" type="pres">
      <dgm:prSet presAssocID="{FE622469-447B-448F-B452-1E8AFB973D52}" presName="LevelTwoTextNode" presStyleLbl="node2" presStyleIdx="2" presStyleCnt="3" custScaleX="1244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0EE37CD-2C3D-47A1-9CC7-52C66E4EAFFE}" type="pres">
      <dgm:prSet presAssocID="{FE622469-447B-448F-B452-1E8AFB973D52}" presName="level3hierChild" presStyleCnt="0"/>
      <dgm:spPr/>
    </dgm:pt>
  </dgm:ptLst>
  <dgm:cxnLst>
    <dgm:cxn modelId="{C2832A84-B9B5-49A5-8342-5665AFAF35FD}" srcId="{554830A8-CDF5-410B-9A1E-71BC6B004F4B}" destId="{FE622469-447B-448F-B452-1E8AFB973D52}" srcOrd="2" destOrd="0" parTransId="{01540EBA-8EAE-45A0-A66F-715A244DF95E}" sibTransId="{F7F8FEDE-CB7E-4405-B931-6885E24247F0}"/>
    <dgm:cxn modelId="{561607F6-0186-43A6-BCB0-68F544FC7A72}" srcId="{554830A8-CDF5-410B-9A1E-71BC6B004F4B}" destId="{125920C1-2BB9-465B-9119-2285DD6A31F7}" srcOrd="0" destOrd="0" parTransId="{85226558-B561-4F0C-BEB6-7A2915828321}" sibTransId="{A19835CC-0A6B-4641-AF7C-F720B7407738}"/>
    <dgm:cxn modelId="{63F94076-8263-4DB9-B8D6-F8EBFAD646A6}" type="presOf" srcId="{FE622469-447B-448F-B452-1E8AFB973D52}" destId="{71BBC9CC-E651-4842-80FC-0015C01E761F}" srcOrd="0" destOrd="0" presId="urn:microsoft.com/office/officeart/2008/layout/HorizontalMultiLevelHierarchy"/>
    <dgm:cxn modelId="{6B4AEEE4-B2DA-4F07-AC0A-012E2C6CCC1F}" type="presOf" srcId="{A79818F4-5BF8-4A06-A876-B4263951BDB7}" destId="{A18D9131-2248-4906-BCD4-0834D8772EBE}" srcOrd="0" destOrd="0" presId="urn:microsoft.com/office/officeart/2008/layout/HorizontalMultiLevelHierarchy"/>
    <dgm:cxn modelId="{7C17B6BF-CE6E-4071-8ABE-9D546321D469}" type="presOf" srcId="{FD37E7E3-C4B7-4621-A354-D598663D3C39}" destId="{17EFD65D-2478-4040-B9D5-D161E329A65B}" srcOrd="0" destOrd="0" presId="urn:microsoft.com/office/officeart/2008/layout/HorizontalMultiLevelHierarchy"/>
    <dgm:cxn modelId="{8C88ABE0-CDEE-47DB-9DAD-B0F64843E4C2}" type="presOf" srcId="{85226558-B561-4F0C-BEB6-7A2915828321}" destId="{23AAC205-18EB-4A0C-9253-D92B2F38EEB2}" srcOrd="1" destOrd="0" presId="urn:microsoft.com/office/officeart/2008/layout/HorizontalMultiLevelHierarchy"/>
    <dgm:cxn modelId="{2C00634A-8640-456B-AE07-E564567913F0}" type="presOf" srcId="{D100BBC6-C692-47E4-8017-7F1E130A3028}" destId="{AC9EB6B9-E361-4B55-93B8-EC26C2A9EFAE}" srcOrd="0" destOrd="0" presId="urn:microsoft.com/office/officeart/2008/layout/HorizontalMultiLevelHierarchy"/>
    <dgm:cxn modelId="{E5CE1885-988C-4887-B13D-1F9A8453999C}" type="presOf" srcId="{554830A8-CDF5-410B-9A1E-71BC6B004F4B}" destId="{6C2A60F3-995A-49A6-BA95-1973C2F05B65}" srcOrd="0" destOrd="0" presId="urn:microsoft.com/office/officeart/2008/layout/HorizontalMultiLevelHierarchy"/>
    <dgm:cxn modelId="{D671DEA8-EF1E-45FD-9892-F82F233A5208}" type="presOf" srcId="{125920C1-2BB9-465B-9119-2285DD6A31F7}" destId="{9FCD6351-9332-41EB-94D1-EA5CAEAE2100}" srcOrd="0" destOrd="0" presId="urn:microsoft.com/office/officeart/2008/layout/HorizontalMultiLevelHierarchy"/>
    <dgm:cxn modelId="{DFBE74AF-D038-4CC5-9C44-FEFEB8153C50}" srcId="{554830A8-CDF5-410B-9A1E-71BC6B004F4B}" destId="{A79818F4-5BF8-4A06-A876-B4263951BDB7}" srcOrd="1" destOrd="0" parTransId="{FD37E7E3-C4B7-4621-A354-D598663D3C39}" sibTransId="{3A535683-FC5C-4318-872A-0D1F240AD336}"/>
    <dgm:cxn modelId="{21EB389D-3FAA-4E69-A6C4-9D244F483FDF}" type="presOf" srcId="{01540EBA-8EAE-45A0-A66F-715A244DF95E}" destId="{2B59CE72-BF74-4279-B9D0-2341E9E81021}" srcOrd="0" destOrd="0" presId="urn:microsoft.com/office/officeart/2008/layout/HorizontalMultiLevelHierarchy"/>
    <dgm:cxn modelId="{AC8B3EFA-FBF7-437F-926D-AD350AEF9A89}" type="presOf" srcId="{01540EBA-8EAE-45A0-A66F-715A244DF95E}" destId="{1AE31CE9-B2D9-4D5E-B43D-542C0E7517BB}" srcOrd="1" destOrd="0" presId="urn:microsoft.com/office/officeart/2008/layout/HorizontalMultiLevelHierarchy"/>
    <dgm:cxn modelId="{CB48E03A-BD81-420A-AE2D-796B56EA0BB9}" type="presOf" srcId="{FD37E7E3-C4B7-4621-A354-D598663D3C39}" destId="{7E6FF9C2-B914-4C1A-8EF1-B67A69D62956}" srcOrd="1" destOrd="0" presId="urn:microsoft.com/office/officeart/2008/layout/HorizontalMultiLevelHierarchy"/>
    <dgm:cxn modelId="{6C185963-248D-4ED1-94DE-3A63C0727D38}" type="presOf" srcId="{85226558-B561-4F0C-BEB6-7A2915828321}" destId="{5DC0F7BD-0EC7-4251-BD10-D21A4FE7E1F3}" srcOrd="0" destOrd="0" presId="urn:microsoft.com/office/officeart/2008/layout/HorizontalMultiLevelHierarchy"/>
    <dgm:cxn modelId="{FF73B792-E6CE-45BC-A463-342993117358}" srcId="{D100BBC6-C692-47E4-8017-7F1E130A3028}" destId="{554830A8-CDF5-410B-9A1E-71BC6B004F4B}" srcOrd="0" destOrd="0" parTransId="{0B78FB46-313A-4171-B835-CC65800F2E5E}" sibTransId="{61DDED73-3FFB-4715-AA3C-E5FAD5BD3AF0}"/>
    <dgm:cxn modelId="{6F9F67E8-7BAB-45BC-A5C5-D5634410D8DC}" type="presParOf" srcId="{AC9EB6B9-E361-4B55-93B8-EC26C2A9EFAE}" destId="{0C53F48B-93F3-41E8-9E35-05C3554D67BB}" srcOrd="0" destOrd="0" presId="urn:microsoft.com/office/officeart/2008/layout/HorizontalMultiLevelHierarchy"/>
    <dgm:cxn modelId="{46C976BF-BD0F-4C13-8586-A45C2488047E}" type="presParOf" srcId="{0C53F48B-93F3-41E8-9E35-05C3554D67BB}" destId="{6C2A60F3-995A-49A6-BA95-1973C2F05B65}" srcOrd="0" destOrd="0" presId="urn:microsoft.com/office/officeart/2008/layout/HorizontalMultiLevelHierarchy"/>
    <dgm:cxn modelId="{F6F1FED1-EC40-48C1-85FC-8589826CA0D2}" type="presParOf" srcId="{0C53F48B-93F3-41E8-9E35-05C3554D67BB}" destId="{1C4EE094-557C-494E-9E41-E23A923BE0A6}" srcOrd="1" destOrd="0" presId="urn:microsoft.com/office/officeart/2008/layout/HorizontalMultiLevelHierarchy"/>
    <dgm:cxn modelId="{FBF03632-5B46-4C44-B341-6CAF879DFCD0}" type="presParOf" srcId="{1C4EE094-557C-494E-9E41-E23A923BE0A6}" destId="{5DC0F7BD-0EC7-4251-BD10-D21A4FE7E1F3}" srcOrd="0" destOrd="0" presId="urn:microsoft.com/office/officeart/2008/layout/HorizontalMultiLevelHierarchy"/>
    <dgm:cxn modelId="{8E654AD2-0BF1-4B74-9FC8-C8492D761CE3}" type="presParOf" srcId="{5DC0F7BD-0EC7-4251-BD10-D21A4FE7E1F3}" destId="{23AAC205-18EB-4A0C-9253-D92B2F38EEB2}" srcOrd="0" destOrd="0" presId="urn:microsoft.com/office/officeart/2008/layout/HorizontalMultiLevelHierarchy"/>
    <dgm:cxn modelId="{D878A758-4848-4A49-B923-4B7DAB19FAD9}" type="presParOf" srcId="{1C4EE094-557C-494E-9E41-E23A923BE0A6}" destId="{F69ABD8A-3547-44E9-A2EB-E97F3A9742D6}" srcOrd="1" destOrd="0" presId="urn:microsoft.com/office/officeart/2008/layout/HorizontalMultiLevelHierarchy"/>
    <dgm:cxn modelId="{8C5EC12B-5709-4EDC-8CE3-BDAD92DE3C46}" type="presParOf" srcId="{F69ABD8A-3547-44E9-A2EB-E97F3A9742D6}" destId="{9FCD6351-9332-41EB-94D1-EA5CAEAE2100}" srcOrd="0" destOrd="0" presId="urn:microsoft.com/office/officeart/2008/layout/HorizontalMultiLevelHierarchy"/>
    <dgm:cxn modelId="{A20D6C93-6850-48FF-B3B5-CB1E149DA56F}" type="presParOf" srcId="{F69ABD8A-3547-44E9-A2EB-E97F3A9742D6}" destId="{8918B1E9-28D3-4EA6-81BD-B7258E5F16B3}" srcOrd="1" destOrd="0" presId="urn:microsoft.com/office/officeart/2008/layout/HorizontalMultiLevelHierarchy"/>
    <dgm:cxn modelId="{BB1FF1F2-13E4-4C20-93EB-5B1D1CA91775}" type="presParOf" srcId="{1C4EE094-557C-494E-9E41-E23A923BE0A6}" destId="{17EFD65D-2478-4040-B9D5-D161E329A65B}" srcOrd="2" destOrd="0" presId="urn:microsoft.com/office/officeart/2008/layout/HorizontalMultiLevelHierarchy"/>
    <dgm:cxn modelId="{2D05E8C8-4AB8-42C9-847D-F9CED7B19B54}" type="presParOf" srcId="{17EFD65D-2478-4040-B9D5-D161E329A65B}" destId="{7E6FF9C2-B914-4C1A-8EF1-B67A69D62956}" srcOrd="0" destOrd="0" presId="urn:microsoft.com/office/officeart/2008/layout/HorizontalMultiLevelHierarchy"/>
    <dgm:cxn modelId="{F8C9E5F9-10AE-4D38-9E94-0B3BFC8D0938}" type="presParOf" srcId="{1C4EE094-557C-494E-9E41-E23A923BE0A6}" destId="{605C3BD4-B0A8-417B-AC92-AAC291C6E540}" srcOrd="3" destOrd="0" presId="urn:microsoft.com/office/officeart/2008/layout/HorizontalMultiLevelHierarchy"/>
    <dgm:cxn modelId="{59B8134C-565A-4EAA-A120-DFE5CFC8FFB5}" type="presParOf" srcId="{605C3BD4-B0A8-417B-AC92-AAC291C6E540}" destId="{A18D9131-2248-4906-BCD4-0834D8772EBE}" srcOrd="0" destOrd="0" presId="urn:microsoft.com/office/officeart/2008/layout/HorizontalMultiLevelHierarchy"/>
    <dgm:cxn modelId="{4907CF83-863D-4DF1-B3B6-839E3EFC1054}" type="presParOf" srcId="{605C3BD4-B0A8-417B-AC92-AAC291C6E540}" destId="{72255F08-DF2A-4645-A3A5-4882E4D99D0A}" srcOrd="1" destOrd="0" presId="urn:microsoft.com/office/officeart/2008/layout/HorizontalMultiLevelHierarchy"/>
    <dgm:cxn modelId="{BE876FB5-1618-4373-9516-8CCC185B2AEC}" type="presParOf" srcId="{1C4EE094-557C-494E-9E41-E23A923BE0A6}" destId="{2B59CE72-BF74-4279-B9D0-2341E9E81021}" srcOrd="4" destOrd="0" presId="urn:microsoft.com/office/officeart/2008/layout/HorizontalMultiLevelHierarchy"/>
    <dgm:cxn modelId="{DFFD6829-F983-44E5-B437-48FD8C173EB7}" type="presParOf" srcId="{2B59CE72-BF74-4279-B9D0-2341E9E81021}" destId="{1AE31CE9-B2D9-4D5E-B43D-542C0E7517BB}" srcOrd="0" destOrd="0" presId="urn:microsoft.com/office/officeart/2008/layout/HorizontalMultiLevelHierarchy"/>
    <dgm:cxn modelId="{878C38BE-531E-4D99-8879-9F7D9F504AC4}" type="presParOf" srcId="{1C4EE094-557C-494E-9E41-E23A923BE0A6}" destId="{AF939873-3A2E-45DB-A6CB-061642E8B557}" srcOrd="5" destOrd="0" presId="urn:microsoft.com/office/officeart/2008/layout/HorizontalMultiLevelHierarchy"/>
    <dgm:cxn modelId="{563E5BF6-DBBE-4D32-8249-0DA4C574D43F}" type="presParOf" srcId="{AF939873-3A2E-45DB-A6CB-061642E8B557}" destId="{71BBC9CC-E651-4842-80FC-0015C01E761F}" srcOrd="0" destOrd="0" presId="urn:microsoft.com/office/officeart/2008/layout/HorizontalMultiLevelHierarchy"/>
    <dgm:cxn modelId="{1443BD32-825D-4470-B998-D790B61C021D}" type="presParOf" srcId="{AF939873-3A2E-45DB-A6CB-061642E8B557}" destId="{50EE37CD-2C3D-47A1-9CC7-52C66E4EAFF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00BBC6-C692-47E4-8017-7F1E130A302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554830A8-CDF5-410B-9A1E-71BC6B004F4B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Estudiante</a:t>
          </a:r>
        </a:p>
      </dgm:t>
    </dgm:pt>
    <dgm:pt modelId="{0B78FB46-313A-4171-B835-CC65800F2E5E}" type="parTrans" cxnId="{FF73B792-E6CE-45BC-A463-342993117358}">
      <dgm:prSet/>
      <dgm:spPr/>
      <dgm:t>
        <a:bodyPr/>
        <a:lstStyle/>
        <a:p>
          <a:endParaRPr lang="es-ES"/>
        </a:p>
      </dgm:t>
    </dgm:pt>
    <dgm:pt modelId="{61DDED73-3FFB-4715-AA3C-E5FAD5BD3AF0}" type="sibTrans" cxnId="{FF73B792-E6CE-45BC-A463-342993117358}">
      <dgm:prSet/>
      <dgm:spPr/>
      <dgm:t>
        <a:bodyPr/>
        <a:lstStyle/>
        <a:p>
          <a:endParaRPr lang="es-ES"/>
        </a:p>
      </dgm:t>
    </dgm:pt>
    <dgm:pt modelId="{125920C1-2BB9-465B-9119-2285DD6A31F7}">
      <dgm:prSet phldrT="[Texto]" custT="1"/>
      <dgm:spPr/>
      <dgm:t>
        <a:bodyPr/>
        <a:lstStyle/>
        <a:p>
          <a:r>
            <a:rPr lang="es-E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Gestiona su </a:t>
          </a:r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aprendizaje autónomo</a:t>
          </a:r>
        </a:p>
      </dgm:t>
    </dgm:pt>
    <dgm:pt modelId="{85226558-B561-4F0C-BEB6-7A2915828321}" type="parTrans" cxnId="{561607F6-0186-43A6-BCB0-68F544FC7A72}">
      <dgm:prSet/>
      <dgm:spPr/>
      <dgm:t>
        <a:bodyPr/>
        <a:lstStyle/>
        <a:p>
          <a:endParaRPr lang="es-ES"/>
        </a:p>
      </dgm:t>
    </dgm:pt>
    <dgm:pt modelId="{A19835CC-0A6B-4641-AF7C-F720B7407738}" type="sibTrans" cxnId="{561607F6-0186-43A6-BCB0-68F544FC7A72}">
      <dgm:prSet/>
      <dgm:spPr/>
      <dgm:t>
        <a:bodyPr/>
        <a:lstStyle/>
        <a:p>
          <a:endParaRPr lang="es-ES"/>
        </a:p>
      </dgm:t>
    </dgm:pt>
    <dgm:pt modelId="{A79818F4-5BF8-4A06-A876-B4263951BDB7}">
      <dgm:prSet phldrT="[Texto]" custT="1"/>
      <dgm:spPr/>
      <dgm:t>
        <a:bodyPr/>
        <a:lstStyle/>
        <a:p>
          <a:r>
            <a:rPr lang="es-E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 </a:t>
          </a:r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sus necesidades de conocimiento</a:t>
          </a:r>
        </a:p>
      </dgm:t>
    </dgm:pt>
    <dgm:pt modelId="{FD37E7E3-C4B7-4621-A354-D598663D3C39}" type="parTrans" cxnId="{DFBE74AF-D038-4CC5-9C44-FEFEB8153C50}">
      <dgm:prSet/>
      <dgm:spPr/>
      <dgm:t>
        <a:bodyPr/>
        <a:lstStyle/>
        <a:p>
          <a:endParaRPr lang="es-ES"/>
        </a:p>
      </dgm:t>
    </dgm:pt>
    <dgm:pt modelId="{3A535683-FC5C-4318-872A-0D1F240AD336}" type="sibTrans" cxnId="{DFBE74AF-D038-4CC5-9C44-FEFEB8153C50}">
      <dgm:prSet/>
      <dgm:spPr/>
      <dgm:t>
        <a:bodyPr/>
        <a:lstStyle/>
        <a:p>
          <a:endParaRPr lang="es-ES"/>
        </a:p>
      </dgm:t>
    </dgm:pt>
    <dgm:pt modelId="{FE622469-447B-448F-B452-1E8AFB973D52}">
      <dgm:prSet phldrT="[Texto]" custT="1"/>
      <dgm:spPr/>
      <dgm:t>
        <a:bodyPr/>
        <a:lstStyle/>
        <a:p>
          <a:r>
            <a:rPr lang="es-E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Seleccióna</a:t>
          </a:r>
          <a:r>
            <a:rPr lang="es-E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formales e informales para subsanarlas</a:t>
          </a:r>
        </a:p>
      </dgm:t>
    </dgm:pt>
    <dgm:pt modelId="{F7F8FEDE-CB7E-4405-B931-6885E24247F0}" type="sibTrans" cxnId="{C2832A84-B9B5-49A5-8342-5665AFAF35FD}">
      <dgm:prSet/>
      <dgm:spPr/>
      <dgm:t>
        <a:bodyPr/>
        <a:lstStyle/>
        <a:p>
          <a:endParaRPr lang="es-ES"/>
        </a:p>
      </dgm:t>
    </dgm:pt>
    <dgm:pt modelId="{01540EBA-8EAE-45A0-A66F-715A244DF95E}" type="parTrans" cxnId="{C2832A84-B9B5-49A5-8342-5665AFAF35FD}">
      <dgm:prSet/>
      <dgm:spPr/>
      <dgm:t>
        <a:bodyPr/>
        <a:lstStyle/>
        <a:p>
          <a:endParaRPr lang="es-ES"/>
        </a:p>
      </dgm:t>
    </dgm:pt>
    <dgm:pt modelId="{D35EDB3D-4A54-46D7-9783-C9C10E5B4E4D}">
      <dgm:prSet phldrT="[Texto]" custT="1"/>
      <dgm:spPr/>
      <dgm:t>
        <a:bodyPr/>
        <a:lstStyle/>
        <a:p>
          <a:r>
            <a:rPr lang="es-E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Automonitoreo</a:t>
          </a:r>
          <a:r>
            <a:rPr lang="es-E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motivación</a:t>
          </a:r>
          <a:endParaRPr lang="es-E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B54427-C213-4735-BAA1-55CB2A56C0BC}" type="parTrans" cxnId="{50848848-57CE-4964-A79D-29167198D217}">
      <dgm:prSet/>
      <dgm:spPr/>
      <dgm:t>
        <a:bodyPr/>
        <a:lstStyle/>
        <a:p>
          <a:endParaRPr lang="es-ES"/>
        </a:p>
      </dgm:t>
    </dgm:pt>
    <dgm:pt modelId="{F60C9564-AAFB-4A6F-86C5-D6B759F1D8BF}" type="sibTrans" cxnId="{50848848-57CE-4964-A79D-29167198D217}">
      <dgm:prSet/>
      <dgm:spPr/>
      <dgm:t>
        <a:bodyPr/>
        <a:lstStyle/>
        <a:p>
          <a:endParaRPr lang="es-ES"/>
        </a:p>
      </dgm:t>
    </dgm:pt>
    <dgm:pt modelId="{064CF511-FE7A-4D55-9460-508D8881D8EC}">
      <dgm:prSet phldrT="[Texto]" custT="1"/>
      <dgm:spPr/>
      <dgm:t>
        <a:bodyPr/>
        <a:lstStyle/>
        <a:p>
          <a:r>
            <a: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Autoevaluación y mejora de desempeño</a:t>
          </a:r>
        </a:p>
      </dgm:t>
    </dgm:pt>
    <dgm:pt modelId="{99D4DF2A-A20A-4B7E-A648-16E0C88CAC0A}" type="parTrans" cxnId="{D8041377-3AB7-4713-A0BA-80EFB1E75292}">
      <dgm:prSet/>
      <dgm:spPr/>
      <dgm:t>
        <a:bodyPr/>
        <a:lstStyle/>
        <a:p>
          <a:endParaRPr lang="es-ES"/>
        </a:p>
      </dgm:t>
    </dgm:pt>
    <dgm:pt modelId="{29428F6C-2662-4771-92EA-59A8B8FA50E6}" type="sibTrans" cxnId="{D8041377-3AB7-4713-A0BA-80EFB1E75292}">
      <dgm:prSet/>
      <dgm:spPr/>
      <dgm:t>
        <a:bodyPr/>
        <a:lstStyle/>
        <a:p>
          <a:endParaRPr lang="es-ES"/>
        </a:p>
      </dgm:t>
    </dgm:pt>
    <dgm:pt modelId="{AC9EB6B9-E361-4B55-93B8-EC26C2A9EFAE}" type="pres">
      <dgm:prSet presAssocID="{D100BBC6-C692-47E4-8017-7F1E130A30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C53F48B-93F3-41E8-9E35-05C3554D67BB}" type="pres">
      <dgm:prSet presAssocID="{554830A8-CDF5-410B-9A1E-71BC6B004F4B}" presName="root1" presStyleCnt="0"/>
      <dgm:spPr/>
    </dgm:pt>
    <dgm:pt modelId="{6C2A60F3-995A-49A6-BA95-1973C2F05B65}" type="pres">
      <dgm:prSet presAssocID="{554830A8-CDF5-410B-9A1E-71BC6B004F4B}" presName="LevelOneTextNode" presStyleLbl="node0" presStyleIdx="0" presStyleCnt="1" custLinFactNeighborY="235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4EE094-557C-494E-9E41-E23A923BE0A6}" type="pres">
      <dgm:prSet presAssocID="{554830A8-CDF5-410B-9A1E-71BC6B004F4B}" presName="level2hierChild" presStyleCnt="0"/>
      <dgm:spPr/>
    </dgm:pt>
    <dgm:pt modelId="{5DC0F7BD-0EC7-4251-BD10-D21A4FE7E1F3}" type="pres">
      <dgm:prSet presAssocID="{85226558-B561-4F0C-BEB6-7A2915828321}" presName="conn2-1" presStyleLbl="parChTrans1D2" presStyleIdx="0" presStyleCnt="5"/>
      <dgm:spPr/>
      <dgm:t>
        <a:bodyPr/>
        <a:lstStyle/>
        <a:p>
          <a:endParaRPr lang="es-MX"/>
        </a:p>
      </dgm:t>
    </dgm:pt>
    <dgm:pt modelId="{23AAC205-18EB-4A0C-9253-D92B2F38EEB2}" type="pres">
      <dgm:prSet presAssocID="{85226558-B561-4F0C-BEB6-7A2915828321}" presName="connTx" presStyleLbl="parChTrans1D2" presStyleIdx="0" presStyleCnt="5"/>
      <dgm:spPr/>
      <dgm:t>
        <a:bodyPr/>
        <a:lstStyle/>
        <a:p>
          <a:endParaRPr lang="es-MX"/>
        </a:p>
      </dgm:t>
    </dgm:pt>
    <dgm:pt modelId="{F69ABD8A-3547-44E9-A2EB-E97F3A9742D6}" type="pres">
      <dgm:prSet presAssocID="{125920C1-2BB9-465B-9119-2285DD6A31F7}" presName="root2" presStyleCnt="0"/>
      <dgm:spPr/>
    </dgm:pt>
    <dgm:pt modelId="{9FCD6351-9332-41EB-94D1-EA5CAEAE2100}" type="pres">
      <dgm:prSet presAssocID="{125920C1-2BB9-465B-9119-2285DD6A31F7}" presName="LevelTwoTextNode" presStyleLbl="node2" presStyleIdx="0" presStyleCnt="5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18B1E9-28D3-4EA6-81BD-B7258E5F16B3}" type="pres">
      <dgm:prSet presAssocID="{125920C1-2BB9-465B-9119-2285DD6A31F7}" presName="level3hierChild" presStyleCnt="0"/>
      <dgm:spPr/>
    </dgm:pt>
    <dgm:pt modelId="{17EFD65D-2478-4040-B9D5-D161E329A65B}" type="pres">
      <dgm:prSet presAssocID="{FD37E7E3-C4B7-4621-A354-D598663D3C39}" presName="conn2-1" presStyleLbl="parChTrans1D2" presStyleIdx="1" presStyleCnt="5"/>
      <dgm:spPr/>
      <dgm:t>
        <a:bodyPr/>
        <a:lstStyle/>
        <a:p>
          <a:endParaRPr lang="es-MX"/>
        </a:p>
      </dgm:t>
    </dgm:pt>
    <dgm:pt modelId="{7E6FF9C2-B914-4C1A-8EF1-B67A69D62956}" type="pres">
      <dgm:prSet presAssocID="{FD37E7E3-C4B7-4621-A354-D598663D3C39}" presName="connTx" presStyleLbl="parChTrans1D2" presStyleIdx="1" presStyleCnt="5"/>
      <dgm:spPr/>
      <dgm:t>
        <a:bodyPr/>
        <a:lstStyle/>
        <a:p>
          <a:endParaRPr lang="es-MX"/>
        </a:p>
      </dgm:t>
    </dgm:pt>
    <dgm:pt modelId="{605C3BD4-B0A8-417B-AC92-AAC291C6E540}" type="pres">
      <dgm:prSet presAssocID="{A79818F4-5BF8-4A06-A876-B4263951BDB7}" presName="root2" presStyleCnt="0"/>
      <dgm:spPr/>
    </dgm:pt>
    <dgm:pt modelId="{A18D9131-2248-4906-BCD4-0834D8772EBE}" type="pres">
      <dgm:prSet presAssocID="{A79818F4-5BF8-4A06-A876-B4263951BDB7}" presName="LevelTwoTextNode" presStyleLbl="node2" presStyleIdx="1" presStyleCnt="5" custScaleX="1233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255F08-DF2A-4645-A3A5-4882E4D99D0A}" type="pres">
      <dgm:prSet presAssocID="{A79818F4-5BF8-4A06-A876-B4263951BDB7}" presName="level3hierChild" presStyleCnt="0"/>
      <dgm:spPr/>
    </dgm:pt>
    <dgm:pt modelId="{2B59CE72-BF74-4279-B9D0-2341E9E81021}" type="pres">
      <dgm:prSet presAssocID="{01540EBA-8EAE-45A0-A66F-715A244DF95E}" presName="conn2-1" presStyleLbl="parChTrans1D2" presStyleIdx="2" presStyleCnt="5"/>
      <dgm:spPr/>
      <dgm:t>
        <a:bodyPr/>
        <a:lstStyle/>
        <a:p>
          <a:endParaRPr lang="es-MX"/>
        </a:p>
      </dgm:t>
    </dgm:pt>
    <dgm:pt modelId="{1AE31CE9-B2D9-4D5E-B43D-542C0E7517BB}" type="pres">
      <dgm:prSet presAssocID="{01540EBA-8EAE-45A0-A66F-715A244DF95E}" presName="connTx" presStyleLbl="parChTrans1D2" presStyleIdx="2" presStyleCnt="5"/>
      <dgm:spPr/>
      <dgm:t>
        <a:bodyPr/>
        <a:lstStyle/>
        <a:p>
          <a:endParaRPr lang="es-MX"/>
        </a:p>
      </dgm:t>
    </dgm:pt>
    <dgm:pt modelId="{AF939873-3A2E-45DB-A6CB-061642E8B557}" type="pres">
      <dgm:prSet presAssocID="{FE622469-447B-448F-B452-1E8AFB973D52}" presName="root2" presStyleCnt="0"/>
      <dgm:spPr/>
    </dgm:pt>
    <dgm:pt modelId="{71BBC9CC-E651-4842-80FC-0015C01E761F}" type="pres">
      <dgm:prSet presAssocID="{FE622469-447B-448F-B452-1E8AFB973D52}" presName="LevelTwoTextNode" presStyleLbl="node2" presStyleIdx="2" presStyleCnt="5" custScaleX="1244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0EE37CD-2C3D-47A1-9CC7-52C66E4EAFFE}" type="pres">
      <dgm:prSet presAssocID="{FE622469-447B-448F-B452-1E8AFB973D52}" presName="level3hierChild" presStyleCnt="0"/>
      <dgm:spPr/>
    </dgm:pt>
    <dgm:pt modelId="{637A8595-2E05-45BD-AC1E-44DF49FD5BF3}" type="pres">
      <dgm:prSet presAssocID="{E4B54427-C213-4735-BAA1-55CB2A56C0BC}" presName="conn2-1" presStyleLbl="parChTrans1D2" presStyleIdx="3" presStyleCnt="5"/>
      <dgm:spPr/>
      <dgm:t>
        <a:bodyPr/>
        <a:lstStyle/>
        <a:p>
          <a:endParaRPr lang="es-MX"/>
        </a:p>
      </dgm:t>
    </dgm:pt>
    <dgm:pt modelId="{E74F5357-3F20-443B-978C-7EE873D964A4}" type="pres">
      <dgm:prSet presAssocID="{E4B54427-C213-4735-BAA1-55CB2A56C0BC}" presName="connTx" presStyleLbl="parChTrans1D2" presStyleIdx="3" presStyleCnt="5"/>
      <dgm:spPr/>
      <dgm:t>
        <a:bodyPr/>
        <a:lstStyle/>
        <a:p>
          <a:endParaRPr lang="es-MX"/>
        </a:p>
      </dgm:t>
    </dgm:pt>
    <dgm:pt modelId="{80168303-7C70-464B-811B-8CBA9A80AFD9}" type="pres">
      <dgm:prSet presAssocID="{D35EDB3D-4A54-46D7-9783-C9C10E5B4E4D}" presName="root2" presStyleCnt="0"/>
      <dgm:spPr/>
    </dgm:pt>
    <dgm:pt modelId="{3889C3AA-7BE9-4BAB-8D39-4C99A0676182}" type="pres">
      <dgm:prSet presAssocID="{D35EDB3D-4A54-46D7-9783-C9C10E5B4E4D}" presName="LevelTwoTextNode" presStyleLbl="node2" presStyleIdx="3" presStyleCnt="5" custScaleX="1244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F345802-2E91-40C2-A0B7-D2CAE34E660E}" type="pres">
      <dgm:prSet presAssocID="{D35EDB3D-4A54-46D7-9783-C9C10E5B4E4D}" presName="level3hierChild" presStyleCnt="0"/>
      <dgm:spPr/>
    </dgm:pt>
    <dgm:pt modelId="{4D989DC6-0098-4084-A858-7BBB261F0092}" type="pres">
      <dgm:prSet presAssocID="{99D4DF2A-A20A-4B7E-A648-16E0C88CAC0A}" presName="conn2-1" presStyleLbl="parChTrans1D2" presStyleIdx="4" presStyleCnt="5"/>
      <dgm:spPr/>
      <dgm:t>
        <a:bodyPr/>
        <a:lstStyle/>
        <a:p>
          <a:endParaRPr lang="es-MX"/>
        </a:p>
      </dgm:t>
    </dgm:pt>
    <dgm:pt modelId="{FB6A626D-2A37-4C5B-BE76-0777741078BF}" type="pres">
      <dgm:prSet presAssocID="{99D4DF2A-A20A-4B7E-A648-16E0C88CAC0A}" presName="connTx" presStyleLbl="parChTrans1D2" presStyleIdx="4" presStyleCnt="5"/>
      <dgm:spPr/>
      <dgm:t>
        <a:bodyPr/>
        <a:lstStyle/>
        <a:p>
          <a:endParaRPr lang="es-MX"/>
        </a:p>
      </dgm:t>
    </dgm:pt>
    <dgm:pt modelId="{246AA906-5842-4E11-ACDF-D158A73B3E27}" type="pres">
      <dgm:prSet presAssocID="{064CF511-FE7A-4D55-9460-508D8881D8EC}" presName="root2" presStyleCnt="0"/>
      <dgm:spPr/>
    </dgm:pt>
    <dgm:pt modelId="{648BA7D8-9E08-42D4-8D94-1DAF0019C4DD}" type="pres">
      <dgm:prSet presAssocID="{064CF511-FE7A-4D55-9460-508D8881D8EC}" presName="LevelTwoTextNode" presStyleLbl="node2" presStyleIdx="4" presStyleCnt="5" custScaleX="1244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DCB1B59-FF64-4C97-B82C-E48378F8EDB7}" type="pres">
      <dgm:prSet presAssocID="{064CF511-FE7A-4D55-9460-508D8881D8EC}" presName="level3hierChild" presStyleCnt="0"/>
      <dgm:spPr/>
    </dgm:pt>
  </dgm:ptLst>
  <dgm:cxnLst>
    <dgm:cxn modelId="{21EB389D-3FAA-4E69-A6C4-9D244F483FDF}" type="presOf" srcId="{01540EBA-8EAE-45A0-A66F-715A244DF95E}" destId="{2B59CE72-BF74-4279-B9D0-2341E9E81021}" srcOrd="0" destOrd="0" presId="urn:microsoft.com/office/officeart/2008/layout/HorizontalMultiLevelHierarchy"/>
    <dgm:cxn modelId="{FF73B792-E6CE-45BC-A463-342993117358}" srcId="{D100BBC6-C692-47E4-8017-7F1E130A3028}" destId="{554830A8-CDF5-410B-9A1E-71BC6B004F4B}" srcOrd="0" destOrd="0" parTransId="{0B78FB46-313A-4171-B835-CC65800F2E5E}" sibTransId="{61DDED73-3FFB-4715-AA3C-E5FAD5BD3AF0}"/>
    <dgm:cxn modelId="{7C17B6BF-CE6E-4071-8ABE-9D546321D469}" type="presOf" srcId="{FD37E7E3-C4B7-4621-A354-D598663D3C39}" destId="{17EFD65D-2478-4040-B9D5-D161E329A65B}" srcOrd="0" destOrd="0" presId="urn:microsoft.com/office/officeart/2008/layout/HorizontalMultiLevelHierarchy"/>
    <dgm:cxn modelId="{E5CE1885-988C-4887-B13D-1F9A8453999C}" type="presOf" srcId="{554830A8-CDF5-410B-9A1E-71BC6B004F4B}" destId="{6C2A60F3-995A-49A6-BA95-1973C2F05B65}" srcOrd="0" destOrd="0" presId="urn:microsoft.com/office/officeart/2008/layout/HorizontalMultiLevelHierarchy"/>
    <dgm:cxn modelId="{B36CCC83-DBD1-464A-A4E5-CE59B4A65220}" type="presOf" srcId="{99D4DF2A-A20A-4B7E-A648-16E0C88CAC0A}" destId="{FB6A626D-2A37-4C5B-BE76-0777741078BF}" srcOrd="1" destOrd="0" presId="urn:microsoft.com/office/officeart/2008/layout/HorizontalMultiLevelHierarchy"/>
    <dgm:cxn modelId="{11F2E401-7A04-4B16-AC86-82AE1AD8859E}" type="presOf" srcId="{E4B54427-C213-4735-BAA1-55CB2A56C0BC}" destId="{E74F5357-3F20-443B-978C-7EE873D964A4}" srcOrd="1" destOrd="0" presId="urn:microsoft.com/office/officeart/2008/layout/HorizontalMultiLevelHierarchy"/>
    <dgm:cxn modelId="{C2832A84-B9B5-49A5-8342-5665AFAF35FD}" srcId="{554830A8-CDF5-410B-9A1E-71BC6B004F4B}" destId="{FE622469-447B-448F-B452-1E8AFB973D52}" srcOrd="2" destOrd="0" parTransId="{01540EBA-8EAE-45A0-A66F-715A244DF95E}" sibTransId="{F7F8FEDE-CB7E-4405-B931-6885E24247F0}"/>
    <dgm:cxn modelId="{50848848-57CE-4964-A79D-29167198D217}" srcId="{554830A8-CDF5-410B-9A1E-71BC6B004F4B}" destId="{D35EDB3D-4A54-46D7-9783-C9C10E5B4E4D}" srcOrd="3" destOrd="0" parTransId="{E4B54427-C213-4735-BAA1-55CB2A56C0BC}" sibTransId="{F60C9564-AAFB-4A6F-86C5-D6B759F1D8BF}"/>
    <dgm:cxn modelId="{AED86B13-41EF-45AF-886A-9E780433ABF0}" type="presOf" srcId="{99D4DF2A-A20A-4B7E-A648-16E0C88CAC0A}" destId="{4D989DC6-0098-4084-A858-7BBB261F0092}" srcOrd="0" destOrd="0" presId="urn:microsoft.com/office/officeart/2008/layout/HorizontalMultiLevelHierarchy"/>
    <dgm:cxn modelId="{CB48E03A-BD81-420A-AE2D-796B56EA0BB9}" type="presOf" srcId="{FD37E7E3-C4B7-4621-A354-D598663D3C39}" destId="{7E6FF9C2-B914-4C1A-8EF1-B67A69D62956}" srcOrd="1" destOrd="0" presId="urn:microsoft.com/office/officeart/2008/layout/HorizontalMultiLevelHierarchy"/>
    <dgm:cxn modelId="{D671DEA8-EF1E-45FD-9892-F82F233A5208}" type="presOf" srcId="{125920C1-2BB9-465B-9119-2285DD6A31F7}" destId="{9FCD6351-9332-41EB-94D1-EA5CAEAE2100}" srcOrd="0" destOrd="0" presId="urn:microsoft.com/office/officeart/2008/layout/HorizontalMultiLevelHierarchy"/>
    <dgm:cxn modelId="{AC8B3EFA-FBF7-437F-926D-AD350AEF9A89}" type="presOf" srcId="{01540EBA-8EAE-45A0-A66F-715A244DF95E}" destId="{1AE31CE9-B2D9-4D5E-B43D-542C0E7517BB}" srcOrd="1" destOrd="0" presId="urn:microsoft.com/office/officeart/2008/layout/HorizontalMultiLevelHierarchy"/>
    <dgm:cxn modelId="{DD9242CB-22FB-4811-A4B6-979E0903CC1D}" type="presOf" srcId="{E4B54427-C213-4735-BAA1-55CB2A56C0BC}" destId="{637A8595-2E05-45BD-AC1E-44DF49FD5BF3}" srcOrd="0" destOrd="0" presId="urn:microsoft.com/office/officeart/2008/layout/HorizontalMultiLevelHierarchy"/>
    <dgm:cxn modelId="{6C185963-248D-4ED1-94DE-3A63C0727D38}" type="presOf" srcId="{85226558-B561-4F0C-BEB6-7A2915828321}" destId="{5DC0F7BD-0EC7-4251-BD10-D21A4FE7E1F3}" srcOrd="0" destOrd="0" presId="urn:microsoft.com/office/officeart/2008/layout/HorizontalMultiLevelHierarchy"/>
    <dgm:cxn modelId="{6F62A3DF-F272-4A0A-A631-A54E0FC679F6}" type="presOf" srcId="{064CF511-FE7A-4D55-9460-508D8881D8EC}" destId="{648BA7D8-9E08-42D4-8D94-1DAF0019C4DD}" srcOrd="0" destOrd="0" presId="urn:microsoft.com/office/officeart/2008/layout/HorizontalMultiLevelHierarchy"/>
    <dgm:cxn modelId="{F50335A5-1581-43EE-BED9-1A1DE850DB53}" type="presOf" srcId="{D35EDB3D-4A54-46D7-9783-C9C10E5B4E4D}" destId="{3889C3AA-7BE9-4BAB-8D39-4C99A0676182}" srcOrd="0" destOrd="0" presId="urn:microsoft.com/office/officeart/2008/layout/HorizontalMultiLevelHierarchy"/>
    <dgm:cxn modelId="{D8041377-3AB7-4713-A0BA-80EFB1E75292}" srcId="{554830A8-CDF5-410B-9A1E-71BC6B004F4B}" destId="{064CF511-FE7A-4D55-9460-508D8881D8EC}" srcOrd="4" destOrd="0" parTransId="{99D4DF2A-A20A-4B7E-A648-16E0C88CAC0A}" sibTransId="{29428F6C-2662-4771-92EA-59A8B8FA50E6}"/>
    <dgm:cxn modelId="{63F94076-8263-4DB9-B8D6-F8EBFAD646A6}" type="presOf" srcId="{FE622469-447B-448F-B452-1E8AFB973D52}" destId="{71BBC9CC-E651-4842-80FC-0015C01E761F}" srcOrd="0" destOrd="0" presId="urn:microsoft.com/office/officeart/2008/layout/HorizontalMultiLevelHierarchy"/>
    <dgm:cxn modelId="{8C88ABE0-CDEE-47DB-9DAD-B0F64843E4C2}" type="presOf" srcId="{85226558-B561-4F0C-BEB6-7A2915828321}" destId="{23AAC205-18EB-4A0C-9253-D92B2F38EEB2}" srcOrd="1" destOrd="0" presId="urn:microsoft.com/office/officeart/2008/layout/HorizontalMultiLevelHierarchy"/>
    <dgm:cxn modelId="{6B4AEEE4-B2DA-4F07-AC0A-012E2C6CCC1F}" type="presOf" srcId="{A79818F4-5BF8-4A06-A876-B4263951BDB7}" destId="{A18D9131-2248-4906-BCD4-0834D8772EBE}" srcOrd="0" destOrd="0" presId="urn:microsoft.com/office/officeart/2008/layout/HorizontalMultiLevelHierarchy"/>
    <dgm:cxn modelId="{561607F6-0186-43A6-BCB0-68F544FC7A72}" srcId="{554830A8-CDF5-410B-9A1E-71BC6B004F4B}" destId="{125920C1-2BB9-465B-9119-2285DD6A31F7}" srcOrd="0" destOrd="0" parTransId="{85226558-B561-4F0C-BEB6-7A2915828321}" sibTransId="{A19835CC-0A6B-4641-AF7C-F720B7407738}"/>
    <dgm:cxn modelId="{DFBE74AF-D038-4CC5-9C44-FEFEB8153C50}" srcId="{554830A8-CDF5-410B-9A1E-71BC6B004F4B}" destId="{A79818F4-5BF8-4A06-A876-B4263951BDB7}" srcOrd="1" destOrd="0" parTransId="{FD37E7E3-C4B7-4621-A354-D598663D3C39}" sibTransId="{3A535683-FC5C-4318-872A-0D1F240AD336}"/>
    <dgm:cxn modelId="{2C00634A-8640-456B-AE07-E564567913F0}" type="presOf" srcId="{D100BBC6-C692-47E4-8017-7F1E130A3028}" destId="{AC9EB6B9-E361-4B55-93B8-EC26C2A9EFAE}" srcOrd="0" destOrd="0" presId="urn:microsoft.com/office/officeart/2008/layout/HorizontalMultiLevelHierarchy"/>
    <dgm:cxn modelId="{6F9F67E8-7BAB-45BC-A5C5-D5634410D8DC}" type="presParOf" srcId="{AC9EB6B9-E361-4B55-93B8-EC26C2A9EFAE}" destId="{0C53F48B-93F3-41E8-9E35-05C3554D67BB}" srcOrd="0" destOrd="0" presId="urn:microsoft.com/office/officeart/2008/layout/HorizontalMultiLevelHierarchy"/>
    <dgm:cxn modelId="{46C976BF-BD0F-4C13-8586-A45C2488047E}" type="presParOf" srcId="{0C53F48B-93F3-41E8-9E35-05C3554D67BB}" destId="{6C2A60F3-995A-49A6-BA95-1973C2F05B65}" srcOrd="0" destOrd="0" presId="urn:microsoft.com/office/officeart/2008/layout/HorizontalMultiLevelHierarchy"/>
    <dgm:cxn modelId="{F6F1FED1-EC40-48C1-85FC-8589826CA0D2}" type="presParOf" srcId="{0C53F48B-93F3-41E8-9E35-05C3554D67BB}" destId="{1C4EE094-557C-494E-9E41-E23A923BE0A6}" srcOrd="1" destOrd="0" presId="urn:microsoft.com/office/officeart/2008/layout/HorizontalMultiLevelHierarchy"/>
    <dgm:cxn modelId="{FBF03632-5B46-4C44-B341-6CAF879DFCD0}" type="presParOf" srcId="{1C4EE094-557C-494E-9E41-E23A923BE0A6}" destId="{5DC0F7BD-0EC7-4251-BD10-D21A4FE7E1F3}" srcOrd="0" destOrd="0" presId="urn:microsoft.com/office/officeart/2008/layout/HorizontalMultiLevelHierarchy"/>
    <dgm:cxn modelId="{8E654AD2-0BF1-4B74-9FC8-C8492D761CE3}" type="presParOf" srcId="{5DC0F7BD-0EC7-4251-BD10-D21A4FE7E1F3}" destId="{23AAC205-18EB-4A0C-9253-D92B2F38EEB2}" srcOrd="0" destOrd="0" presId="urn:microsoft.com/office/officeart/2008/layout/HorizontalMultiLevelHierarchy"/>
    <dgm:cxn modelId="{D878A758-4848-4A49-B923-4B7DAB19FAD9}" type="presParOf" srcId="{1C4EE094-557C-494E-9E41-E23A923BE0A6}" destId="{F69ABD8A-3547-44E9-A2EB-E97F3A9742D6}" srcOrd="1" destOrd="0" presId="urn:microsoft.com/office/officeart/2008/layout/HorizontalMultiLevelHierarchy"/>
    <dgm:cxn modelId="{8C5EC12B-5709-4EDC-8CE3-BDAD92DE3C46}" type="presParOf" srcId="{F69ABD8A-3547-44E9-A2EB-E97F3A9742D6}" destId="{9FCD6351-9332-41EB-94D1-EA5CAEAE2100}" srcOrd="0" destOrd="0" presId="urn:microsoft.com/office/officeart/2008/layout/HorizontalMultiLevelHierarchy"/>
    <dgm:cxn modelId="{A20D6C93-6850-48FF-B3B5-CB1E149DA56F}" type="presParOf" srcId="{F69ABD8A-3547-44E9-A2EB-E97F3A9742D6}" destId="{8918B1E9-28D3-4EA6-81BD-B7258E5F16B3}" srcOrd="1" destOrd="0" presId="urn:microsoft.com/office/officeart/2008/layout/HorizontalMultiLevelHierarchy"/>
    <dgm:cxn modelId="{BB1FF1F2-13E4-4C20-93EB-5B1D1CA91775}" type="presParOf" srcId="{1C4EE094-557C-494E-9E41-E23A923BE0A6}" destId="{17EFD65D-2478-4040-B9D5-D161E329A65B}" srcOrd="2" destOrd="0" presId="urn:microsoft.com/office/officeart/2008/layout/HorizontalMultiLevelHierarchy"/>
    <dgm:cxn modelId="{2D05E8C8-4AB8-42C9-847D-F9CED7B19B54}" type="presParOf" srcId="{17EFD65D-2478-4040-B9D5-D161E329A65B}" destId="{7E6FF9C2-B914-4C1A-8EF1-B67A69D62956}" srcOrd="0" destOrd="0" presId="urn:microsoft.com/office/officeart/2008/layout/HorizontalMultiLevelHierarchy"/>
    <dgm:cxn modelId="{F8C9E5F9-10AE-4D38-9E94-0B3BFC8D0938}" type="presParOf" srcId="{1C4EE094-557C-494E-9E41-E23A923BE0A6}" destId="{605C3BD4-B0A8-417B-AC92-AAC291C6E540}" srcOrd="3" destOrd="0" presId="urn:microsoft.com/office/officeart/2008/layout/HorizontalMultiLevelHierarchy"/>
    <dgm:cxn modelId="{59B8134C-565A-4EAA-A120-DFE5CFC8FFB5}" type="presParOf" srcId="{605C3BD4-B0A8-417B-AC92-AAC291C6E540}" destId="{A18D9131-2248-4906-BCD4-0834D8772EBE}" srcOrd="0" destOrd="0" presId="urn:microsoft.com/office/officeart/2008/layout/HorizontalMultiLevelHierarchy"/>
    <dgm:cxn modelId="{4907CF83-863D-4DF1-B3B6-839E3EFC1054}" type="presParOf" srcId="{605C3BD4-B0A8-417B-AC92-AAC291C6E540}" destId="{72255F08-DF2A-4645-A3A5-4882E4D99D0A}" srcOrd="1" destOrd="0" presId="urn:microsoft.com/office/officeart/2008/layout/HorizontalMultiLevelHierarchy"/>
    <dgm:cxn modelId="{BE876FB5-1618-4373-9516-8CCC185B2AEC}" type="presParOf" srcId="{1C4EE094-557C-494E-9E41-E23A923BE0A6}" destId="{2B59CE72-BF74-4279-B9D0-2341E9E81021}" srcOrd="4" destOrd="0" presId="urn:microsoft.com/office/officeart/2008/layout/HorizontalMultiLevelHierarchy"/>
    <dgm:cxn modelId="{DFFD6829-F983-44E5-B437-48FD8C173EB7}" type="presParOf" srcId="{2B59CE72-BF74-4279-B9D0-2341E9E81021}" destId="{1AE31CE9-B2D9-4D5E-B43D-542C0E7517BB}" srcOrd="0" destOrd="0" presId="urn:microsoft.com/office/officeart/2008/layout/HorizontalMultiLevelHierarchy"/>
    <dgm:cxn modelId="{878C38BE-531E-4D99-8879-9F7D9F504AC4}" type="presParOf" srcId="{1C4EE094-557C-494E-9E41-E23A923BE0A6}" destId="{AF939873-3A2E-45DB-A6CB-061642E8B557}" srcOrd="5" destOrd="0" presId="urn:microsoft.com/office/officeart/2008/layout/HorizontalMultiLevelHierarchy"/>
    <dgm:cxn modelId="{563E5BF6-DBBE-4D32-8249-0DA4C574D43F}" type="presParOf" srcId="{AF939873-3A2E-45DB-A6CB-061642E8B557}" destId="{71BBC9CC-E651-4842-80FC-0015C01E761F}" srcOrd="0" destOrd="0" presId="urn:microsoft.com/office/officeart/2008/layout/HorizontalMultiLevelHierarchy"/>
    <dgm:cxn modelId="{1443BD32-825D-4470-B998-D790B61C021D}" type="presParOf" srcId="{AF939873-3A2E-45DB-A6CB-061642E8B557}" destId="{50EE37CD-2C3D-47A1-9CC7-52C66E4EAFFE}" srcOrd="1" destOrd="0" presId="urn:microsoft.com/office/officeart/2008/layout/HorizontalMultiLevelHierarchy"/>
    <dgm:cxn modelId="{DBBFA410-0453-47FC-A796-62E0CC0E2B83}" type="presParOf" srcId="{1C4EE094-557C-494E-9E41-E23A923BE0A6}" destId="{637A8595-2E05-45BD-AC1E-44DF49FD5BF3}" srcOrd="6" destOrd="0" presId="urn:microsoft.com/office/officeart/2008/layout/HorizontalMultiLevelHierarchy"/>
    <dgm:cxn modelId="{A9D3A81C-AAC5-45C1-B3E3-0F8B5CE329E5}" type="presParOf" srcId="{637A8595-2E05-45BD-AC1E-44DF49FD5BF3}" destId="{E74F5357-3F20-443B-978C-7EE873D964A4}" srcOrd="0" destOrd="0" presId="urn:microsoft.com/office/officeart/2008/layout/HorizontalMultiLevelHierarchy"/>
    <dgm:cxn modelId="{AF9DB9AF-109D-43D5-8668-04F59CFD4E3C}" type="presParOf" srcId="{1C4EE094-557C-494E-9E41-E23A923BE0A6}" destId="{80168303-7C70-464B-811B-8CBA9A80AFD9}" srcOrd="7" destOrd="0" presId="urn:microsoft.com/office/officeart/2008/layout/HorizontalMultiLevelHierarchy"/>
    <dgm:cxn modelId="{8E0129F2-2BF3-4BE3-BE71-A682CF770E7A}" type="presParOf" srcId="{80168303-7C70-464B-811B-8CBA9A80AFD9}" destId="{3889C3AA-7BE9-4BAB-8D39-4C99A0676182}" srcOrd="0" destOrd="0" presId="urn:microsoft.com/office/officeart/2008/layout/HorizontalMultiLevelHierarchy"/>
    <dgm:cxn modelId="{C841E4D9-114C-49EE-9CB5-94E9150FC7D6}" type="presParOf" srcId="{80168303-7C70-464B-811B-8CBA9A80AFD9}" destId="{DF345802-2E91-40C2-A0B7-D2CAE34E660E}" srcOrd="1" destOrd="0" presId="urn:microsoft.com/office/officeart/2008/layout/HorizontalMultiLevelHierarchy"/>
    <dgm:cxn modelId="{C270ED49-06E6-42DF-83F3-C886B13F6F18}" type="presParOf" srcId="{1C4EE094-557C-494E-9E41-E23A923BE0A6}" destId="{4D989DC6-0098-4084-A858-7BBB261F0092}" srcOrd="8" destOrd="0" presId="urn:microsoft.com/office/officeart/2008/layout/HorizontalMultiLevelHierarchy"/>
    <dgm:cxn modelId="{6B3FDA14-27CD-48FE-BBB0-A74D23CBFC70}" type="presParOf" srcId="{4D989DC6-0098-4084-A858-7BBB261F0092}" destId="{FB6A626D-2A37-4C5B-BE76-0777741078BF}" srcOrd="0" destOrd="0" presId="urn:microsoft.com/office/officeart/2008/layout/HorizontalMultiLevelHierarchy"/>
    <dgm:cxn modelId="{AF0CA1F6-BE3E-485C-BBE5-96839A4F15D7}" type="presParOf" srcId="{1C4EE094-557C-494E-9E41-E23A923BE0A6}" destId="{246AA906-5842-4E11-ACDF-D158A73B3E27}" srcOrd="9" destOrd="0" presId="urn:microsoft.com/office/officeart/2008/layout/HorizontalMultiLevelHierarchy"/>
    <dgm:cxn modelId="{1B3567BC-F1D6-4776-B33B-8DFA126B614C}" type="presParOf" srcId="{246AA906-5842-4E11-ACDF-D158A73B3E27}" destId="{648BA7D8-9E08-42D4-8D94-1DAF0019C4DD}" srcOrd="0" destOrd="0" presId="urn:microsoft.com/office/officeart/2008/layout/HorizontalMultiLevelHierarchy"/>
    <dgm:cxn modelId="{A697F1DA-BC95-4F76-A9CB-0AE4242F384F}" type="presParOf" srcId="{246AA906-5842-4E11-ACDF-D158A73B3E27}" destId="{4DCB1B59-FF64-4C97-B82C-E48378F8ED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A00386-C5B7-4B3D-882F-8D94914025B5}" type="doc">
      <dgm:prSet loTypeId="urn:microsoft.com/office/officeart/2005/8/layout/gear1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3091B0E6-FB5F-4441-A5C4-B1776F6A574C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Implican aprender a aprender a lo largo de la vida</a:t>
          </a:r>
          <a:r>
            <a:rPr lang="es-MX" sz="1600" b="1" dirty="0"/>
            <a:t>. </a:t>
          </a:r>
        </a:p>
      </dgm:t>
    </dgm:pt>
    <dgm:pt modelId="{182B98D2-0B49-49C2-AA0C-5438CC78737A}" type="parTrans" cxnId="{5C935239-6B90-49B9-BC4C-D2B5340460A0}">
      <dgm:prSet/>
      <dgm:spPr/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B3FA3D48-8B3D-4E02-AFB7-F46C4B067E09}" type="sibTrans" cxnId="{5C935239-6B90-49B9-BC4C-D2B5340460A0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297B6E60-0C83-4ACB-A4E6-146B15FE8342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Están orientadas a promover la salud y contribuir al desarrollo humano  </a:t>
          </a:r>
        </a:p>
      </dgm:t>
    </dgm:pt>
    <dgm:pt modelId="{F95E38ED-C23F-48D2-8AED-337045FE2DCA}" type="parTrans" cxnId="{FDCB512F-3763-4B27-9700-7AAF324CD5C3}">
      <dgm:prSet/>
      <dgm:spPr/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8B444D62-87B1-45F0-A0F0-431B93F495AF}" type="sibTrans" cxnId="{FDCB512F-3763-4B27-9700-7AAF324CD5C3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270172B3-0712-4D57-8B46-DE169292026B}">
      <dgm:prSet phldrT="[Texto]" custT="1"/>
      <dgm:spPr>
        <a:solidFill>
          <a:srgbClr val="993366">
            <a:alpha val="23922"/>
          </a:srgbClr>
        </a:solidFill>
      </dgm:spPr>
      <dgm:t>
        <a:bodyPr/>
        <a:lstStyle/>
        <a:p>
          <a:r>
            <a:rPr lang="es-MX" sz="1600" b="1" dirty="0">
              <a:solidFill>
                <a:srgbClr val="002060"/>
              </a:solidFill>
            </a:rPr>
            <a:t>Tienen un carácter dinámico y abierto que las lleva a un desarrollo continuo</a:t>
          </a:r>
        </a:p>
      </dgm:t>
    </dgm:pt>
    <dgm:pt modelId="{318E88BF-A137-44EB-81C4-19C12A59FFAE}" type="parTrans" cxnId="{D8BB13D9-39A9-4A32-8B18-3B7363F90A68}">
      <dgm:prSet/>
      <dgm:spPr/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7B5D3702-1EB9-4C5B-8C31-A5BD92C2C9A6}" type="sibTrans" cxnId="{D8BB13D9-39A9-4A32-8B18-3B7363F90A68}">
      <dgm:prSet/>
      <dgm:spPr>
        <a:solidFill>
          <a:srgbClr val="993366">
            <a:alpha val="20000"/>
          </a:srgbClr>
        </a:solidFill>
      </dgm:spPr>
      <dgm:t>
        <a:bodyPr/>
        <a:lstStyle/>
        <a:p>
          <a:endParaRPr lang="es-MX" sz="1400">
            <a:solidFill>
              <a:schemeClr val="tx1"/>
            </a:solidFill>
          </a:endParaRPr>
        </a:p>
      </dgm:t>
    </dgm:pt>
    <dgm:pt modelId="{95F62EEE-8423-4D8B-AA95-C745ECA02D72}">
      <dgm:prSet phldrT="[Texto]" custScaleX="118834" custScaleY="110883" custLinFactNeighborX="4357" custLinFactNeighborY="2721"/>
      <dgm:spPr>
        <a:solidFill>
          <a:srgbClr val="993366">
            <a:alpha val="23922"/>
          </a:srgbClr>
        </a:solidFill>
      </dgm:spPr>
      <dgm:t>
        <a:bodyPr/>
        <a:lstStyle/>
        <a:p>
          <a:endParaRPr lang="es-MX"/>
        </a:p>
      </dgm:t>
    </dgm:pt>
    <dgm:pt modelId="{14A2A246-37BE-4F04-83B0-18E3C98E9FF5}" type="parTrans" cxnId="{9F10CA92-C4DA-4D24-A852-D8B894530ED0}">
      <dgm:prSet/>
      <dgm:spPr/>
      <dgm:t>
        <a:bodyPr/>
        <a:lstStyle/>
        <a:p>
          <a:endParaRPr lang="es-MX"/>
        </a:p>
      </dgm:t>
    </dgm:pt>
    <dgm:pt modelId="{2C03C634-197F-4390-8CC4-62BA8B9211E8}" type="sibTrans" cxnId="{9F10CA92-C4DA-4D24-A852-D8B894530ED0}">
      <dgm:prSet/>
      <dgm:spPr/>
      <dgm:t>
        <a:bodyPr/>
        <a:lstStyle/>
        <a:p>
          <a:endParaRPr lang="es-MX"/>
        </a:p>
      </dgm:t>
    </dgm:pt>
    <dgm:pt modelId="{EB7ABE13-3256-435E-9FC5-8D58B37CD379}">
      <dgm:prSet phldrT="[Texto]" custScaleX="118834" custScaleY="110883" custLinFactNeighborX="4357" custLinFactNeighborY="2721"/>
      <dgm:spPr>
        <a:solidFill>
          <a:srgbClr val="993366">
            <a:alpha val="23922"/>
          </a:srgbClr>
        </a:solidFill>
      </dgm:spPr>
      <dgm:t>
        <a:bodyPr/>
        <a:lstStyle/>
        <a:p>
          <a:endParaRPr lang="es-MX"/>
        </a:p>
      </dgm:t>
    </dgm:pt>
    <dgm:pt modelId="{4AB5EE10-FC4D-484B-831D-554FF337DD48}" type="parTrans" cxnId="{89A9CCBD-48B8-4A27-B55B-F60204FD3F13}">
      <dgm:prSet/>
      <dgm:spPr/>
      <dgm:t>
        <a:bodyPr/>
        <a:lstStyle/>
        <a:p>
          <a:endParaRPr lang="es-MX"/>
        </a:p>
      </dgm:t>
    </dgm:pt>
    <dgm:pt modelId="{78E66B8B-2241-43BE-A30B-11B30DF3BD4B}" type="sibTrans" cxnId="{89A9CCBD-48B8-4A27-B55B-F60204FD3F13}">
      <dgm:prSet/>
      <dgm:spPr/>
      <dgm:t>
        <a:bodyPr/>
        <a:lstStyle/>
        <a:p>
          <a:endParaRPr lang="es-MX"/>
        </a:p>
      </dgm:t>
    </dgm:pt>
    <dgm:pt modelId="{517513EC-72BA-49A6-954E-53B0DB4E2298}">
      <dgm:prSet phldrT="[Texto]" custScaleX="118834" custScaleY="110883" custLinFactNeighborX="4357" custLinFactNeighborY="2721"/>
      <dgm:spPr>
        <a:solidFill>
          <a:srgbClr val="993366">
            <a:alpha val="23922"/>
          </a:srgbClr>
        </a:solidFill>
      </dgm:spPr>
      <dgm:t>
        <a:bodyPr/>
        <a:lstStyle/>
        <a:p>
          <a:endParaRPr lang="es-MX"/>
        </a:p>
      </dgm:t>
    </dgm:pt>
    <dgm:pt modelId="{8832D02D-4787-4BC9-8FF5-8BECA8C7BC15}" type="parTrans" cxnId="{33E41E92-C9EA-4495-9DBE-A6D4C5E9FF30}">
      <dgm:prSet/>
      <dgm:spPr/>
      <dgm:t>
        <a:bodyPr/>
        <a:lstStyle/>
        <a:p>
          <a:endParaRPr lang="es-MX"/>
        </a:p>
      </dgm:t>
    </dgm:pt>
    <dgm:pt modelId="{6E068C3C-1893-4C9E-A603-9A51D833018F}" type="sibTrans" cxnId="{33E41E92-C9EA-4495-9DBE-A6D4C5E9FF30}">
      <dgm:prSet/>
      <dgm:spPr/>
      <dgm:t>
        <a:bodyPr/>
        <a:lstStyle/>
        <a:p>
          <a:endParaRPr lang="es-MX"/>
        </a:p>
      </dgm:t>
    </dgm:pt>
    <dgm:pt modelId="{8DC7E346-B8A5-4237-B67F-8584241F5E3E}">
      <dgm:prSet phldrT="[Texto]" custScaleX="119545" custScaleY="123081" custLinFactNeighborX="3247" custLinFactNeighborY="295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s-MX"/>
        </a:p>
      </dgm:t>
    </dgm:pt>
    <dgm:pt modelId="{C0A946BA-BD7A-4722-AE13-E693E3F43DC5}" type="parTrans" cxnId="{1BA56FC8-F566-4E15-9955-66A298D931A5}">
      <dgm:prSet/>
      <dgm:spPr/>
      <dgm:t>
        <a:bodyPr/>
        <a:lstStyle/>
        <a:p>
          <a:endParaRPr lang="es-MX"/>
        </a:p>
      </dgm:t>
    </dgm:pt>
    <dgm:pt modelId="{84293E34-8C50-4602-992A-03C3316F695A}" type="sibTrans" cxnId="{1BA56FC8-F566-4E15-9955-66A298D931A5}">
      <dgm:prSet/>
      <dgm:spPr/>
      <dgm:t>
        <a:bodyPr/>
        <a:lstStyle/>
        <a:p>
          <a:endParaRPr lang="es-MX"/>
        </a:p>
      </dgm:t>
    </dgm:pt>
    <dgm:pt modelId="{7931951C-F8F0-473D-98A8-30607E2F3640}" type="pres">
      <dgm:prSet presAssocID="{52A00386-C5B7-4B3D-882F-8D94914025B5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534BDC7-889D-4544-8055-FBB80E5E52C4}" type="pres">
      <dgm:prSet presAssocID="{3091B0E6-FB5F-4441-A5C4-B1776F6A574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A366C4-501B-4552-AE1C-427667225AA5}" type="pres">
      <dgm:prSet presAssocID="{3091B0E6-FB5F-4441-A5C4-B1776F6A574C}" presName="gear1srcNode" presStyleLbl="node1" presStyleIdx="0" presStyleCnt="3"/>
      <dgm:spPr/>
      <dgm:t>
        <a:bodyPr/>
        <a:lstStyle/>
        <a:p>
          <a:endParaRPr lang="es-MX"/>
        </a:p>
      </dgm:t>
    </dgm:pt>
    <dgm:pt modelId="{C7F09DAA-4762-4356-A066-FECF54E79A82}" type="pres">
      <dgm:prSet presAssocID="{3091B0E6-FB5F-4441-A5C4-B1776F6A574C}" presName="gear1dstNode" presStyleLbl="node1" presStyleIdx="0" presStyleCnt="3"/>
      <dgm:spPr/>
      <dgm:t>
        <a:bodyPr/>
        <a:lstStyle/>
        <a:p>
          <a:endParaRPr lang="es-MX"/>
        </a:p>
      </dgm:t>
    </dgm:pt>
    <dgm:pt modelId="{EF55707D-41C0-45BD-9A1B-F8B48153DC41}" type="pres">
      <dgm:prSet presAssocID="{297B6E60-0C83-4ACB-A4E6-146B15FE8342}" presName="gear2" presStyleLbl="node1" presStyleIdx="1" presStyleCnt="3" custScaleX="119545" custScaleY="123081" custLinFactNeighborX="3247" custLinFactNeighborY="295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9F879B-D7C9-4244-A4B5-763CD9CAB466}" type="pres">
      <dgm:prSet presAssocID="{297B6E60-0C83-4ACB-A4E6-146B15FE8342}" presName="gear2srcNode" presStyleLbl="node1" presStyleIdx="1" presStyleCnt="3"/>
      <dgm:spPr/>
      <dgm:t>
        <a:bodyPr/>
        <a:lstStyle/>
        <a:p>
          <a:endParaRPr lang="es-MX"/>
        </a:p>
      </dgm:t>
    </dgm:pt>
    <dgm:pt modelId="{890E56D6-AA37-4708-AB24-8948122BCC63}" type="pres">
      <dgm:prSet presAssocID="{297B6E60-0C83-4ACB-A4E6-146B15FE8342}" presName="gear2dstNode" presStyleLbl="node1" presStyleIdx="1" presStyleCnt="3"/>
      <dgm:spPr/>
      <dgm:t>
        <a:bodyPr/>
        <a:lstStyle/>
        <a:p>
          <a:endParaRPr lang="es-MX"/>
        </a:p>
      </dgm:t>
    </dgm:pt>
    <dgm:pt modelId="{F1AAEBA2-C183-4EDD-8CE6-9D78810A4CF2}" type="pres">
      <dgm:prSet presAssocID="{270172B3-0712-4D57-8B46-DE169292026B}" presName="gear3" presStyleLbl="node1" presStyleIdx="2" presStyleCnt="3" custScaleX="118834" custScaleY="110883" custLinFactNeighborX="4357" custLinFactNeighborY="2721"/>
      <dgm:spPr/>
      <dgm:t>
        <a:bodyPr/>
        <a:lstStyle/>
        <a:p>
          <a:endParaRPr lang="es-MX"/>
        </a:p>
      </dgm:t>
    </dgm:pt>
    <dgm:pt modelId="{26D73A09-20DD-408F-BDB0-05E2DB054F4A}" type="pres">
      <dgm:prSet presAssocID="{270172B3-0712-4D57-8B46-DE169292026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43642A-1B2D-4698-ADF1-C2995FE73823}" type="pres">
      <dgm:prSet presAssocID="{270172B3-0712-4D57-8B46-DE169292026B}" presName="gear3srcNode" presStyleLbl="node1" presStyleIdx="2" presStyleCnt="3"/>
      <dgm:spPr/>
      <dgm:t>
        <a:bodyPr/>
        <a:lstStyle/>
        <a:p>
          <a:endParaRPr lang="es-MX"/>
        </a:p>
      </dgm:t>
    </dgm:pt>
    <dgm:pt modelId="{377E92DF-EC3F-4845-8559-3A6446A6B36A}" type="pres">
      <dgm:prSet presAssocID="{270172B3-0712-4D57-8B46-DE169292026B}" presName="gear3dstNode" presStyleLbl="node1" presStyleIdx="2" presStyleCnt="3"/>
      <dgm:spPr/>
      <dgm:t>
        <a:bodyPr/>
        <a:lstStyle/>
        <a:p>
          <a:endParaRPr lang="es-MX"/>
        </a:p>
      </dgm:t>
    </dgm:pt>
    <dgm:pt modelId="{AF4114C2-2FC6-467B-95CE-67DF4D792B88}" type="pres">
      <dgm:prSet presAssocID="{B3FA3D48-8B3D-4E02-AFB7-F46C4B067E0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FBF4C3FB-4170-4CF7-9FAF-00BBFF0D8ADA}" type="pres">
      <dgm:prSet presAssocID="{8B444D62-87B1-45F0-A0F0-431B93F495AF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0DD08C70-A619-4C5B-A5FC-9BAA63B6E776}" type="pres">
      <dgm:prSet presAssocID="{7B5D3702-1EB9-4C5B-8C31-A5BD92C2C9A6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3C8F865C-4CCE-49E5-9413-1F4BA6642F53}" type="presOf" srcId="{7B5D3702-1EB9-4C5B-8C31-A5BD92C2C9A6}" destId="{0DD08C70-A619-4C5B-A5FC-9BAA63B6E776}" srcOrd="0" destOrd="0" presId="urn:microsoft.com/office/officeart/2005/8/layout/gear1"/>
    <dgm:cxn modelId="{5C935239-6B90-49B9-BC4C-D2B5340460A0}" srcId="{52A00386-C5B7-4B3D-882F-8D94914025B5}" destId="{3091B0E6-FB5F-4441-A5C4-B1776F6A574C}" srcOrd="0" destOrd="0" parTransId="{182B98D2-0B49-49C2-AA0C-5438CC78737A}" sibTransId="{B3FA3D48-8B3D-4E02-AFB7-F46C4B067E09}"/>
    <dgm:cxn modelId="{D556EB73-7E13-4E2C-ABC3-B449D071A510}" type="presOf" srcId="{B3FA3D48-8B3D-4E02-AFB7-F46C4B067E09}" destId="{AF4114C2-2FC6-467B-95CE-67DF4D792B88}" srcOrd="0" destOrd="0" presId="urn:microsoft.com/office/officeart/2005/8/layout/gear1"/>
    <dgm:cxn modelId="{B8E803D3-A9F6-42FD-871C-E9E4029E2F06}" type="presOf" srcId="{297B6E60-0C83-4ACB-A4E6-146B15FE8342}" destId="{799F879B-D7C9-4244-A4B5-763CD9CAB466}" srcOrd="1" destOrd="0" presId="urn:microsoft.com/office/officeart/2005/8/layout/gear1"/>
    <dgm:cxn modelId="{FDCB512F-3763-4B27-9700-7AAF324CD5C3}" srcId="{52A00386-C5B7-4B3D-882F-8D94914025B5}" destId="{297B6E60-0C83-4ACB-A4E6-146B15FE8342}" srcOrd="1" destOrd="0" parTransId="{F95E38ED-C23F-48D2-8AED-337045FE2DCA}" sibTransId="{8B444D62-87B1-45F0-A0F0-431B93F495AF}"/>
    <dgm:cxn modelId="{89A9CCBD-48B8-4A27-B55B-F60204FD3F13}" srcId="{52A00386-C5B7-4B3D-882F-8D94914025B5}" destId="{EB7ABE13-3256-435E-9FC5-8D58B37CD379}" srcOrd="3" destOrd="0" parTransId="{4AB5EE10-FC4D-484B-831D-554FF337DD48}" sibTransId="{78E66B8B-2241-43BE-A30B-11B30DF3BD4B}"/>
    <dgm:cxn modelId="{A8DE7666-1BC7-41F6-B3B4-BB1E35F20E43}" type="presOf" srcId="{3091B0E6-FB5F-4441-A5C4-B1776F6A574C}" destId="{C7F09DAA-4762-4356-A066-FECF54E79A82}" srcOrd="2" destOrd="0" presId="urn:microsoft.com/office/officeart/2005/8/layout/gear1"/>
    <dgm:cxn modelId="{F5B2B955-95E6-43E0-92AD-288A767D87B3}" type="presOf" srcId="{52A00386-C5B7-4B3D-882F-8D94914025B5}" destId="{7931951C-F8F0-473D-98A8-30607E2F3640}" srcOrd="0" destOrd="0" presId="urn:microsoft.com/office/officeart/2005/8/layout/gear1"/>
    <dgm:cxn modelId="{D8BB13D9-39A9-4A32-8B18-3B7363F90A68}" srcId="{52A00386-C5B7-4B3D-882F-8D94914025B5}" destId="{270172B3-0712-4D57-8B46-DE169292026B}" srcOrd="2" destOrd="0" parTransId="{318E88BF-A137-44EB-81C4-19C12A59FFAE}" sibTransId="{7B5D3702-1EB9-4C5B-8C31-A5BD92C2C9A6}"/>
    <dgm:cxn modelId="{760CC10A-291C-46BD-A05F-6ECA47C9A63D}" type="presOf" srcId="{270172B3-0712-4D57-8B46-DE169292026B}" destId="{377E92DF-EC3F-4845-8559-3A6446A6B36A}" srcOrd="3" destOrd="0" presId="urn:microsoft.com/office/officeart/2005/8/layout/gear1"/>
    <dgm:cxn modelId="{EDDCF79B-CBE6-425B-A810-C5B78D64FE3D}" type="presOf" srcId="{270172B3-0712-4D57-8B46-DE169292026B}" destId="{D343642A-1B2D-4698-ADF1-C2995FE73823}" srcOrd="2" destOrd="0" presId="urn:microsoft.com/office/officeart/2005/8/layout/gear1"/>
    <dgm:cxn modelId="{768C87A3-C547-4951-BE9B-2F88AED31291}" type="presOf" srcId="{297B6E60-0C83-4ACB-A4E6-146B15FE8342}" destId="{890E56D6-AA37-4708-AB24-8948122BCC63}" srcOrd="2" destOrd="0" presId="urn:microsoft.com/office/officeart/2005/8/layout/gear1"/>
    <dgm:cxn modelId="{5B5BDCBA-7306-4D09-A16B-A8A92B3A880B}" type="presOf" srcId="{270172B3-0712-4D57-8B46-DE169292026B}" destId="{26D73A09-20DD-408F-BDB0-05E2DB054F4A}" srcOrd="1" destOrd="0" presId="urn:microsoft.com/office/officeart/2005/8/layout/gear1"/>
    <dgm:cxn modelId="{2720DB05-BFB2-4485-991C-62FB3E8CC8A8}" type="presOf" srcId="{3091B0E6-FB5F-4441-A5C4-B1776F6A574C}" destId="{B534BDC7-889D-4544-8055-FBB80E5E52C4}" srcOrd="0" destOrd="0" presId="urn:microsoft.com/office/officeart/2005/8/layout/gear1"/>
    <dgm:cxn modelId="{33E41E92-C9EA-4495-9DBE-A6D4C5E9FF30}" srcId="{52A00386-C5B7-4B3D-882F-8D94914025B5}" destId="{517513EC-72BA-49A6-954E-53B0DB4E2298}" srcOrd="5" destOrd="0" parTransId="{8832D02D-4787-4BC9-8FF5-8BECA8C7BC15}" sibTransId="{6E068C3C-1893-4C9E-A603-9A51D833018F}"/>
    <dgm:cxn modelId="{58C7A185-DC19-4FA4-9E8B-2C4B049DC428}" type="presOf" srcId="{3091B0E6-FB5F-4441-A5C4-B1776F6A574C}" destId="{9BA366C4-501B-4552-AE1C-427667225AA5}" srcOrd="1" destOrd="0" presId="urn:microsoft.com/office/officeart/2005/8/layout/gear1"/>
    <dgm:cxn modelId="{1BA56FC8-F566-4E15-9955-66A298D931A5}" srcId="{52A00386-C5B7-4B3D-882F-8D94914025B5}" destId="{8DC7E346-B8A5-4237-B67F-8584241F5E3E}" srcOrd="6" destOrd="0" parTransId="{C0A946BA-BD7A-4722-AE13-E693E3F43DC5}" sibTransId="{84293E34-8C50-4602-992A-03C3316F695A}"/>
    <dgm:cxn modelId="{9F10CA92-C4DA-4D24-A852-D8B894530ED0}" srcId="{52A00386-C5B7-4B3D-882F-8D94914025B5}" destId="{95F62EEE-8423-4D8B-AA95-C745ECA02D72}" srcOrd="4" destOrd="0" parTransId="{14A2A246-37BE-4F04-83B0-18E3C98E9FF5}" sibTransId="{2C03C634-197F-4390-8CC4-62BA8B9211E8}"/>
    <dgm:cxn modelId="{C5FF7187-74B9-46F7-A55F-8C3EE19936E1}" type="presOf" srcId="{297B6E60-0C83-4ACB-A4E6-146B15FE8342}" destId="{EF55707D-41C0-45BD-9A1B-F8B48153DC41}" srcOrd="0" destOrd="0" presId="urn:microsoft.com/office/officeart/2005/8/layout/gear1"/>
    <dgm:cxn modelId="{09E17180-1BDD-49B2-BF28-9DAA28A3509E}" type="presOf" srcId="{8B444D62-87B1-45F0-A0F0-431B93F495AF}" destId="{FBF4C3FB-4170-4CF7-9FAF-00BBFF0D8ADA}" srcOrd="0" destOrd="0" presId="urn:microsoft.com/office/officeart/2005/8/layout/gear1"/>
    <dgm:cxn modelId="{124553CD-B253-44E7-A1BD-BD38F26D3240}" type="presOf" srcId="{270172B3-0712-4D57-8B46-DE169292026B}" destId="{F1AAEBA2-C183-4EDD-8CE6-9D78810A4CF2}" srcOrd="0" destOrd="0" presId="urn:microsoft.com/office/officeart/2005/8/layout/gear1"/>
    <dgm:cxn modelId="{69F672A9-6032-4E31-BA82-60B760DB730C}" type="presParOf" srcId="{7931951C-F8F0-473D-98A8-30607E2F3640}" destId="{B534BDC7-889D-4544-8055-FBB80E5E52C4}" srcOrd="0" destOrd="0" presId="urn:microsoft.com/office/officeart/2005/8/layout/gear1"/>
    <dgm:cxn modelId="{C5175CA3-D92B-4E5F-BEE4-CED773736415}" type="presParOf" srcId="{7931951C-F8F0-473D-98A8-30607E2F3640}" destId="{9BA366C4-501B-4552-AE1C-427667225AA5}" srcOrd="1" destOrd="0" presId="urn:microsoft.com/office/officeart/2005/8/layout/gear1"/>
    <dgm:cxn modelId="{FC13722A-CBA6-4EB5-A717-818B1A744587}" type="presParOf" srcId="{7931951C-F8F0-473D-98A8-30607E2F3640}" destId="{C7F09DAA-4762-4356-A066-FECF54E79A82}" srcOrd="2" destOrd="0" presId="urn:microsoft.com/office/officeart/2005/8/layout/gear1"/>
    <dgm:cxn modelId="{D9E62EB4-19CF-4363-9D61-E17750139DBB}" type="presParOf" srcId="{7931951C-F8F0-473D-98A8-30607E2F3640}" destId="{EF55707D-41C0-45BD-9A1B-F8B48153DC41}" srcOrd="3" destOrd="0" presId="urn:microsoft.com/office/officeart/2005/8/layout/gear1"/>
    <dgm:cxn modelId="{41B1050B-34C4-4B5A-981C-A57273B20CB7}" type="presParOf" srcId="{7931951C-F8F0-473D-98A8-30607E2F3640}" destId="{799F879B-D7C9-4244-A4B5-763CD9CAB466}" srcOrd="4" destOrd="0" presId="urn:microsoft.com/office/officeart/2005/8/layout/gear1"/>
    <dgm:cxn modelId="{D9D75B65-54A2-496B-B876-3702CE09C240}" type="presParOf" srcId="{7931951C-F8F0-473D-98A8-30607E2F3640}" destId="{890E56D6-AA37-4708-AB24-8948122BCC63}" srcOrd="5" destOrd="0" presId="urn:microsoft.com/office/officeart/2005/8/layout/gear1"/>
    <dgm:cxn modelId="{C1CB9366-5E71-4053-98A9-448C78C8CA48}" type="presParOf" srcId="{7931951C-F8F0-473D-98A8-30607E2F3640}" destId="{F1AAEBA2-C183-4EDD-8CE6-9D78810A4CF2}" srcOrd="6" destOrd="0" presId="urn:microsoft.com/office/officeart/2005/8/layout/gear1"/>
    <dgm:cxn modelId="{4D8B5498-1776-4290-A1C6-006F7DD49F3E}" type="presParOf" srcId="{7931951C-F8F0-473D-98A8-30607E2F3640}" destId="{26D73A09-20DD-408F-BDB0-05E2DB054F4A}" srcOrd="7" destOrd="0" presId="urn:microsoft.com/office/officeart/2005/8/layout/gear1"/>
    <dgm:cxn modelId="{1ECEF7C4-AF97-4E49-8A81-A8606D49A71B}" type="presParOf" srcId="{7931951C-F8F0-473D-98A8-30607E2F3640}" destId="{D343642A-1B2D-4698-ADF1-C2995FE73823}" srcOrd="8" destOrd="0" presId="urn:microsoft.com/office/officeart/2005/8/layout/gear1"/>
    <dgm:cxn modelId="{4E1B88F1-64AB-4093-BEE5-8F56E2A276CC}" type="presParOf" srcId="{7931951C-F8F0-473D-98A8-30607E2F3640}" destId="{377E92DF-EC3F-4845-8559-3A6446A6B36A}" srcOrd="9" destOrd="0" presId="urn:microsoft.com/office/officeart/2005/8/layout/gear1"/>
    <dgm:cxn modelId="{F017C114-8882-4B7C-A87E-E4E6A7BDD56C}" type="presParOf" srcId="{7931951C-F8F0-473D-98A8-30607E2F3640}" destId="{AF4114C2-2FC6-467B-95CE-67DF4D792B88}" srcOrd="10" destOrd="0" presId="urn:microsoft.com/office/officeart/2005/8/layout/gear1"/>
    <dgm:cxn modelId="{F7866D75-7C82-45BB-B533-6108ADF2BCDA}" type="presParOf" srcId="{7931951C-F8F0-473D-98A8-30607E2F3640}" destId="{FBF4C3FB-4170-4CF7-9FAF-00BBFF0D8ADA}" srcOrd="11" destOrd="0" presId="urn:microsoft.com/office/officeart/2005/8/layout/gear1"/>
    <dgm:cxn modelId="{FE11B7D3-5068-42AF-89B8-1DF4A748E863}" type="presParOf" srcId="{7931951C-F8F0-473D-98A8-30607E2F3640}" destId="{0DD08C70-A619-4C5B-A5FC-9BAA63B6E77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2FD48F-82A9-49BC-9E62-14B7668AA15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782E839-8195-4A7D-B1E7-3BE971257BE8}">
      <dgm:prSet phldrT="[Texto]"/>
      <dgm:spPr/>
      <dgm:t>
        <a:bodyPr/>
        <a:lstStyle/>
        <a:p>
          <a:pPr algn="ctr"/>
          <a:r>
            <a:rPr lang="es-MX" b="1" dirty="0" smtClean="0"/>
            <a:t>RESULTADOS</a:t>
          </a:r>
        </a:p>
        <a:p>
          <a:pPr algn="ctr"/>
          <a:r>
            <a:rPr lang="es-MX" dirty="0" smtClean="0"/>
            <a:t>Asegurar que cada médico se encuentra actualizando</a:t>
          </a:r>
          <a:r>
            <a:rPr lang="es-MX" b="0" i="1" dirty="0" smtClean="0"/>
            <a:t> y desarrollando </a:t>
          </a:r>
          <a:r>
            <a:rPr lang="es-MX" dirty="0" smtClean="0"/>
            <a:t>su desempeño en la pr</a:t>
          </a:r>
          <a:r>
            <a:rPr lang="es-MX" i="1" u="none" dirty="0" smtClean="0"/>
            <a:t>á</a:t>
          </a:r>
          <a:r>
            <a:rPr lang="es-MX" dirty="0" smtClean="0"/>
            <a:t>ctica. Esto involucra el mantenimiento de </a:t>
          </a:r>
          <a:r>
            <a:rPr lang="es-MX" i="1" u="none" dirty="0" smtClean="0"/>
            <a:t>estándares de seguridad</a:t>
          </a:r>
          <a:r>
            <a:rPr lang="es-MX" dirty="0" smtClean="0"/>
            <a:t> y la promoción del logro de los mas altos </a:t>
          </a:r>
          <a:r>
            <a:rPr lang="es-MX" i="1" dirty="0" smtClean="0"/>
            <a:t>estándares de calidad</a:t>
          </a:r>
          <a:endParaRPr lang="es-MX" i="1" dirty="0"/>
        </a:p>
      </dgm:t>
    </dgm:pt>
    <dgm:pt modelId="{0E917FEB-7B53-4EF2-AADD-D43CFBAE87C2}" type="parTrans" cxnId="{82943430-A8D6-414B-ADED-9C2F6C08DA84}">
      <dgm:prSet/>
      <dgm:spPr/>
      <dgm:t>
        <a:bodyPr/>
        <a:lstStyle/>
        <a:p>
          <a:endParaRPr lang="es-MX"/>
        </a:p>
      </dgm:t>
    </dgm:pt>
    <dgm:pt modelId="{B1C7393D-64E4-43AD-B75B-C9BB81678866}" type="sibTrans" cxnId="{82943430-A8D6-414B-ADED-9C2F6C08DA84}">
      <dgm:prSet/>
      <dgm:spPr/>
      <dgm:t>
        <a:bodyPr/>
        <a:lstStyle/>
        <a:p>
          <a:endParaRPr lang="es-MX"/>
        </a:p>
      </dgm:t>
    </dgm:pt>
    <dgm:pt modelId="{31033F01-0822-4442-B59D-AEDD683F76BA}">
      <dgm:prSet phldrT="[Texto]" custT="1"/>
      <dgm:spPr/>
      <dgm:t>
        <a:bodyPr/>
        <a:lstStyle/>
        <a:p>
          <a:pPr algn="ctr"/>
          <a:r>
            <a:rPr lang="es-MX" sz="1200" b="1" dirty="0" smtClean="0"/>
            <a:t>ACTUALIZACIÓN</a:t>
          </a:r>
        </a:p>
        <a:p>
          <a:pPr algn="just"/>
          <a:r>
            <a:rPr lang="es-MX" sz="1400" dirty="0" smtClean="0"/>
            <a:t>A través del enfoque en metas definidas de actualización y potenciación del como los médicos aplican el conocimiento  habilidades y actitudes en su pr</a:t>
          </a:r>
          <a:r>
            <a:rPr lang="es-MX" sz="1400" i="1" u="none" dirty="0" smtClean="0"/>
            <a:t>á</a:t>
          </a:r>
          <a:r>
            <a:rPr lang="es-MX" sz="1400" dirty="0" smtClean="0"/>
            <a:t>ctica . La capacidad para demostrar la participación en  actividades de DPC</a:t>
          </a:r>
          <a:endParaRPr lang="es-MX" sz="1400" dirty="0"/>
        </a:p>
      </dgm:t>
    </dgm:pt>
    <dgm:pt modelId="{2F47969C-6B5A-47A1-9C8C-E48E93A1BF12}" type="parTrans" cxnId="{50E24C52-7184-41FA-8365-A6C1FCEEE22F}">
      <dgm:prSet/>
      <dgm:spPr/>
      <dgm:t>
        <a:bodyPr/>
        <a:lstStyle/>
        <a:p>
          <a:endParaRPr lang="es-MX"/>
        </a:p>
      </dgm:t>
    </dgm:pt>
    <dgm:pt modelId="{8E298640-3948-4B20-8800-F2B3F7443C25}" type="sibTrans" cxnId="{50E24C52-7184-41FA-8365-A6C1FCEEE22F}">
      <dgm:prSet/>
      <dgm:spPr/>
      <dgm:t>
        <a:bodyPr/>
        <a:lstStyle/>
        <a:p>
          <a:endParaRPr lang="es-MX"/>
        </a:p>
      </dgm:t>
    </dgm:pt>
    <dgm:pt modelId="{3B039F45-18E7-4461-BCAB-CCDDBFE05256}">
      <dgm:prSet phldrT="[Texto]" custT="1"/>
      <dgm:spPr/>
      <dgm:t>
        <a:bodyPr/>
        <a:lstStyle/>
        <a:p>
          <a:pPr algn="ctr"/>
          <a:r>
            <a:rPr lang="es-MX" sz="1400" b="1" dirty="0" smtClean="0"/>
            <a:t>DOCENCIA</a:t>
          </a:r>
        </a:p>
        <a:p>
          <a:pPr algn="ctr"/>
          <a:r>
            <a:rPr lang="es-MX" sz="1400" b="1" dirty="0" smtClean="0"/>
            <a:t>FORMAR PARA LA MEJO0RA CONTINUA DEL DESEMPEÑO</a:t>
          </a:r>
        </a:p>
        <a:p>
          <a:pPr algn="just"/>
          <a:endParaRPr lang="es-MX" sz="1400" dirty="0" smtClean="0"/>
        </a:p>
      </dgm:t>
    </dgm:pt>
    <dgm:pt modelId="{20BD477E-5AA4-481E-8AD0-AE97E8520B31}" type="parTrans" cxnId="{89EC1661-E98B-49CE-AEC3-78F8441EE115}">
      <dgm:prSet/>
      <dgm:spPr/>
      <dgm:t>
        <a:bodyPr/>
        <a:lstStyle/>
        <a:p>
          <a:endParaRPr lang="es-MX"/>
        </a:p>
      </dgm:t>
    </dgm:pt>
    <dgm:pt modelId="{F1E72F61-B802-44E4-A07E-A754D4295692}" type="sibTrans" cxnId="{89EC1661-E98B-49CE-AEC3-78F8441EE115}">
      <dgm:prSet/>
      <dgm:spPr/>
      <dgm:t>
        <a:bodyPr/>
        <a:lstStyle/>
        <a:p>
          <a:endParaRPr lang="es-MX"/>
        </a:p>
      </dgm:t>
    </dgm:pt>
    <dgm:pt modelId="{03A58535-16BA-43DF-A983-3C3E524EAAC7}">
      <dgm:prSet phldrT="[Texto]" custT="1"/>
      <dgm:spPr/>
      <dgm:t>
        <a:bodyPr/>
        <a:lstStyle/>
        <a:p>
          <a:pPr algn="ctr"/>
          <a:r>
            <a:rPr lang="es-MX" sz="1100" b="1" dirty="0" smtClean="0"/>
            <a:t>DESARROLLO</a:t>
          </a:r>
        </a:p>
        <a:p>
          <a:pPr algn="just"/>
          <a:r>
            <a:rPr lang="es-MX" sz="1400" dirty="0" smtClean="0"/>
            <a:t>Esfuerzos educativos oportunos y efectivos para garantizar la seguridad</a:t>
          </a:r>
          <a:endParaRPr lang="es-MX" sz="1400" dirty="0"/>
        </a:p>
      </dgm:t>
    </dgm:pt>
    <dgm:pt modelId="{1F4F8BE6-7C03-4DFD-853F-0E97DA04CD75}" type="parTrans" cxnId="{89FFAA8C-168C-4CF5-9498-266D6D492532}">
      <dgm:prSet/>
      <dgm:spPr/>
      <dgm:t>
        <a:bodyPr/>
        <a:lstStyle/>
        <a:p>
          <a:endParaRPr lang="es-MX"/>
        </a:p>
      </dgm:t>
    </dgm:pt>
    <dgm:pt modelId="{33FE1DEB-3F02-4E82-B141-FE5CA0F1686B}" type="sibTrans" cxnId="{89FFAA8C-168C-4CF5-9498-266D6D492532}">
      <dgm:prSet/>
      <dgm:spPr/>
      <dgm:t>
        <a:bodyPr/>
        <a:lstStyle/>
        <a:p>
          <a:endParaRPr lang="es-MX"/>
        </a:p>
      </dgm:t>
    </dgm:pt>
    <dgm:pt modelId="{04129A73-AE81-4AAA-8150-54296AE9A1A7}">
      <dgm:prSet phldrT="[Texto]" custT="1"/>
      <dgm:spPr/>
      <dgm:t>
        <a:bodyPr/>
        <a:lstStyle/>
        <a:p>
          <a:pPr algn="ctr"/>
          <a:r>
            <a:rPr lang="es-MX" sz="1400" b="1" dirty="0" smtClean="0"/>
            <a:t>ATENCIÓN</a:t>
          </a:r>
        </a:p>
        <a:p>
          <a:pPr algn="just"/>
          <a:r>
            <a:rPr lang="es-MX" sz="1400" dirty="0" smtClean="0"/>
            <a:t>MANEJO INTEGRAL</a:t>
          </a:r>
          <a:endParaRPr lang="es-MX" sz="1400" dirty="0" smtClean="0"/>
        </a:p>
        <a:p>
          <a:pPr algn="ctr"/>
          <a:endParaRPr lang="es-MX" sz="1100" dirty="0"/>
        </a:p>
      </dgm:t>
    </dgm:pt>
    <dgm:pt modelId="{F9948E64-D462-4D33-82C6-4942787622A2}" type="parTrans" cxnId="{BBC4DE8D-1484-4E28-9B01-11D609652688}">
      <dgm:prSet/>
      <dgm:spPr/>
      <dgm:t>
        <a:bodyPr/>
        <a:lstStyle/>
        <a:p>
          <a:endParaRPr lang="es-MX"/>
        </a:p>
      </dgm:t>
    </dgm:pt>
    <dgm:pt modelId="{3B3B90F2-F940-45AC-86B2-6EEA8545CBE8}" type="sibTrans" cxnId="{BBC4DE8D-1484-4E28-9B01-11D609652688}">
      <dgm:prSet/>
      <dgm:spPr/>
      <dgm:t>
        <a:bodyPr/>
        <a:lstStyle/>
        <a:p>
          <a:endParaRPr lang="es-MX"/>
        </a:p>
      </dgm:t>
    </dgm:pt>
    <dgm:pt modelId="{1F9886C2-5DF6-4512-A7B2-2E2DADE7F11C}">
      <dgm:prSet phldrT="[Texto]" custT="1"/>
      <dgm:spPr/>
      <dgm:t>
        <a:bodyPr/>
        <a:lstStyle/>
        <a:p>
          <a:r>
            <a:rPr lang="es-MX" sz="1400" b="1" dirty="0" smtClean="0"/>
            <a:t>INVESTIGACIÓN</a:t>
          </a:r>
        </a:p>
        <a:p>
          <a:r>
            <a:rPr lang="es-MX" sz="1400" dirty="0" smtClean="0"/>
            <a:t>GENERAR, APLICAR Y TRNASFERIR EL CONOCIMIENTO</a:t>
          </a:r>
        </a:p>
      </dgm:t>
    </dgm:pt>
    <dgm:pt modelId="{C108F896-1635-4C73-ADEE-95832E39C2B8}" type="sibTrans" cxnId="{4D57A751-C765-4202-BC8F-6A47EE0BB2FB}">
      <dgm:prSet/>
      <dgm:spPr/>
      <dgm:t>
        <a:bodyPr/>
        <a:lstStyle/>
        <a:p>
          <a:endParaRPr lang="es-MX"/>
        </a:p>
      </dgm:t>
    </dgm:pt>
    <dgm:pt modelId="{9CEAC51C-8B16-4354-B216-F1123DBC48E8}" type="parTrans" cxnId="{4D57A751-C765-4202-BC8F-6A47EE0BB2FB}">
      <dgm:prSet/>
      <dgm:spPr/>
      <dgm:t>
        <a:bodyPr/>
        <a:lstStyle/>
        <a:p>
          <a:endParaRPr lang="es-MX"/>
        </a:p>
      </dgm:t>
    </dgm:pt>
    <dgm:pt modelId="{0FF81BBB-EF44-435C-8F5D-E0D582004DBE}" type="pres">
      <dgm:prSet presAssocID="{812FD48F-82A9-49BC-9E62-14B7668AA15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EDBB57B-A2BF-4A73-9561-E7B9F2CD8EFA}" type="pres">
      <dgm:prSet presAssocID="{3782E839-8195-4A7D-B1E7-3BE971257BE8}" presName="vertOne" presStyleCnt="0"/>
      <dgm:spPr/>
    </dgm:pt>
    <dgm:pt modelId="{EEA61658-F687-42B4-B02B-3323F7E7EFC4}" type="pres">
      <dgm:prSet presAssocID="{3782E839-8195-4A7D-B1E7-3BE971257BE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94ED997-F283-4A55-8AA2-A51E542DBF47}" type="pres">
      <dgm:prSet presAssocID="{3782E839-8195-4A7D-B1E7-3BE971257BE8}" presName="parTransOne" presStyleCnt="0"/>
      <dgm:spPr/>
    </dgm:pt>
    <dgm:pt modelId="{0E139118-1074-4AA5-AC3F-F9875932FF4E}" type="pres">
      <dgm:prSet presAssocID="{3782E839-8195-4A7D-B1E7-3BE971257BE8}" presName="horzOne" presStyleCnt="0"/>
      <dgm:spPr/>
    </dgm:pt>
    <dgm:pt modelId="{916D4C03-9B07-4BF5-9177-6BB31CAF1DF0}" type="pres">
      <dgm:prSet presAssocID="{31033F01-0822-4442-B59D-AEDD683F76BA}" presName="vertTwo" presStyleCnt="0"/>
      <dgm:spPr/>
    </dgm:pt>
    <dgm:pt modelId="{EC316202-BC3D-4EEE-B75F-BCD7A6293272}" type="pres">
      <dgm:prSet presAssocID="{31033F01-0822-4442-B59D-AEDD683F76B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D34F2B2-5818-4CCA-99EE-66F16D71AE28}" type="pres">
      <dgm:prSet presAssocID="{31033F01-0822-4442-B59D-AEDD683F76BA}" presName="parTransTwo" presStyleCnt="0"/>
      <dgm:spPr/>
    </dgm:pt>
    <dgm:pt modelId="{E3A0A67E-A500-40AC-9810-9A59DA13EC08}" type="pres">
      <dgm:prSet presAssocID="{31033F01-0822-4442-B59D-AEDD683F76BA}" presName="horzTwo" presStyleCnt="0"/>
      <dgm:spPr/>
    </dgm:pt>
    <dgm:pt modelId="{4C6AE74A-2A79-49AB-BE9C-56FF33A06000}" type="pres">
      <dgm:prSet presAssocID="{3B039F45-18E7-4461-BCAB-CCDDBFE05256}" presName="vertThree" presStyleCnt="0"/>
      <dgm:spPr/>
    </dgm:pt>
    <dgm:pt modelId="{69D2EE85-D9E3-460C-9D1D-104D805907EF}" type="pres">
      <dgm:prSet presAssocID="{3B039F45-18E7-4461-BCAB-CCDDBFE05256}" presName="txThree" presStyleLbl="node3" presStyleIdx="0" presStyleCnt="3" custScaleX="574430" custLinFactNeighborX="-2027" custLinFactNeighborY="2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350435-2504-47F3-9470-40CE82EADA74}" type="pres">
      <dgm:prSet presAssocID="{3B039F45-18E7-4461-BCAB-CCDDBFE05256}" presName="horzThree" presStyleCnt="0"/>
      <dgm:spPr/>
    </dgm:pt>
    <dgm:pt modelId="{8E84D4EC-A706-495C-B84C-EE382CB7B5DD}" type="pres">
      <dgm:prSet presAssocID="{F1E72F61-B802-44E4-A07E-A754D4295692}" presName="sibSpaceThree" presStyleCnt="0"/>
      <dgm:spPr/>
    </dgm:pt>
    <dgm:pt modelId="{E392138F-946A-4449-9ED7-C5656A27B015}" type="pres">
      <dgm:prSet presAssocID="{1F9886C2-5DF6-4512-A7B2-2E2DADE7F11C}" presName="vertThree" presStyleCnt="0"/>
      <dgm:spPr/>
    </dgm:pt>
    <dgm:pt modelId="{A40CE771-6D5C-450A-9F67-157ACFFC36F5}" type="pres">
      <dgm:prSet presAssocID="{1F9886C2-5DF6-4512-A7B2-2E2DADE7F11C}" presName="txThree" presStyleLbl="node3" presStyleIdx="1" presStyleCnt="3" custScaleX="586460" custLinFactX="42909" custLinFactNeighborX="100000" custLinFactNeighborY="-23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D3CB3F-4CA5-41D3-822B-683D8713CAFE}" type="pres">
      <dgm:prSet presAssocID="{1F9886C2-5DF6-4512-A7B2-2E2DADE7F11C}" presName="horzThree" presStyleCnt="0"/>
      <dgm:spPr/>
    </dgm:pt>
    <dgm:pt modelId="{75C82B19-9DAD-4B1D-A658-43F50D0AFDE7}" type="pres">
      <dgm:prSet presAssocID="{8E298640-3948-4B20-8800-F2B3F7443C25}" presName="sibSpaceTwo" presStyleCnt="0"/>
      <dgm:spPr/>
    </dgm:pt>
    <dgm:pt modelId="{C5436BB8-70B9-4B67-87EF-49EAE4A6B132}" type="pres">
      <dgm:prSet presAssocID="{03A58535-16BA-43DF-A983-3C3E524EAAC7}" presName="vertTwo" presStyleCnt="0"/>
      <dgm:spPr/>
    </dgm:pt>
    <dgm:pt modelId="{71FB8480-2563-4DC8-BA2A-43E3EFC57128}" type="pres">
      <dgm:prSet presAssocID="{03A58535-16BA-43DF-A983-3C3E524EAAC7}" presName="txTwo" presStyleLbl="node2" presStyleIdx="1" presStyleCnt="2" custScaleX="15816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93AC4D-0F1F-4592-9D5D-73569C10B046}" type="pres">
      <dgm:prSet presAssocID="{03A58535-16BA-43DF-A983-3C3E524EAAC7}" presName="parTransTwo" presStyleCnt="0"/>
      <dgm:spPr/>
    </dgm:pt>
    <dgm:pt modelId="{166359C2-AD5D-435A-A603-443CCB0276BE}" type="pres">
      <dgm:prSet presAssocID="{03A58535-16BA-43DF-A983-3C3E524EAAC7}" presName="horzTwo" presStyleCnt="0"/>
      <dgm:spPr/>
    </dgm:pt>
    <dgm:pt modelId="{49D66AF1-88D6-4F7E-92B5-47D014120A43}" type="pres">
      <dgm:prSet presAssocID="{04129A73-AE81-4AAA-8150-54296AE9A1A7}" presName="vertThree" presStyleCnt="0"/>
      <dgm:spPr/>
    </dgm:pt>
    <dgm:pt modelId="{8C64EF52-FB3D-44CD-A5F2-27DF13B0BCED}" type="pres">
      <dgm:prSet presAssocID="{04129A73-AE81-4AAA-8150-54296AE9A1A7}" presName="txThree" presStyleLbl="node3" presStyleIdx="2" presStyleCnt="3" custScaleX="373939" custLinFactX="7404" custLinFactNeighborX="100000" custLinFactNeighborY="-23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B34330-E087-4A5C-AC08-084DD5393D8C}" type="pres">
      <dgm:prSet presAssocID="{04129A73-AE81-4AAA-8150-54296AE9A1A7}" presName="horzThree" presStyleCnt="0"/>
      <dgm:spPr/>
    </dgm:pt>
  </dgm:ptLst>
  <dgm:cxnLst>
    <dgm:cxn modelId="{FC7F7398-5338-43A9-8C44-A1D973506170}" type="presOf" srcId="{1F9886C2-5DF6-4512-A7B2-2E2DADE7F11C}" destId="{A40CE771-6D5C-450A-9F67-157ACFFC36F5}" srcOrd="0" destOrd="0" presId="urn:microsoft.com/office/officeart/2005/8/layout/hierarchy4"/>
    <dgm:cxn modelId="{32D722DC-9865-4BA7-A112-C98F8D9CDB64}" type="presOf" srcId="{812FD48F-82A9-49BC-9E62-14B7668AA15F}" destId="{0FF81BBB-EF44-435C-8F5D-E0D582004DBE}" srcOrd="0" destOrd="0" presId="urn:microsoft.com/office/officeart/2005/8/layout/hierarchy4"/>
    <dgm:cxn modelId="{82943430-A8D6-414B-ADED-9C2F6C08DA84}" srcId="{812FD48F-82A9-49BC-9E62-14B7668AA15F}" destId="{3782E839-8195-4A7D-B1E7-3BE971257BE8}" srcOrd="0" destOrd="0" parTransId="{0E917FEB-7B53-4EF2-AADD-D43CFBAE87C2}" sibTransId="{B1C7393D-64E4-43AD-B75B-C9BB81678866}"/>
    <dgm:cxn modelId="{62B4E2BB-18B9-4749-A708-AD6657B692E5}" type="presOf" srcId="{3B039F45-18E7-4461-BCAB-CCDDBFE05256}" destId="{69D2EE85-D9E3-460C-9D1D-104D805907EF}" srcOrd="0" destOrd="0" presId="urn:microsoft.com/office/officeart/2005/8/layout/hierarchy4"/>
    <dgm:cxn modelId="{BBC4DE8D-1484-4E28-9B01-11D609652688}" srcId="{03A58535-16BA-43DF-A983-3C3E524EAAC7}" destId="{04129A73-AE81-4AAA-8150-54296AE9A1A7}" srcOrd="0" destOrd="0" parTransId="{F9948E64-D462-4D33-82C6-4942787622A2}" sibTransId="{3B3B90F2-F940-45AC-86B2-6EEA8545CBE8}"/>
    <dgm:cxn modelId="{6D3656A1-38D2-45E4-A09D-8ED3F5DAF235}" type="presOf" srcId="{31033F01-0822-4442-B59D-AEDD683F76BA}" destId="{EC316202-BC3D-4EEE-B75F-BCD7A6293272}" srcOrd="0" destOrd="0" presId="urn:microsoft.com/office/officeart/2005/8/layout/hierarchy4"/>
    <dgm:cxn modelId="{50E24C52-7184-41FA-8365-A6C1FCEEE22F}" srcId="{3782E839-8195-4A7D-B1E7-3BE971257BE8}" destId="{31033F01-0822-4442-B59D-AEDD683F76BA}" srcOrd="0" destOrd="0" parTransId="{2F47969C-6B5A-47A1-9C8C-E48E93A1BF12}" sibTransId="{8E298640-3948-4B20-8800-F2B3F7443C25}"/>
    <dgm:cxn modelId="{89FFAA8C-168C-4CF5-9498-266D6D492532}" srcId="{3782E839-8195-4A7D-B1E7-3BE971257BE8}" destId="{03A58535-16BA-43DF-A983-3C3E524EAAC7}" srcOrd="1" destOrd="0" parTransId="{1F4F8BE6-7C03-4DFD-853F-0E97DA04CD75}" sibTransId="{33FE1DEB-3F02-4E82-B141-FE5CA0F1686B}"/>
    <dgm:cxn modelId="{89EC1661-E98B-49CE-AEC3-78F8441EE115}" srcId="{31033F01-0822-4442-B59D-AEDD683F76BA}" destId="{3B039F45-18E7-4461-BCAB-CCDDBFE05256}" srcOrd="0" destOrd="0" parTransId="{20BD477E-5AA4-481E-8AD0-AE97E8520B31}" sibTransId="{F1E72F61-B802-44E4-A07E-A754D4295692}"/>
    <dgm:cxn modelId="{B6535982-0AFA-4083-9952-0605F7776112}" type="presOf" srcId="{03A58535-16BA-43DF-A983-3C3E524EAAC7}" destId="{71FB8480-2563-4DC8-BA2A-43E3EFC57128}" srcOrd="0" destOrd="0" presId="urn:microsoft.com/office/officeart/2005/8/layout/hierarchy4"/>
    <dgm:cxn modelId="{9E0F5116-D147-455C-B4AE-CCF00CCA5170}" type="presOf" srcId="{04129A73-AE81-4AAA-8150-54296AE9A1A7}" destId="{8C64EF52-FB3D-44CD-A5F2-27DF13B0BCED}" srcOrd="0" destOrd="0" presId="urn:microsoft.com/office/officeart/2005/8/layout/hierarchy4"/>
    <dgm:cxn modelId="{92FBF4D7-3C9D-4F1A-AF14-9C4A909AA55E}" type="presOf" srcId="{3782E839-8195-4A7D-B1E7-3BE971257BE8}" destId="{EEA61658-F687-42B4-B02B-3323F7E7EFC4}" srcOrd="0" destOrd="0" presId="urn:microsoft.com/office/officeart/2005/8/layout/hierarchy4"/>
    <dgm:cxn modelId="{4D57A751-C765-4202-BC8F-6A47EE0BB2FB}" srcId="{31033F01-0822-4442-B59D-AEDD683F76BA}" destId="{1F9886C2-5DF6-4512-A7B2-2E2DADE7F11C}" srcOrd="1" destOrd="0" parTransId="{9CEAC51C-8B16-4354-B216-F1123DBC48E8}" sibTransId="{C108F896-1635-4C73-ADEE-95832E39C2B8}"/>
    <dgm:cxn modelId="{4BAB8CEA-4841-4B6E-9ACA-5179AB4AB26A}" type="presParOf" srcId="{0FF81BBB-EF44-435C-8F5D-E0D582004DBE}" destId="{8EDBB57B-A2BF-4A73-9561-E7B9F2CD8EFA}" srcOrd="0" destOrd="0" presId="urn:microsoft.com/office/officeart/2005/8/layout/hierarchy4"/>
    <dgm:cxn modelId="{6D20579A-8E30-4245-AA4C-D8148A847A30}" type="presParOf" srcId="{8EDBB57B-A2BF-4A73-9561-E7B9F2CD8EFA}" destId="{EEA61658-F687-42B4-B02B-3323F7E7EFC4}" srcOrd="0" destOrd="0" presId="urn:microsoft.com/office/officeart/2005/8/layout/hierarchy4"/>
    <dgm:cxn modelId="{1154D9B9-AEEC-4656-8C3F-47C76554FDD6}" type="presParOf" srcId="{8EDBB57B-A2BF-4A73-9561-E7B9F2CD8EFA}" destId="{494ED997-F283-4A55-8AA2-A51E542DBF47}" srcOrd="1" destOrd="0" presId="urn:microsoft.com/office/officeart/2005/8/layout/hierarchy4"/>
    <dgm:cxn modelId="{C277D2DD-CB27-4B0C-B2FD-EDE7AC25E3E2}" type="presParOf" srcId="{8EDBB57B-A2BF-4A73-9561-E7B9F2CD8EFA}" destId="{0E139118-1074-4AA5-AC3F-F9875932FF4E}" srcOrd="2" destOrd="0" presId="urn:microsoft.com/office/officeart/2005/8/layout/hierarchy4"/>
    <dgm:cxn modelId="{884D017D-16C9-4FA3-A33F-79983F8160DF}" type="presParOf" srcId="{0E139118-1074-4AA5-AC3F-F9875932FF4E}" destId="{916D4C03-9B07-4BF5-9177-6BB31CAF1DF0}" srcOrd="0" destOrd="0" presId="urn:microsoft.com/office/officeart/2005/8/layout/hierarchy4"/>
    <dgm:cxn modelId="{8D60D80F-F81F-492D-A167-C207CA34FE2F}" type="presParOf" srcId="{916D4C03-9B07-4BF5-9177-6BB31CAF1DF0}" destId="{EC316202-BC3D-4EEE-B75F-BCD7A6293272}" srcOrd="0" destOrd="0" presId="urn:microsoft.com/office/officeart/2005/8/layout/hierarchy4"/>
    <dgm:cxn modelId="{B3D3EEEE-A2A1-4788-96CF-A096EDF9B8E5}" type="presParOf" srcId="{916D4C03-9B07-4BF5-9177-6BB31CAF1DF0}" destId="{1D34F2B2-5818-4CCA-99EE-66F16D71AE28}" srcOrd="1" destOrd="0" presId="urn:microsoft.com/office/officeart/2005/8/layout/hierarchy4"/>
    <dgm:cxn modelId="{FA66CC7E-E755-4532-8E95-004B9C14BD74}" type="presParOf" srcId="{916D4C03-9B07-4BF5-9177-6BB31CAF1DF0}" destId="{E3A0A67E-A500-40AC-9810-9A59DA13EC08}" srcOrd="2" destOrd="0" presId="urn:microsoft.com/office/officeart/2005/8/layout/hierarchy4"/>
    <dgm:cxn modelId="{2DC741FA-8331-4D54-801C-BD8CEA95DB6B}" type="presParOf" srcId="{E3A0A67E-A500-40AC-9810-9A59DA13EC08}" destId="{4C6AE74A-2A79-49AB-BE9C-56FF33A06000}" srcOrd="0" destOrd="0" presId="urn:microsoft.com/office/officeart/2005/8/layout/hierarchy4"/>
    <dgm:cxn modelId="{107305C8-DF69-4F69-A20A-7C55C55F88E0}" type="presParOf" srcId="{4C6AE74A-2A79-49AB-BE9C-56FF33A06000}" destId="{69D2EE85-D9E3-460C-9D1D-104D805907EF}" srcOrd="0" destOrd="0" presId="urn:microsoft.com/office/officeart/2005/8/layout/hierarchy4"/>
    <dgm:cxn modelId="{C6F22EBB-7092-4DEA-B793-503387BCDFA9}" type="presParOf" srcId="{4C6AE74A-2A79-49AB-BE9C-56FF33A06000}" destId="{7D350435-2504-47F3-9470-40CE82EADA74}" srcOrd="1" destOrd="0" presId="urn:microsoft.com/office/officeart/2005/8/layout/hierarchy4"/>
    <dgm:cxn modelId="{05D34592-DCEF-4575-BB11-BFDFA7A9CEB4}" type="presParOf" srcId="{E3A0A67E-A500-40AC-9810-9A59DA13EC08}" destId="{8E84D4EC-A706-495C-B84C-EE382CB7B5DD}" srcOrd="1" destOrd="0" presId="urn:microsoft.com/office/officeart/2005/8/layout/hierarchy4"/>
    <dgm:cxn modelId="{5F83F988-A95B-437F-A7D5-1373A2EB1B20}" type="presParOf" srcId="{E3A0A67E-A500-40AC-9810-9A59DA13EC08}" destId="{E392138F-946A-4449-9ED7-C5656A27B015}" srcOrd="2" destOrd="0" presId="urn:microsoft.com/office/officeart/2005/8/layout/hierarchy4"/>
    <dgm:cxn modelId="{9E9F28C4-26F9-450C-B98A-7A92624201C3}" type="presParOf" srcId="{E392138F-946A-4449-9ED7-C5656A27B015}" destId="{A40CE771-6D5C-450A-9F67-157ACFFC36F5}" srcOrd="0" destOrd="0" presId="urn:microsoft.com/office/officeart/2005/8/layout/hierarchy4"/>
    <dgm:cxn modelId="{07895CBC-9058-4481-BC9E-43BF1D20242E}" type="presParOf" srcId="{E392138F-946A-4449-9ED7-C5656A27B015}" destId="{0AD3CB3F-4CA5-41D3-822B-683D8713CAFE}" srcOrd="1" destOrd="0" presId="urn:microsoft.com/office/officeart/2005/8/layout/hierarchy4"/>
    <dgm:cxn modelId="{58DB728D-F6E7-4624-BE3A-1D94E5135B9A}" type="presParOf" srcId="{0E139118-1074-4AA5-AC3F-F9875932FF4E}" destId="{75C82B19-9DAD-4B1D-A658-43F50D0AFDE7}" srcOrd="1" destOrd="0" presId="urn:microsoft.com/office/officeart/2005/8/layout/hierarchy4"/>
    <dgm:cxn modelId="{2DD49E73-5BFF-47E5-A3D5-FDAAD3E43421}" type="presParOf" srcId="{0E139118-1074-4AA5-AC3F-F9875932FF4E}" destId="{C5436BB8-70B9-4B67-87EF-49EAE4A6B132}" srcOrd="2" destOrd="0" presId="urn:microsoft.com/office/officeart/2005/8/layout/hierarchy4"/>
    <dgm:cxn modelId="{AB8752A0-F4F0-4C23-9931-2FE36BB97DB8}" type="presParOf" srcId="{C5436BB8-70B9-4B67-87EF-49EAE4A6B132}" destId="{71FB8480-2563-4DC8-BA2A-43E3EFC57128}" srcOrd="0" destOrd="0" presId="urn:microsoft.com/office/officeart/2005/8/layout/hierarchy4"/>
    <dgm:cxn modelId="{C552E581-1566-4DA8-9D27-D2F6144CA554}" type="presParOf" srcId="{C5436BB8-70B9-4B67-87EF-49EAE4A6B132}" destId="{2693AC4D-0F1F-4592-9D5D-73569C10B046}" srcOrd="1" destOrd="0" presId="urn:microsoft.com/office/officeart/2005/8/layout/hierarchy4"/>
    <dgm:cxn modelId="{34D07BC1-F3AB-4724-AC3A-94B4BFFF546F}" type="presParOf" srcId="{C5436BB8-70B9-4B67-87EF-49EAE4A6B132}" destId="{166359C2-AD5D-435A-A603-443CCB0276BE}" srcOrd="2" destOrd="0" presId="urn:microsoft.com/office/officeart/2005/8/layout/hierarchy4"/>
    <dgm:cxn modelId="{588FB130-C60C-479B-A39C-9D56CB8581F4}" type="presParOf" srcId="{166359C2-AD5D-435A-A603-443CCB0276BE}" destId="{49D66AF1-88D6-4F7E-92B5-47D014120A43}" srcOrd="0" destOrd="0" presId="urn:microsoft.com/office/officeart/2005/8/layout/hierarchy4"/>
    <dgm:cxn modelId="{C1B9C86A-29B9-4831-ADC7-5B95445535F8}" type="presParOf" srcId="{49D66AF1-88D6-4F7E-92B5-47D014120A43}" destId="{8C64EF52-FB3D-44CD-A5F2-27DF13B0BCED}" srcOrd="0" destOrd="0" presId="urn:microsoft.com/office/officeart/2005/8/layout/hierarchy4"/>
    <dgm:cxn modelId="{8F54498D-8D5B-442B-BF99-B22270DBC672}" type="presParOf" srcId="{49D66AF1-88D6-4F7E-92B5-47D014120A43}" destId="{37B34330-E087-4A5C-AC08-084DD5393D8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89DC6-0098-4084-A858-7BBB261F0092}">
      <dsp:nvSpPr>
        <dsp:cNvPr id="0" name=""/>
        <dsp:cNvSpPr/>
      </dsp:nvSpPr>
      <dsp:spPr>
        <a:xfrm>
          <a:off x="2584372" y="2115706"/>
          <a:ext cx="443775" cy="160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1887" y="0"/>
              </a:lnTo>
              <a:lnTo>
                <a:pt x="221887" y="1607510"/>
              </a:lnTo>
              <a:lnTo>
                <a:pt x="443775" y="160751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64569" y="2877770"/>
        <a:ext cx="83382" cy="83382"/>
      </dsp:txXfrm>
    </dsp:sp>
    <dsp:sp modelId="{637A8595-2E05-45BD-AC1E-44DF49FD5BF3}">
      <dsp:nvSpPr>
        <dsp:cNvPr id="0" name=""/>
        <dsp:cNvSpPr/>
      </dsp:nvSpPr>
      <dsp:spPr>
        <a:xfrm>
          <a:off x="2584372" y="2115706"/>
          <a:ext cx="443775" cy="761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1887" y="0"/>
              </a:lnTo>
              <a:lnTo>
                <a:pt x="221887" y="761902"/>
              </a:lnTo>
              <a:lnTo>
                <a:pt x="443775" y="76190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84217" y="2474614"/>
        <a:ext cx="44086" cy="44086"/>
      </dsp:txXfrm>
    </dsp:sp>
    <dsp:sp modelId="{2B59CE72-BF74-4279-B9D0-2341E9E81021}">
      <dsp:nvSpPr>
        <dsp:cNvPr id="0" name=""/>
        <dsp:cNvSpPr/>
      </dsp:nvSpPr>
      <dsp:spPr>
        <a:xfrm>
          <a:off x="2584372" y="1986280"/>
          <a:ext cx="4437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9426"/>
              </a:moveTo>
              <a:lnTo>
                <a:pt x="221887" y="129426"/>
              </a:lnTo>
              <a:lnTo>
                <a:pt x="221887" y="45720"/>
              </a:lnTo>
              <a:lnTo>
                <a:pt x="443775" y="457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94970" y="2020709"/>
        <a:ext cx="22580" cy="22580"/>
      </dsp:txXfrm>
    </dsp:sp>
    <dsp:sp modelId="{17EFD65D-2478-4040-B9D5-D161E329A65B}">
      <dsp:nvSpPr>
        <dsp:cNvPr id="0" name=""/>
        <dsp:cNvSpPr/>
      </dsp:nvSpPr>
      <dsp:spPr>
        <a:xfrm>
          <a:off x="2584372" y="1186391"/>
          <a:ext cx="443775" cy="929314"/>
        </a:xfrm>
        <a:custGeom>
          <a:avLst/>
          <a:gdLst/>
          <a:ahLst/>
          <a:cxnLst/>
          <a:rect l="0" t="0" r="0" b="0"/>
          <a:pathLst>
            <a:path>
              <a:moveTo>
                <a:pt x="0" y="929314"/>
              </a:moveTo>
              <a:lnTo>
                <a:pt x="221887" y="929314"/>
              </a:lnTo>
              <a:lnTo>
                <a:pt x="221887" y="0"/>
              </a:lnTo>
              <a:lnTo>
                <a:pt x="44377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80514" y="1625302"/>
        <a:ext cx="51491" cy="51491"/>
      </dsp:txXfrm>
    </dsp:sp>
    <dsp:sp modelId="{5DC0F7BD-0EC7-4251-BD10-D21A4FE7E1F3}">
      <dsp:nvSpPr>
        <dsp:cNvPr id="0" name=""/>
        <dsp:cNvSpPr/>
      </dsp:nvSpPr>
      <dsp:spPr>
        <a:xfrm>
          <a:off x="2584372" y="340782"/>
          <a:ext cx="443775" cy="1774923"/>
        </a:xfrm>
        <a:custGeom>
          <a:avLst/>
          <a:gdLst/>
          <a:ahLst/>
          <a:cxnLst/>
          <a:rect l="0" t="0" r="0" b="0"/>
          <a:pathLst>
            <a:path>
              <a:moveTo>
                <a:pt x="0" y="1774923"/>
              </a:moveTo>
              <a:lnTo>
                <a:pt x="221887" y="1774923"/>
              </a:lnTo>
              <a:lnTo>
                <a:pt x="221887" y="0"/>
              </a:lnTo>
              <a:lnTo>
                <a:pt x="44377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2760521" y="1182505"/>
        <a:ext cx="91478" cy="91478"/>
      </dsp:txXfrm>
    </dsp:sp>
    <dsp:sp modelId="{6C2A60F3-995A-49A6-BA95-1973C2F05B65}">
      <dsp:nvSpPr>
        <dsp:cNvPr id="0" name=""/>
        <dsp:cNvSpPr/>
      </dsp:nvSpPr>
      <dsp:spPr>
        <a:xfrm rot="16200000">
          <a:off x="465900" y="1777462"/>
          <a:ext cx="3560457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Estudiante</a:t>
          </a:r>
        </a:p>
      </dsp:txBody>
      <dsp:txXfrm>
        <a:off x="465900" y="1777462"/>
        <a:ext cx="3560457" cy="676486"/>
      </dsp:txXfrm>
    </dsp:sp>
    <dsp:sp modelId="{9FCD6351-9332-41EB-94D1-EA5CAEAE2100}">
      <dsp:nvSpPr>
        <dsp:cNvPr id="0" name=""/>
        <dsp:cNvSpPr/>
      </dsp:nvSpPr>
      <dsp:spPr>
        <a:xfrm>
          <a:off x="3028147" y="2539"/>
          <a:ext cx="2737339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Gestiona su </a:t>
          </a:r>
          <a:r>
            <a:rPr lang="es-E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aprendizaje autónomo</a:t>
          </a:r>
        </a:p>
      </dsp:txBody>
      <dsp:txXfrm>
        <a:off x="3028147" y="2539"/>
        <a:ext cx="2737339" cy="676486"/>
      </dsp:txXfrm>
    </dsp:sp>
    <dsp:sp modelId="{A18D9131-2248-4906-BCD4-0834D8772EBE}">
      <dsp:nvSpPr>
        <dsp:cNvPr id="0" name=""/>
        <dsp:cNvSpPr/>
      </dsp:nvSpPr>
      <dsp:spPr>
        <a:xfrm>
          <a:off x="3028147" y="848148"/>
          <a:ext cx="2737339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 </a:t>
          </a:r>
          <a:r>
            <a:rPr lang="es-E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sus necesidades de conocimiento</a:t>
          </a:r>
        </a:p>
      </dsp:txBody>
      <dsp:txXfrm>
        <a:off x="3028147" y="848148"/>
        <a:ext cx="2737339" cy="676486"/>
      </dsp:txXfrm>
    </dsp:sp>
    <dsp:sp modelId="{71BBC9CC-E651-4842-80FC-0015C01E761F}">
      <dsp:nvSpPr>
        <dsp:cNvPr id="0" name=""/>
        <dsp:cNvSpPr/>
      </dsp:nvSpPr>
      <dsp:spPr>
        <a:xfrm>
          <a:off x="3028147" y="1693756"/>
          <a:ext cx="2761303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Seleccióna</a:t>
          </a:r>
          <a:r>
            <a:rPr lang="es-E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formales e informales para subsanarlas</a:t>
          </a:r>
        </a:p>
      </dsp:txBody>
      <dsp:txXfrm>
        <a:off x="3028147" y="1693756"/>
        <a:ext cx="2761303" cy="676486"/>
      </dsp:txXfrm>
    </dsp:sp>
    <dsp:sp modelId="{3889C3AA-7BE9-4BAB-8D39-4C99A0676182}">
      <dsp:nvSpPr>
        <dsp:cNvPr id="0" name=""/>
        <dsp:cNvSpPr/>
      </dsp:nvSpPr>
      <dsp:spPr>
        <a:xfrm>
          <a:off x="3028147" y="2539365"/>
          <a:ext cx="2761303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Automonitoreo</a:t>
          </a:r>
          <a:r>
            <a:rPr lang="es-E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motivación</a:t>
          </a:r>
          <a:endParaRPr lang="es-E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8147" y="2539365"/>
        <a:ext cx="2761303" cy="676486"/>
      </dsp:txXfrm>
    </dsp:sp>
    <dsp:sp modelId="{648BA7D8-9E08-42D4-8D94-1DAF0019C4DD}">
      <dsp:nvSpPr>
        <dsp:cNvPr id="0" name=""/>
        <dsp:cNvSpPr/>
      </dsp:nvSpPr>
      <dsp:spPr>
        <a:xfrm>
          <a:off x="3028147" y="3384973"/>
          <a:ext cx="2761303" cy="6764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Autoevaluación y mejora de desempeño</a:t>
          </a:r>
        </a:p>
      </dsp:txBody>
      <dsp:txXfrm>
        <a:off x="3028147" y="3384973"/>
        <a:ext cx="2761303" cy="6764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61658-F687-42B4-B02B-3323F7E7EFC4}">
      <dsp:nvSpPr>
        <dsp:cNvPr id="0" name=""/>
        <dsp:cNvSpPr/>
      </dsp:nvSpPr>
      <dsp:spPr>
        <a:xfrm>
          <a:off x="1423" y="3500"/>
          <a:ext cx="8350081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RESULTADOS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Asegurar que cada médico se encuentra actualizando</a:t>
          </a:r>
          <a:r>
            <a:rPr lang="es-MX" sz="2000" b="0" i="1" kern="1200" dirty="0" smtClean="0"/>
            <a:t> y desarrollando </a:t>
          </a:r>
          <a:r>
            <a:rPr lang="es-MX" sz="2000" kern="1200" dirty="0" smtClean="0"/>
            <a:t>su desempeño en la pr</a:t>
          </a:r>
          <a:r>
            <a:rPr lang="es-MX" sz="2000" i="1" u="none" kern="1200" dirty="0" smtClean="0"/>
            <a:t>á</a:t>
          </a:r>
          <a:r>
            <a:rPr lang="es-MX" sz="2000" kern="1200" dirty="0" smtClean="0"/>
            <a:t>ctica. Esto involucra el mantenimiento de </a:t>
          </a:r>
          <a:r>
            <a:rPr lang="es-MX" sz="2000" i="1" u="none" kern="1200" dirty="0" smtClean="0"/>
            <a:t>estándares de seguridad</a:t>
          </a:r>
          <a:r>
            <a:rPr lang="es-MX" sz="2000" kern="1200" dirty="0" smtClean="0"/>
            <a:t> y la promoción del logro de los mas altos </a:t>
          </a:r>
          <a:r>
            <a:rPr lang="es-MX" sz="2000" i="1" kern="1200" dirty="0" smtClean="0"/>
            <a:t>estándares de calidad</a:t>
          </a:r>
          <a:endParaRPr lang="es-MX" sz="2000" i="1" kern="1200" dirty="0"/>
        </a:p>
      </dsp:txBody>
      <dsp:txXfrm>
        <a:off x="47702" y="49779"/>
        <a:ext cx="8257523" cy="1487539"/>
      </dsp:txXfrm>
    </dsp:sp>
    <dsp:sp modelId="{EC316202-BC3D-4EEE-B75F-BCD7A6293272}">
      <dsp:nvSpPr>
        <dsp:cNvPr id="0" name=""/>
        <dsp:cNvSpPr/>
      </dsp:nvSpPr>
      <dsp:spPr>
        <a:xfrm>
          <a:off x="9573" y="1730231"/>
          <a:ext cx="5501455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ACTUALIZACIÓN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 través del enfoque en metas definidas de actualización y potenciación del como los médicos aplican el conocimiento  habilidades y actitudes en su pr</a:t>
          </a:r>
          <a:r>
            <a:rPr lang="es-MX" sz="1400" i="1" u="none" kern="1200" dirty="0" smtClean="0"/>
            <a:t>á</a:t>
          </a:r>
          <a:r>
            <a:rPr lang="es-MX" sz="1400" kern="1200" dirty="0" smtClean="0"/>
            <a:t>ctica . La capacidad para demostrar la participación en  actividades de DPC</a:t>
          </a:r>
          <a:endParaRPr lang="es-MX" sz="1400" kern="1200" dirty="0"/>
        </a:p>
      </dsp:txBody>
      <dsp:txXfrm>
        <a:off x="55852" y="1776510"/>
        <a:ext cx="5408897" cy="1487539"/>
      </dsp:txXfrm>
    </dsp:sp>
    <dsp:sp modelId="{69D2EE85-D9E3-460C-9D1D-104D805907EF}">
      <dsp:nvSpPr>
        <dsp:cNvPr id="0" name=""/>
        <dsp:cNvSpPr/>
      </dsp:nvSpPr>
      <dsp:spPr>
        <a:xfrm>
          <a:off x="2" y="3460462"/>
          <a:ext cx="2712409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DOCENCIA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FORMAR PARA LA MEJO0RA CONTINUA DEL DESEMPEÑO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 smtClean="0"/>
        </a:p>
      </dsp:txBody>
      <dsp:txXfrm>
        <a:off x="46281" y="3506741"/>
        <a:ext cx="2619851" cy="1487539"/>
      </dsp:txXfrm>
    </dsp:sp>
    <dsp:sp modelId="{A40CE771-6D5C-450A-9F67-157ACFFC36F5}">
      <dsp:nvSpPr>
        <dsp:cNvPr id="0" name=""/>
        <dsp:cNvSpPr/>
      </dsp:nvSpPr>
      <dsp:spPr>
        <a:xfrm>
          <a:off x="3416619" y="3420540"/>
          <a:ext cx="2769214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INVESTIGACIÓN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GENERAR, APLICAR Y TRNASFERIR EL CONOCIMIENTO</a:t>
          </a:r>
        </a:p>
      </dsp:txBody>
      <dsp:txXfrm>
        <a:off x="3462898" y="3466819"/>
        <a:ext cx="2676656" cy="1487539"/>
      </dsp:txXfrm>
    </dsp:sp>
    <dsp:sp modelId="{71FB8480-2563-4DC8-BA2A-43E3EFC57128}">
      <dsp:nvSpPr>
        <dsp:cNvPr id="0" name=""/>
        <dsp:cNvSpPr/>
      </dsp:nvSpPr>
      <dsp:spPr>
        <a:xfrm>
          <a:off x="5550693" y="1730231"/>
          <a:ext cx="2792661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DESARROLLO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Esfuerzos educativos oportunos y efectivos para garantizar la seguridad</a:t>
          </a:r>
          <a:endParaRPr lang="es-MX" sz="1400" kern="1200" dirty="0"/>
        </a:p>
      </dsp:txBody>
      <dsp:txXfrm>
        <a:off x="5596972" y="1776510"/>
        <a:ext cx="2700103" cy="1487539"/>
      </dsp:txXfrm>
    </dsp:sp>
    <dsp:sp modelId="{8C64EF52-FB3D-44CD-A5F2-27DF13B0BCED}">
      <dsp:nvSpPr>
        <dsp:cNvPr id="0" name=""/>
        <dsp:cNvSpPr/>
      </dsp:nvSpPr>
      <dsp:spPr>
        <a:xfrm>
          <a:off x="6571322" y="3420540"/>
          <a:ext cx="1765708" cy="158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ATENCIÓN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MANEJO INTEGRAL</a:t>
          </a:r>
          <a:endParaRPr lang="es-MX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/>
        </a:p>
      </dsp:txBody>
      <dsp:txXfrm>
        <a:off x="6617601" y="3466819"/>
        <a:ext cx="1673150" cy="1487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175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37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24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927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58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64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55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75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181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95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37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D76C-AD49-C748-B5E0-A8E131EE09EC}" type="datetimeFigureOut">
              <a:rPr lang="es-ES" smtClean="0"/>
              <a:t>16/06/2016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D88A-49AC-FC4D-ABED-3E62752254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55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r>
              <a:rPr lang="es-ES" sz="3600" b="1" dirty="0"/>
              <a:t>IMPORTANCIA DE LA ACTUALIZACIÓN Y DESARROLLO ACADEMICO DE LOS </a:t>
            </a:r>
            <a:r>
              <a:rPr lang="es-ES" sz="3600" b="1" dirty="0" smtClean="0"/>
              <a:t>MÉDICOS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3" name="Rectángulo 2"/>
          <p:cNvSpPr/>
          <p:nvPr/>
        </p:nvSpPr>
        <p:spPr>
          <a:xfrm>
            <a:off x="1984248" y="3886200"/>
            <a:ext cx="4873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b="1" dirty="0" smtClean="0"/>
              <a:t>XX </a:t>
            </a:r>
            <a:r>
              <a:rPr lang="es-ES" b="1" dirty="0"/>
              <a:t>CONGRESO PANAMERICANO DE EDUCACIÓN MÉDICA </a:t>
            </a:r>
          </a:p>
          <a:p>
            <a:pPr algn="ctr"/>
            <a:r>
              <a:rPr lang="es-ES" b="1" dirty="0"/>
              <a:t>V CONGRESO INTERNACIONAL DE EDUCACIÓN MÉDICA</a:t>
            </a:r>
          </a:p>
          <a:p>
            <a:pPr algn="ctr"/>
            <a:r>
              <a:rPr lang="es-ES" b="1" dirty="0"/>
              <a:t>IV CONGRESO INTERNACIONAL DE SIMULACIÓN EN EDUCACIÓN MÉDICA</a:t>
            </a:r>
          </a:p>
          <a:p>
            <a:pPr algn="ctr"/>
            <a:r>
              <a:rPr lang="es-ES" b="1" dirty="0"/>
              <a:t>Cancún, Q.R. </a:t>
            </a:r>
            <a:r>
              <a:rPr lang="es-ES" b="1" dirty="0" smtClean="0"/>
              <a:t>16 </a:t>
            </a:r>
            <a:r>
              <a:rPr lang="es-ES" b="1" dirty="0"/>
              <a:t>de junio de 2016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913857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2414016" y="1881546"/>
            <a:ext cx="4572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b="1" dirty="0"/>
              <a:t>¿ </a:t>
            </a:r>
            <a:r>
              <a:rPr lang="es-ES" sz="2000" b="1" dirty="0"/>
              <a:t>Qué condiciones se requieren para favorecer el aprendizaje?</a:t>
            </a:r>
            <a:endParaRPr lang="es-MX" sz="20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769065217"/>
              </p:ext>
            </p:extLst>
          </p:nvPr>
        </p:nvGraphicFramePr>
        <p:xfrm>
          <a:off x="627797" y="2789075"/>
          <a:ext cx="769733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829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pPr marL="609600" indent="-609600" algn="l"/>
            <a:r>
              <a:rPr lang="es-ES_tradnl" altLang="es-MX" sz="2000" b="1" dirty="0"/>
              <a:t>			</a:t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400" b="1" i="1" dirty="0"/>
              <a:t>                </a:t>
            </a:r>
            <a:r>
              <a:rPr lang="es-ES_tradnl" altLang="es-MX" sz="2400" b="1" dirty="0"/>
              <a:t/>
            </a:r>
            <a:br>
              <a:rPr lang="es-ES_tradnl" altLang="es-MX" sz="2400" b="1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pic>
        <p:nvPicPr>
          <p:cNvPr id="7" name="Picture 4" descr="Modelo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" y="1993392"/>
            <a:ext cx="7000875" cy="482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714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4 Título"/>
          <p:cNvSpPr>
            <a:spLocks noGrp="1"/>
          </p:cNvSpPr>
          <p:nvPr>
            <p:ph type="title"/>
          </p:nvPr>
        </p:nvSpPr>
        <p:spPr>
          <a:xfrm>
            <a:off x="457200" y="1694016"/>
            <a:ext cx="8229600" cy="1143000"/>
          </a:xfrm>
        </p:spPr>
        <p:txBody>
          <a:bodyPr/>
          <a:lstStyle/>
          <a:p>
            <a:r>
              <a:rPr lang="es-MX" altLang="es-MX" dirty="0"/>
              <a:t>Competencias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905827294"/>
              </p:ext>
            </p:extLst>
          </p:nvPr>
        </p:nvGraphicFramePr>
        <p:xfrm>
          <a:off x="-357222" y="2279178"/>
          <a:ext cx="9787006" cy="458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9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pPr marL="609600" indent="-609600" algn="l"/>
            <a:r>
              <a:rPr lang="es-ES" sz="2000" b="1" dirty="0"/>
              <a:t>	CAPACIDAD METODOLÓGICA EN CIENCIAS Y HUMANIDADES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b="1" dirty="0"/>
              <a:t>Capacidad de utilizar los enfoques metodológicos de la investigación cualitativa y cuantitativa, así como los derivados de las humanidades, para evaluar de manera rigurosa y crítica, la bibliografía y la evidencia científica disponible, tomar decisiones médicas bien sustentadas, así como para evaluar el resultado de las intervenciones profesionales.</a:t>
            </a: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82299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4893708"/>
            <a:ext cx="3985438" cy="21179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b="1" dirty="0" smtClean="0"/>
              <a:t>Orientada  </a:t>
            </a:r>
            <a:r>
              <a:rPr lang="es-MX" sz="2000" b="1" dirty="0"/>
              <a:t>a desarrollar la capacidad metodológica</a:t>
            </a:r>
            <a:br>
              <a:rPr lang="es-MX" sz="2000" b="1" dirty="0"/>
            </a:br>
            <a:r>
              <a:rPr lang="es-MX" sz="2000" b="1" dirty="0"/>
              <a:t>Busca generar conocimiento </a:t>
            </a:r>
            <a:r>
              <a:rPr lang="es-MX" sz="2000" b="1" dirty="0" smtClean="0"/>
              <a:t>generalizable</a:t>
            </a:r>
            <a:br>
              <a:rPr lang="es-MX" sz="2000" b="1" dirty="0" smtClean="0"/>
            </a:b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Orientada a la atención de los problemas básicos y aplicados del conocimiento</a:t>
            </a:r>
            <a:b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 ser de varios modalidades: básica, clínica, </a:t>
            </a:r>
            <a:r>
              <a:rPr lang="es-MX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sociomédica</a:t>
            </a: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humanidades médicas, buscando la interrelación de las mismas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_tradnl" altLang="es-MX" sz="2000" b="1" dirty="0" smtClean="0"/>
              <a:t/>
            </a:r>
            <a:br>
              <a:rPr lang="es-ES_tradnl" altLang="es-MX" sz="2000" b="1" dirty="0" smtClean="0"/>
            </a:br>
            <a:r>
              <a:rPr lang="es-ES_tradnl" altLang="es-MX" sz="2000" b="1" dirty="0" smtClean="0"/>
              <a:t/>
            </a:r>
            <a:br>
              <a:rPr lang="es-ES_tradnl" altLang="es-MX" sz="2000" b="1" dirty="0" smtClean="0"/>
            </a:br>
            <a:r>
              <a:rPr lang="es-ES_tradnl" altLang="es-MX" sz="2400" b="1" i="1" dirty="0" smtClean="0"/>
              <a:t>                </a:t>
            </a:r>
            <a:r>
              <a:rPr lang="es-ES_tradnl" altLang="es-MX" sz="2400" b="1" dirty="0" smtClean="0"/>
              <a:t/>
            </a:r>
            <a:br>
              <a:rPr lang="es-ES_tradnl" altLang="es-MX" sz="2400" b="1" dirty="0" smtClean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n-US" sz="2400" b="1" dirty="0" smtClean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3" name="Rectángulo 2"/>
          <p:cNvSpPr/>
          <p:nvPr/>
        </p:nvSpPr>
        <p:spPr>
          <a:xfrm>
            <a:off x="5056632" y="3154680"/>
            <a:ext cx="3858768" cy="293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Integrada a la formación de los profesionales y a la atención a la salud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Macroproyectos</a:t>
            </a: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investigación con corte </a:t>
            </a:r>
            <a:r>
              <a:rPr lang="es-MX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transdisciplinario</a:t>
            </a:r>
            <a:endParaRPr lang="es-MX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Propicia la participación en redes de investigación nacionales e internacionales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414016" y="2031674"/>
            <a:ext cx="4572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b="1" dirty="0"/>
              <a:t>¿ </a:t>
            </a:r>
            <a:r>
              <a:rPr lang="es-ES" sz="2000" b="1" dirty="0"/>
              <a:t>Qué </a:t>
            </a:r>
            <a:r>
              <a:rPr lang="es-ES" sz="2000" b="1" dirty="0" smtClean="0"/>
              <a:t>características tiene la investigación?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90341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5776" y="404664"/>
            <a:ext cx="5040560" cy="716820"/>
          </a:xfrm>
        </p:spPr>
        <p:txBody>
          <a:bodyPr>
            <a:normAutofit fontScale="90000"/>
          </a:bodyPr>
          <a:lstStyle/>
          <a:p>
            <a:r>
              <a:rPr lang="es-MX" sz="2800" dirty="0" smtClean="0"/>
              <a:t>  </a:t>
            </a:r>
            <a:r>
              <a:rPr lang="es-MX" sz="2800" b="1" dirty="0" smtClean="0"/>
              <a:t>¿Qué esperamos del desarrollo profesional continuo?</a:t>
            </a:r>
            <a:endParaRPr lang="es-MX" sz="28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4139952" y="651944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err="1" smtClean="0"/>
              <a:t>European</a:t>
            </a:r>
            <a:r>
              <a:rPr lang="es-MX" sz="800" dirty="0" smtClean="0"/>
              <a:t> </a:t>
            </a:r>
            <a:r>
              <a:rPr lang="es-MX" sz="800" dirty="0" err="1" smtClean="0"/>
              <a:t>Union</a:t>
            </a:r>
            <a:r>
              <a:rPr lang="es-MX" sz="800" dirty="0" smtClean="0"/>
              <a:t> of Medical </a:t>
            </a:r>
            <a:r>
              <a:rPr lang="es-MX" sz="800" dirty="0" err="1" smtClean="0"/>
              <a:t>Specialist</a:t>
            </a:r>
            <a:r>
              <a:rPr lang="es-MX" sz="800" dirty="0" smtClean="0"/>
              <a:t>. UEMS </a:t>
            </a:r>
            <a:r>
              <a:rPr lang="es-MX" sz="800" dirty="0" err="1" smtClean="0"/>
              <a:t>Policy</a:t>
            </a:r>
            <a:r>
              <a:rPr lang="es-MX" sz="800" dirty="0" smtClean="0"/>
              <a:t> </a:t>
            </a:r>
            <a:r>
              <a:rPr lang="es-MX" sz="800" dirty="0" err="1" smtClean="0"/>
              <a:t>on</a:t>
            </a:r>
            <a:r>
              <a:rPr lang="es-MX" sz="800" dirty="0" smtClean="0"/>
              <a:t> </a:t>
            </a:r>
            <a:r>
              <a:rPr lang="es-MX" sz="800" dirty="0" err="1" smtClean="0"/>
              <a:t>Continuing</a:t>
            </a:r>
            <a:r>
              <a:rPr lang="es-MX" sz="800" dirty="0" smtClean="0"/>
              <a:t> Professional </a:t>
            </a:r>
            <a:r>
              <a:rPr lang="es-MX" sz="800" dirty="0" err="1" smtClean="0"/>
              <a:t>Development</a:t>
            </a:r>
            <a:r>
              <a:rPr lang="es-MX" sz="800" dirty="0" smtClean="0"/>
              <a:t>. Bruselas,  20 de octubre 2001</a:t>
            </a:r>
            <a:endParaRPr lang="es-MX" sz="800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913435165"/>
              </p:ext>
            </p:extLst>
          </p:nvPr>
        </p:nvGraphicFramePr>
        <p:xfrm>
          <a:off x="539552" y="1268760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40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Arial" panose="020B0604020202020204" pitchFamily="34" charset="0"/>
              <a:buNone/>
            </a:pPr>
            <a:endParaRPr lang="es-MX" altLang="es-MX" sz="18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5437187" y="4221163"/>
            <a:ext cx="1439863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2268538" y="4221163"/>
            <a:ext cx="1439862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3779838" y="3068638"/>
            <a:ext cx="1439862" cy="865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45064" name="9 CuadroTexto"/>
          <p:cNvSpPr txBox="1">
            <a:spLocks noChangeArrowheads="1"/>
          </p:cNvSpPr>
          <p:nvPr/>
        </p:nvSpPr>
        <p:spPr bwMode="auto">
          <a:xfrm>
            <a:off x="3194299" y="2066088"/>
            <a:ext cx="26540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b="1" dirty="0" smtClean="0"/>
              <a:t>MEDICINA ACADÉMICA</a:t>
            </a:r>
            <a:endParaRPr lang="es-MX" altLang="es-MX" b="1" dirty="0" smtClean="0"/>
          </a:p>
          <a:p>
            <a:pPr eaLnBrk="1" hangingPunct="1"/>
            <a:r>
              <a:rPr lang="es-MX" altLang="es-MX" b="1" dirty="0" smtClean="0"/>
              <a:t>Gestión </a:t>
            </a:r>
            <a:r>
              <a:rPr lang="es-MX" altLang="es-MX" b="1" dirty="0" smtClean="0"/>
              <a:t>del conocimiento</a:t>
            </a:r>
            <a:endParaRPr lang="es-MX" altLang="es-MX" b="1" dirty="0"/>
          </a:p>
        </p:txBody>
      </p:sp>
      <p:sp>
        <p:nvSpPr>
          <p:cNvPr id="45065" name="10 CuadroTexto"/>
          <p:cNvSpPr txBox="1">
            <a:spLocks noChangeArrowheads="1"/>
          </p:cNvSpPr>
          <p:nvPr/>
        </p:nvSpPr>
        <p:spPr bwMode="auto">
          <a:xfrm>
            <a:off x="3851275" y="3141663"/>
            <a:ext cx="1512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dirty="0" smtClean="0">
                <a:solidFill>
                  <a:srgbClr val="FFC000"/>
                </a:solidFill>
              </a:rPr>
              <a:t>Docencia</a:t>
            </a:r>
            <a:endParaRPr lang="es-MX" altLang="es-MX" dirty="0">
              <a:solidFill>
                <a:srgbClr val="FFC000"/>
              </a:solidFill>
            </a:endParaRPr>
          </a:p>
        </p:txBody>
      </p:sp>
      <p:sp>
        <p:nvSpPr>
          <p:cNvPr id="45067" name="12 CuadroTexto"/>
          <p:cNvSpPr txBox="1">
            <a:spLocks noChangeArrowheads="1"/>
          </p:cNvSpPr>
          <p:nvPr/>
        </p:nvSpPr>
        <p:spPr bwMode="auto">
          <a:xfrm>
            <a:off x="2268538" y="4365625"/>
            <a:ext cx="1582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dirty="0" smtClean="0">
                <a:solidFill>
                  <a:srgbClr val="FFC000"/>
                </a:solidFill>
              </a:rPr>
              <a:t>Investigación</a:t>
            </a:r>
            <a:endParaRPr lang="es-MX" altLang="es-MX" dirty="0">
              <a:solidFill>
                <a:srgbClr val="FFC000"/>
              </a:solidFill>
            </a:endParaRPr>
          </a:p>
        </p:txBody>
      </p:sp>
      <p:sp>
        <p:nvSpPr>
          <p:cNvPr id="45068" name="13 CuadroTexto"/>
          <p:cNvSpPr txBox="1">
            <a:spLocks noChangeArrowheads="1"/>
          </p:cNvSpPr>
          <p:nvPr/>
        </p:nvSpPr>
        <p:spPr bwMode="auto">
          <a:xfrm>
            <a:off x="5508625" y="4292600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dirty="0" smtClean="0">
                <a:solidFill>
                  <a:srgbClr val="FFC000"/>
                </a:solidFill>
              </a:rPr>
              <a:t>  Atención</a:t>
            </a:r>
            <a:endParaRPr lang="es-MX" altLang="es-MX" dirty="0">
              <a:solidFill>
                <a:srgbClr val="FFC000"/>
              </a:solidFill>
            </a:endParaRPr>
          </a:p>
        </p:txBody>
      </p:sp>
      <p:sp>
        <p:nvSpPr>
          <p:cNvPr id="16" name="15 Flecha izquierda y derecha"/>
          <p:cNvSpPr/>
          <p:nvPr/>
        </p:nvSpPr>
        <p:spPr>
          <a:xfrm rot="2199840">
            <a:off x="5126038" y="3767138"/>
            <a:ext cx="792162" cy="431800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7" name="16 Flecha izquierda y derecha"/>
          <p:cNvSpPr/>
          <p:nvPr/>
        </p:nvSpPr>
        <p:spPr>
          <a:xfrm rot="8225776">
            <a:off x="3235325" y="3784600"/>
            <a:ext cx="792163" cy="431800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8" name="17 Flecha izquierda y derecha"/>
          <p:cNvSpPr/>
          <p:nvPr/>
        </p:nvSpPr>
        <p:spPr>
          <a:xfrm>
            <a:off x="3995738" y="4530725"/>
            <a:ext cx="1223962" cy="433388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9" name="Título 18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020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2946075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1405" y="1433340"/>
            <a:ext cx="7947200" cy="1995105"/>
          </a:xfrm>
        </p:spPr>
        <p:txBody>
          <a:bodyPr>
            <a:noAutofit/>
          </a:bodyPr>
          <a:lstStyle/>
          <a:p>
            <a:r>
              <a:rPr lang="es-ES_tradn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  <a:endParaRPr lang="es-ES" sz="48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615" y="2646176"/>
            <a:ext cx="5470802" cy="177163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32227" y="4233143"/>
            <a:ext cx="8111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latin typeface="American Typewriter"/>
                <a:cs typeface="American Typewriter"/>
              </a:rPr>
              <a:t>Asociación Mexicana de Facultades y Escuelas de Medicina, A.C.</a:t>
            </a:r>
            <a:endParaRPr lang="es-E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5580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pPr marL="609600" indent="-609600" algn="l"/>
            <a:r>
              <a:rPr lang="es-ES" sz="2000" b="1" dirty="0"/>
              <a:t>	</a:t>
            </a: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7" name="1 Proceso alternativo"/>
          <p:cNvSpPr/>
          <p:nvPr/>
        </p:nvSpPr>
        <p:spPr>
          <a:xfrm>
            <a:off x="1571625" y="2071688"/>
            <a:ext cx="6000750" cy="314325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EDUCACIÓN-INVESTIGACIÓN</a:t>
            </a:r>
            <a:endParaRPr lang="es-CO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253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/>
              <a:t>EDUCACIÓN	 MÉDICA</a:t>
            </a:r>
            <a:r>
              <a:rPr lang="es-ES" sz="2400" dirty="0"/>
              <a:t> </a:t>
            </a:r>
            <a:br>
              <a:rPr lang="es-ES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ES" sz="2400" b="1" dirty="0"/>
              <a:t>Proceso continuo y dinámico de formación de los estudiantes, con una integración progresiva de conocimientos, experiencias, habilidades, actitudes, responsabilidades y valores  en el pregrado, posgrado y educación continua, con el fin de mejorar la salud individual y colectiva, que  inicia con el ingreso a la escuela o facultad de medicina hasta el retiro de la profesión.</a:t>
            </a:r>
            <a:r>
              <a:rPr lang="es-MX" sz="2400" b="1" dirty="0"/>
              <a:t/>
            </a:r>
            <a:br>
              <a:rPr lang="es-MX" sz="2400" b="1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6945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45495523"/>
              </p:ext>
            </p:extLst>
          </p:nvPr>
        </p:nvGraphicFramePr>
        <p:xfrm>
          <a:off x="1524000" y="21885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491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pPr marL="609600" indent="-609600" algn="l"/>
            <a:r>
              <a:rPr lang="es-ES_tradnl" altLang="es-MX" sz="2000" b="1" dirty="0"/>
              <a:t>			DESARROLLO PROFESIONAL CONTINUO</a:t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400" b="1" i="1" dirty="0"/>
              <a:t> </a:t>
            </a:r>
            <a:r>
              <a:rPr lang="es-MX" sz="2400" b="1" dirty="0"/>
              <a:t>Los medios educativos para actualizar, desarrollar y potenciar la forma en la que los médicos aplican el conocimiento, las habilidades y las actitudes requeridas en su vida laboral </a:t>
            </a:r>
            <a:r>
              <a:rPr lang="es-ES_tradnl" altLang="es-MX" sz="2400" b="1" dirty="0"/>
              <a:t/>
            </a:r>
            <a:br>
              <a:rPr lang="es-ES_tradnl" altLang="es-MX" sz="2400" b="1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56353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6504" y="2016353"/>
            <a:ext cx="7947200" cy="726848"/>
          </a:xfrm>
        </p:spPr>
        <p:txBody>
          <a:bodyPr>
            <a:noAutofit/>
          </a:bodyPr>
          <a:lstStyle/>
          <a:p>
            <a:pPr marL="609600" indent="-609600" algn="l"/>
            <a:r>
              <a:rPr lang="es-ES_tradnl" altLang="es-MX" sz="2000" b="1" dirty="0"/>
              <a:t>			</a:t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es-MX" sz="2000" b="1" dirty="0"/>
              <a:t>¿CÓMO PODEMOS FORMAR PARA LA MEJORA </a:t>
            </a:r>
            <a:r>
              <a:rPr lang="es-ES_tradnl" altLang="es-MX" sz="2000" b="1" dirty="0" smtClean="0"/>
              <a:t>CONTINUA DEL DESEMPEÑO </a:t>
            </a:r>
            <a:r>
              <a:rPr lang="es-ES_tradnl" altLang="es-MX" sz="2000" b="1" dirty="0"/>
              <a:t>?</a:t>
            </a:r>
            <a:br>
              <a:rPr lang="es-ES_tradnl" altLang="es-MX" sz="2000" b="1" dirty="0"/>
            </a:br>
            <a:r>
              <a:rPr lang="es-ES_tradnl" altLang="es-MX" sz="2000" b="1" dirty="0"/>
              <a:t/>
            </a:r>
            <a:br>
              <a:rPr lang="es-ES_tradnl" altLang="es-MX" sz="2000" b="1" dirty="0"/>
            </a:br>
            <a:r>
              <a:rPr lang="es-ES_tradnl" altLang="ja-JP" sz="2400" b="1" i="1" dirty="0"/>
              <a:t/>
            </a:r>
            <a:br>
              <a:rPr lang="es-ES_tradnl" altLang="ja-JP" sz="2400" b="1" i="1" dirty="0"/>
            </a:br>
            <a:r>
              <a:rPr lang="es-ES_tradnl" altLang="ja-JP" sz="2400" b="1" i="1" dirty="0"/>
              <a:t>                  </a:t>
            </a:r>
            <a:r>
              <a:rPr lang="es-ES_tradnl" altLang="es-MX" sz="2400" b="1" dirty="0"/>
              <a:t/>
            </a:r>
            <a:br>
              <a:rPr lang="es-ES_tradnl" altLang="es-MX" sz="2400" b="1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70317506"/>
              </p:ext>
            </p:extLst>
          </p:nvPr>
        </p:nvGraphicFramePr>
        <p:xfrm>
          <a:off x="300251" y="2625301"/>
          <a:ext cx="846161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934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6250" y="2998997"/>
            <a:ext cx="7947200" cy="1995105"/>
          </a:xfrm>
        </p:spPr>
        <p:txBody>
          <a:bodyPr>
            <a:noAutofit/>
          </a:bodyPr>
          <a:lstStyle/>
          <a:p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>PARADIGMA DE APRENDIZAJE</a:t>
            </a:r>
            <a:br>
              <a:rPr lang="es-ES" sz="2400" b="1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b="1" dirty="0"/>
              <a:t>C</a:t>
            </a:r>
            <a:r>
              <a:rPr lang="es-MX" sz="2400" b="1" dirty="0" smtClean="0"/>
              <a:t>rear </a:t>
            </a:r>
            <a:r>
              <a:rPr lang="es-MX" sz="2400" b="1" dirty="0"/>
              <a:t>entornos y experiencias que lleven al estudiante a descubrir y construir el conocimiento por si mismos, a constituirlos como miembros de comunidades de aprendizaje, que descubren cosas y resuelven problemas</a:t>
            </a:r>
            <a:br>
              <a:rPr lang="es-MX" sz="2400" b="1" dirty="0"/>
            </a:br>
            <a:r>
              <a:rPr lang="es-MX" sz="2400" dirty="0"/>
              <a:t>i</a:t>
            </a:r>
            <a:br>
              <a:rPr lang="es-MX" sz="2400" dirty="0"/>
            </a:br>
            <a: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ED3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1991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2414016" y="1881546"/>
            <a:ext cx="4572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b="1" dirty="0"/>
              <a:t>¿ </a:t>
            </a:r>
            <a:r>
              <a:rPr lang="es-ES" sz="2000" b="1" dirty="0"/>
              <a:t>Qué condiciones se requieren para favorecer el aprendizaje?</a:t>
            </a:r>
            <a:endParaRPr lang="es-MX" sz="20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06003652"/>
              </p:ext>
            </p:extLst>
          </p:nvPr>
        </p:nvGraphicFramePr>
        <p:xfrm>
          <a:off x="627797" y="2789075"/>
          <a:ext cx="769733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648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ceso 7"/>
          <p:cNvSpPr/>
          <p:nvPr/>
        </p:nvSpPr>
        <p:spPr>
          <a:xfrm>
            <a:off x="0" y="0"/>
            <a:ext cx="9144000" cy="18524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51" y="-1"/>
            <a:ext cx="5470802" cy="1771633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39187" y="5151218"/>
            <a:ext cx="6400800" cy="1523620"/>
          </a:xfrm>
        </p:spPr>
        <p:txBody>
          <a:bodyPr>
            <a:normAutofit/>
          </a:bodyPr>
          <a:lstStyle/>
          <a:p>
            <a:endParaRPr lang="es-MX" sz="2800" dirty="0">
              <a:solidFill>
                <a:srgbClr val="114678"/>
              </a:solidFill>
              <a:latin typeface="American Typewriter"/>
              <a:cs typeface="American Typewriter"/>
            </a:endParaRPr>
          </a:p>
          <a:p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2414016" y="1881546"/>
            <a:ext cx="4572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" b="1" dirty="0"/>
              <a:t>¿ </a:t>
            </a:r>
            <a:r>
              <a:rPr lang="es-ES" sz="2000" b="1" dirty="0"/>
              <a:t>Qué condiciones se requieren para favorecer el aprendizaje?</a:t>
            </a:r>
            <a:endParaRPr lang="es-MX" sz="20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943159816"/>
              </p:ext>
            </p:extLst>
          </p:nvPr>
        </p:nvGraphicFramePr>
        <p:xfrm>
          <a:off x="627797" y="2789075"/>
          <a:ext cx="769733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4581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382</Words>
  <Application>Microsoft Office PowerPoint</Application>
  <PresentationFormat>Presentación en pantalla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ＭＳ Ｐゴシック</vt:lpstr>
      <vt:lpstr>American Typewriter</vt:lpstr>
      <vt:lpstr>Arial</vt:lpstr>
      <vt:lpstr>Calibri</vt:lpstr>
      <vt:lpstr>Times New Roman</vt:lpstr>
      <vt:lpstr>Tema de Office</vt:lpstr>
      <vt:lpstr>IMPORTANCIA DE LA ACTUALIZACIÓN Y DESARROLLO ACADEMICO DE LOS MÉDICOS  </vt:lpstr>
      <vt:lpstr> </vt:lpstr>
      <vt:lpstr>EDUCACIÓN  MÉDICA   Proceso continuo y dinámico de formación de los estudiantes, con una integración progresiva de conocimientos, experiencias, habilidades, actitudes, responsabilidades y valores  en el pregrado, posgrado y educación continua, con el fin de mejorar la salud individual y colectiva, que  inicia con el ingreso a la escuela o facultad de medicina hasta el retiro de la profesión.  </vt:lpstr>
      <vt:lpstr>Presentación de PowerPoint</vt:lpstr>
      <vt:lpstr>   DESARROLLO PROFESIONAL CONTINUO    Los medios educativos para actualizar, desarrollar y potenciar la forma en la que los médicos aplican el conocimiento, las habilidades y las actitudes requeridas en su vida laboral    </vt:lpstr>
      <vt:lpstr>         ¿CÓMO PODEMOS FORMAR PARA LA MEJORA CONTINUA DEL DESEMPEÑO ?                        </vt:lpstr>
      <vt:lpstr>  PARADIGMA DE APRENDIZAJE  Crear entornos y experiencias que lleven al estudiante a descubrir y construir el conocimiento por si mismos, a constituirlos como miembros de comunidades de aprendizaje, que descubren cosas y resuelven problemas i  </vt:lpstr>
      <vt:lpstr>Presentación de PowerPoint</vt:lpstr>
      <vt:lpstr>Presentación de PowerPoint</vt:lpstr>
      <vt:lpstr>Presentación de PowerPoint</vt:lpstr>
      <vt:lpstr>                         </vt:lpstr>
      <vt:lpstr>Competencias</vt:lpstr>
      <vt:lpstr> CAPACIDAD METODOLÓGICA EN CIENCIAS Y HUMANIDADES  Capacidad de utilizar los enfoques metodológicos de la investigación cualitativa y cuantitativa, así como los derivados de las humanidades, para evaluar de manera rigurosa y crítica, la bibliografía y la evidencia científica disponible, tomar decisiones médicas bien sustentadas, así como para evaluar el resultado de las intervenciones profesionales.</vt:lpstr>
      <vt:lpstr>        Orientada  a desarrollar la capacidad metodológica Busca generar conocimiento generalizable Orientada a la atención de los problemas básicos y aplicados del conocimiento Puede ser de varios modalidades: básica, clínica, sociomédica, de humanidades médicas, buscando la interrelación de las mismas                       </vt:lpstr>
      <vt:lpstr>  ¿Qué esperamos del desarrollo profesional continuo?</vt:lpstr>
      <vt:lpstr>Presentación de PowerPoint</vt:lpstr>
      <vt:lpstr>¡Muchas Gracias!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multiculturizar la formación del médico</dc:title>
  <dc:creator>Miguel Angel Diaz</dc:creator>
  <cp:lastModifiedBy>Gloria</cp:lastModifiedBy>
  <cp:revision>89</cp:revision>
  <dcterms:created xsi:type="dcterms:W3CDTF">2016-05-18T04:09:28Z</dcterms:created>
  <dcterms:modified xsi:type="dcterms:W3CDTF">2016-06-16T16:08:06Z</dcterms:modified>
</cp:coreProperties>
</file>