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9" r:id="rId9"/>
    <p:sldId id="264" r:id="rId10"/>
    <p:sldId id="28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90" r:id="rId30"/>
    <p:sldId id="291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1E9CEA-FD73-CD43-BF4A-1D8AD21403D6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BE0C1B2-1948-6543-ABC9-D8AD4840A8EB}">
      <dgm:prSet custT="1"/>
      <dgm:spPr/>
      <dgm:t>
        <a:bodyPr/>
        <a:lstStyle/>
        <a:p>
          <a:pPr rtl="0"/>
          <a:r>
            <a:rPr lang="es-ES" sz="1800" dirty="0" smtClean="0"/>
            <a:t>El médico identifica una necesidad en su práctica profesional </a:t>
          </a:r>
          <a:endParaRPr lang="es-ES" sz="1800" dirty="0"/>
        </a:p>
      </dgm:t>
    </dgm:pt>
    <dgm:pt modelId="{4F311018-58F3-464A-AE31-6A9FBD988941}" type="parTrans" cxnId="{65088C75-32F8-C743-93A9-9EF42FA8B93A}">
      <dgm:prSet/>
      <dgm:spPr/>
      <dgm:t>
        <a:bodyPr/>
        <a:lstStyle/>
        <a:p>
          <a:endParaRPr lang="es-ES"/>
        </a:p>
      </dgm:t>
    </dgm:pt>
    <dgm:pt modelId="{DEC1EB72-CA15-234F-B49C-880921F2FADD}" type="sibTrans" cxnId="{65088C75-32F8-C743-93A9-9EF42FA8B93A}">
      <dgm:prSet/>
      <dgm:spPr/>
      <dgm:t>
        <a:bodyPr/>
        <a:lstStyle/>
        <a:p>
          <a:endParaRPr lang="es-ES"/>
        </a:p>
      </dgm:t>
    </dgm:pt>
    <dgm:pt modelId="{F94826A3-06BD-9048-9742-E3FD5B81D64C}">
      <dgm:prSet custT="1"/>
      <dgm:spPr/>
      <dgm:t>
        <a:bodyPr/>
        <a:lstStyle/>
        <a:p>
          <a:pPr rtl="0"/>
          <a:r>
            <a:rPr lang="es-ES" sz="2000" dirty="0" smtClean="0"/>
            <a:t>Analiza sus recursos y motivaciones</a:t>
          </a:r>
          <a:endParaRPr lang="es-ES" sz="2000" dirty="0"/>
        </a:p>
      </dgm:t>
    </dgm:pt>
    <dgm:pt modelId="{2056A41F-CE4B-DA43-831B-C99E8F5F08C1}" type="parTrans" cxnId="{88404485-B101-6B48-96D8-46124BB6CF81}">
      <dgm:prSet/>
      <dgm:spPr/>
      <dgm:t>
        <a:bodyPr/>
        <a:lstStyle/>
        <a:p>
          <a:endParaRPr lang="es-ES"/>
        </a:p>
      </dgm:t>
    </dgm:pt>
    <dgm:pt modelId="{829DE7F8-865C-8F4B-A0D2-58833A55E3E6}" type="sibTrans" cxnId="{88404485-B101-6B48-96D8-46124BB6CF81}">
      <dgm:prSet/>
      <dgm:spPr/>
      <dgm:t>
        <a:bodyPr/>
        <a:lstStyle/>
        <a:p>
          <a:endParaRPr lang="es-ES"/>
        </a:p>
      </dgm:t>
    </dgm:pt>
    <dgm:pt modelId="{197F8A0E-FE47-1040-8E23-B7CC8B14DC50}">
      <dgm:prSet/>
      <dgm:spPr/>
      <dgm:t>
        <a:bodyPr/>
        <a:lstStyle/>
        <a:p>
          <a:pPr rtl="0"/>
          <a:r>
            <a:rPr lang="es-ES" dirty="0" smtClean="0"/>
            <a:t>Busca estrategias para lograr el aprendizaje requerido que le permita mejorar su práctica médica</a:t>
          </a:r>
          <a:endParaRPr lang="es-ES" dirty="0"/>
        </a:p>
      </dgm:t>
    </dgm:pt>
    <dgm:pt modelId="{22132A09-2D62-C946-8986-9FFAD6665ED2}" type="parTrans" cxnId="{D9D04C5B-9EE7-334E-AEF5-6DCC8B98E2AF}">
      <dgm:prSet/>
      <dgm:spPr/>
      <dgm:t>
        <a:bodyPr/>
        <a:lstStyle/>
        <a:p>
          <a:endParaRPr lang="es-ES"/>
        </a:p>
      </dgm:t>
    </dgm:pt>
    <dgm:pt modelId="{1CC2CABE-6BFB-4B4E-A7B9-4BB531E98365}" type="sibTrans" cxnId="{D9D04C5B-9EE7-334E-AEF5-6DCC8B98E2AF}">
      <dgm:prSet/>
      <dgm:spPr/>
      <dgm:t>
        <a:bodyPr/>
        <a:lstStyle/>
        <a:p>
          <a:endParaRPr lang="es-ES"/>
        </a:p>
      </dgm:t>
    </dgm:pt>
    <dgm:pt modelId="{0983D3A0-A8A5-B74E-88CD-836651E483F2}" type="pres">
      <dgm:prSet presAssocID="{911E9CEA-FD73-CD43-BF4A-1D8AD21403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694B6E3-D5EE-8B45-B8BE-B12D8A951622}" type="pres">
      <dgm:prSet presAssocID="{911E9CEA-FD73-CD43-BF4A-1D8AD21403D6}" presName="dummy" presStyleCnt="0"/>
      <dgm:spPr/>
    </dgm:pt>
    <dgm:pt modelId="{D8F66BAE-2CAF-384D-A52D-5DC096891A00}" type="pres">
      <dgm:prSet presAssocID="{911E9CEA-FD73-CD43-BF4A-1D8AD21403D6}" presName="linH" presStyleCnt="0"/>
      <dgm:spPr/>
    </dgm:pt>
    <dgm:pt modelId="{0710C92F-0BBF-F345-BCED-D7A08DBC1E2C}" type="pres">
      <dgm:prSet presAssocID="{911E9CEA-FD73-CD43-BF4A-1D8AD21403D6}" presName="padding1" presStyleCnt="0"/>
      <dgm:spPr/>
    </dgm:pt>
    <dgm:pt modelId="{218EBBC1-95CB-C445-B467-0513A1BD8DEC}" type="pres">
      <dgm:prSet presAssocID="{EBE0C1B2-1948-6543-ABC9-D8AD4840A8EB}" presName="linV" presStyleCnt="0"/>
      <dgm:spPr/>
    </dgm:pt>
    <dgm:pt modelId="{FFA99FF3-15C8-E34A-A06A-790D4180CCE0}" type="pres">
      <dgm:prSet presAssocID="{EBE0C1B2-1948-6543-ABC9-D8AD4840A8EB}" presName="spVertical1" presStyleCnt="0"/>
      <dgm:spPr/>
    </dgm:pt>
    <dgm:pt modelId="{44190160-5DA1-CD4C-ACCF-38933436B954}" type="pres">
      <dgm:prSet presAssocID="{EBE0C1B2-1948-6543-ABC9-D8AD4840A8EB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153431-4D3C-414E-BBEA-CE98F6D98221}" type="pres">
      <dgm:prSet presAssocID="{EBE0C1B2-1948-6543-ABC9-D8AD4840A8EB}" presName="spVertical2" presStyleCnt="0"/>
      <dgm:spPr/>
    </dgm:pt>
    <dgm:pt modelId="{C4539B35-54B6-E048-A63D-03DF63F9855D}" type="pres">
      <dgm:prSet presAssocID="{EBE0C1B2-1948-6543-ABC9-D8AD4840A8EB}" presName="spVertical3" presStyleCnt="0"/>
      <dgm:spPr/>
    </dgm:pt>
    <dgm:pt modelId="{E2F64EFC-35C5-DF44-8187-86FBD82C217F}" type="pres">
      <dgm:prSet presAssocID="{DEC1EB72-CA15-234F-B49C-880921F2FADD}" presName="space" presStyleCnt="0"/>
      <dgm:spPr/>
    </dgm:pt>
    <dgm:pt modelId="{577FD992-CCF2-B845-AD29-9387F118802F}" type="pres">
      <dgm:prSet presAssocID="{F94826A3-06BD-9048-9742-E3FD5B81D64C}" presName="linV" presStyleCnt="0"/>
      <dgm:spPr/>
    </dgm:pt>
    <dgm:pt modelId="{BF5802FE-1BC1-5A47-91C5-E8F6DBC103AC}" type="pres">
      <dgm:prSet presAssocID="{F94826A3-06BD-9048-9742-E3FD5B81D64C}" presName="spVertical1" presStyleCnt="0"/>
      <dgm:spPr/>
    </dgm:pt>
    <dgm:pt modelId="{FF0816C8-A612-BC4B-9400-8B852A4CAE10}" type="pres">
      <dgm:prSet presAssocID="{F94826A3-06BD-9048-9742-E3FD5B81D64C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405F7C-0951-BB47-A9EB-7184B4B860DE}" type="pres">
      <dgm:prSet presAssocID="{F94826A3-06BD-9048-9742-E3FD5B81D64C}" presName="spVertical2" presStyleCnt="0"/>
      <dgm:spPr/>
    </dgm:pt>
    <dgm:pt modelId="{BBB52EEB-1D57-2D45-9661-748E0D546067}" type="pres">
      <dgm:prSet presAssocID="{F94826A3-06BD-9048-9742-E3FD5B81D64C}" presName="spVertical3" presStyleCnt="0"/>
      <dgm:spPr/>
    </dgm:pt>
    <dgm:pt modelId="{3DEC5A94-4707-D544-B8C6-DB7C6B8E64FA}" type="pres">
      <dgm:prSet presAssocID="{829DE7F8-865C-8F4B-A0D2-58833A55E3E6}" presName="space" presStyleCnt="0"/>
      <dgm:spPr/>
    </dgm:pt>
    <dgm:pt modelId="{E2BC5648-5412-D745-B34C-7B370D9C8768}" type="pres">
      <dgm:prSet presAssocID="{197F8A0E-FE47-1040-8E23-B7CC8B14DC50}" presName="linV" presStyleCnt="0"/>
      <dgm:spPr/>
    </dgm:pt>
    <dgm:pt modelId="{547CED00-E9E8-CB47-9ADD-AE4C6A73B69B}" type="pres">
      <dgm:prSet presAssocID="{197F8A0E-FE47-1040-8E23-B7CC8B14DC50}" presName="spVertical1" presStyleCnt="0"/>
      <dgm:spPr/>
    </dgm:pt>
    <dgm:pt modelId="{E531258E-34A0-CE4C-91CC-0DDCF9B0ADDA}" type="pres">
      <dgm:prSet presAssocID="{197F8A0E-FE47-1040-8E23-B7CC8B14DC50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D6FDAB-9C81-2840-8E57-0911255E2A5C}" type="pres">
      <dgm:prSet presAssocID="{197F8A0E-FE47-1040-8E23-B7CC8B14DC50}" presName="spVertical2" presStyleCnt="0"/>
      <dgm:spPr/>
    </dgm:pt>
    <dgm:pt modelId="{0893CF5D-B3E2-524B-BD54-12B2F64CB98C}" type="pres">
      <dgm:prSet presAssocID="{197F8A0E-FE47-1040-8E23-B7CC8B14DC50}" presName="spVertical3" presStyleCnt="0"/>
      <dgm:spPr/>
    </dgm:pt>
    <dgm:pt modelId="{676366BE-2B49-B14A-8A20-B09247F55658}" type="pres">
      <dgm:prSet presAssocID="{911E9CEA-FD73-CD43-BF4A-1D8AD21403D6}" presName="padding2" presStyleCnt="0"/>
      <dgm:spPr/>
    </dgm:pt>
    <dgm:pt modelId="{B6795EAA-80FB-6848-9887-8CA7E31AC1A1}" type="pres">
      <dgm:prSet presAssocID="{911E9CEA-FD73-CD43-BF4A-1D8AD21403D6}" presName="negArrow" presStyleCnt="0"/>
      <dgm:spPr/>
    </dgm:pt>
    <dgm:pt modelId="{E89A410B-C623-094B-B71A-E23B120F6654}" type="pres">
      <dgm:prSet presAssocID="{911E9CEA-FD73-CD43-BF4A-1D8AD21403D6}" presName="backgroundArrow" presStyleLbl="node1" presStyleIdx="0" presStyleCnt="1"/>
      <dgm:spPr/>
    </dgm:pt>
  </dgm:ptLst>
  <dgm:cxnLst>
    <dgm:cxn modelId="{88404485-B101-6B48-96D8-46124BB6CF81}" srcId="{911E9CEA-FD73-CD43-BF4A-1D8AD21403D6}" destId="{F94826A3-06BD-9048-9742-E3FD5B81D64C}" srcOrd="1" destOrd="0" parTransId="{2056A41F-CE4B-DA43-831B-C99E8F5F08C1}" sibTransId="{829DE7F8-865C-8F4B-A0D2-58833A55E3E6}"/>
    <dgm:cxn modelId="{34520F5D-6CFD-E241-A4DB-20DF1D33863F}" type="presOf" srcId="{911E9CEA-FD73-CD43-BF4A-1D8AD21403D6}" destId="{0983D3A0-A8A5-B74E-88CD-836651E483F2}" srcOrd="0" destOrd="0" presId="urn:microsoft.com/office/officeart/2005/8/layout/hProcess3"/>
    <dgm:cxn modelId="{65088C75-32F8-C743-93A9-9EF42FA8B93A}" srcId="{911E9CEA-FD73-CD43-BF4A-1D8AD21403D6}" destId="{EBE0C1B2-1948-6543-ABC9-D8AD4840A8EB}" srcOrd="0" destOrd="0" parTransId="{4F311018-58F3-464A-AE31-6A9FBD988941}" sibTransId="{DEC1EB72-CA15-234F-B49C-880921F2FADD}"/>
    <dgm:cxn modelId="{D9EFA7FB-B1E0-B740-BD6F-27605B470EBA}" type="presOf" srcId="{F94826A3-06BD-9048-9742-E3FD5B81D64C}" destId="{FF0816C8-A612-BC4B-9400-8B852A4CAE10}" srcOrd="0" destOrd="0" presId="urn:microsoft.com/office/officeart/2005/8/layout/hProcess3"/>
    <dgm:cxn modelId="{D9D04C5B-9EE7-334E-AEF5-6DCC8B98E2AF}" srcId="{911E9CEA-FD73-CD43-BF4A-1D8AD21403D6}" destId="{197F8A0E-FE47-1040-8E23-B7CC8B14DC50}" srcOrd="2" destOrd="0" parTransId="{22132A09-2D62-C946-8986-9FFAD6665ED2}" sibTransId="{1CC2CABE-6BFB-4B4E-A7B9-4BB531E98365}"/>
    <dgm:cxn modelId="{D37B5483-67A1-194E-BB78-DACC22DA79CD}" type="presOf" srcId="{EBE0C1B2-1948-6543-ABC9-D8AD4840A8EB}" destId="{44190160-5DA1-CD4C-ACCF-38933436B954}" srcOrd="0" destOrd="0" presId="urn:microsoft.com/office/officeart/2005/8/layout/hProcess3"/>
    <dgm:cxn modelId="{6A897FDD-B856-AD43-88FF-2CB5F6447209}" type="presOf" srcId="{197F8A0E-FE47-1040-8E23-B7CC8B14DC50}" destId="{E531258E-34A0-CE4C-91CC-0DDCF9B0ADDA}" srcOrd="0" destOrd="0" presId="urn:microsoft.com/office/officeart/2005/8/layout/hProcess3"/>
    <dgm:cxn modelId="{5CEA6132-6159-3F4B-9669-B4749D6BF0CD}" type="presParOf" srcId="{0983D3A0-A8A5-B74E-88CD-836651E483F2}" destId="{0694B6E3-D5EE-8B45-B8BE-B12D8A951622}" srcOrd="0" destOrd="0" presId="urn:microsoft.com/office/officeart/2005/8/layout/hProcess3"/>
    <dgm:cxn modelId="{FC8D5EBF-94B2-9B4D-B7A5-FAF863F1C2B0}" type="presParOf" srcId="{0983D3A0-A8A5-B74E-88CD-836651E483F2}" destId="{D8F66BAE-2CAF-384D-A52D-5DC096891A00}" srcOrd="1" destOrd="0" presId="urn:microsoft.com/office/officeart/2005/8/layout/hProcess3"/>
    <dgm:cxn modelId="{ECAA0192-5A52-B14A-8D48-7F800CA81176}" type="presParOf" srcId="{D8F66BAE-2CAF-384D-A52D-5DC096891A00}" destId="{0710C92F-0BBF-F345-BCED-D7A08DBC1E2C}" srcOrd="0" destOrd="0" presId="urn:microsoft.com/office/officeart/2005/8/layout/hProcess3"/>
    <dgm:cxn modelId="{C5B0A99C-04FB-A843-8808-06955387FEA3}" type="presParOf" srcId="{D8F66BAE-2CAF-384D-A52D-5DC096891A00}" destId="{218EBBC1-95CB-C445-B467-0513A1BD8DEC}" srcOrd="1" destOrd="0" presId="urn:microsoft.com/office/officeart/2005/8/layout/hProcess3"/>
    <dgm:cxn modelId="{9C1D8A6C-85D2-144A-A567-22EC3756E333}" type="presParOf" srcId="{218EBBC1-95CB-C445-B467-0513A1BD8DEC}" destId="{FFA99FF3-15C8-E34A-A06A-790D4180CCE0}" srcOrd="0" destOrd="0" presId="urn:microsoft.com/office/officeart/2005/8/layout/hProcess3"/>
    <dgm:cxn modelId="{21890BF6-9D3C-CD44-9313-6430BF8D0C2D}" type="presParOf" srcId="{218EBBC1-95CB-C445-B467-0513A1BD8DEC}" destId="{44190160-5DA1-CD4C-ACCF-38933436B954}" srcOrd="1" destOrd="0" presId="urn:microsoft.com/office/officeart/2005/8/layout/hProcess3"/>
    <dgm:cxn modelId="{320EF9E4-F5D8-AD41-A62F-957DD62195A5}" type="presParOf" srcId="{218EBBC1-95CB-C445-B467-0513A1BD8DEC}" destId="{FF153431-4D3C-414E-BBEA-CE98F6D98221}" srcOrd="2" destOrd="0" presId="urn:microsoft.com/office/officeart/2005/8/layout/hProcess3"/>
    <dgm:cxn modelId="{0D7EF046-F1AE-CC42-A712-B4FEDEDD506F}" type="presParOf" srcId="{218EBBC1-95CB-C445-B467-0513A1BD8DEC}" destId="{C4539B35-54B6-E048-A63D-03DF63F9855D}" srcOrd="3" destOrd="0" presId="urn:microsoft.com/office/officeart/2005/8/layout/hProcess3"/>
    <dgm:cxn modelId="{472D9B41-19B8-1E49-9BC1-E46A8C927F0B}" type="presParOf" srcId="{D8F66BAE-2CAF-384D-A52D-5DC096891A00}" destId="{E2F64EFC-35C5-DF44-8187-86FBD82C217F}" srcOrd="2" destOrd="0" presId="urn:microsoft.com/office/officeart/2005/8/layout/hProcess3"/>
    <dgm:cxn modelId="{7518DD0B-E099-1A4D-9E4B-2843BBDCCC1A}" type="presParOf" srcId="{D8F66BAE-2CAF-384D-A52D-5DC096891A00}" destId="{577FD992-CCF2-B845-AD29-9387F118802F}" srcOrd="3" destOrd="0" presId="urn:microsoft.com/office/officeart/2005/8/layout/hProcess3"/>
    <dgm:cxn modelId="{795EB8B2-1E0A-384A-A770-7D2060AE5E2B}" type="presParOf" srcId="{577FD992-CCF2-B845-AD29-9387F118802F}" destId="{BF5802FE-1BC1-5A47-91C5-E8F6DBC103AC}" srcOrd="0" destOrd="0" presId="urn:microsoft.com/office/officeart/2005/8/layout/hProcess3"/>
    <dgm:cxn modelId="{1DE06E80-2782-1E43-8EE4-E24DD23F6AFE}" type="presParOf" srcId="{577FD992-CCF2-B845-AD29-9387F118802F}" destId="{FF0816C8-A612-BC4B-9400-8B852A4CAE10}" srcOrd="1" destOrd="0" presId="urn:microsoft.com/office/officeart/2005/8/layout/hProcess3"/>
    <dgm:cxn modelId="{90CD1F4A-1BD8-494E-ADAB-5A08DD8F9F32}" type="presParOf" srcId="{577FD992-CCF2-B845-AD29-9387F118802F}" destId="{7F405F7C-0951-BB47-A9EB-7184B4B860DE}" srcOrd="2" destOrd="0" presId="urn:microsoft.com/office/officeart/2005/8/layout/hProcess3"/>
    <dgm:cxn modelId="{5958985A-6C19-114B-A4D5-FC8E1BA6A042}" type="presParOf" srcId="{577FD992-CCF2-B845-AD29-9387F118802F}" destId="{BBB52EEB-1D57-2D45-9661-748E0D546067}" srcOrd="3" destOrd="0" presId="urn:microsoft.com/office/officeart/2005/8/layout/hProcess3"/>
    <dgm:cxn modelId="{BC1A34D0-EE08-B24E-A765-78B08B5B4D9B}" type="presParOf" srcId="{D8F66BAE-2CAF-384D-A52D-5DC096891A00}" destId="{3DEC5A94-4707-D544-B8C6-DB7C6B8E64FA}" srcOrd="4" destOrd="0" presId="urn:microsoft.com/office/officeart/2005/8/layout/hProcess3"/>
    <dgm:cxn modelId="{9756E0EC-6F8F-C24C-8F79-64C17537056B}" type="presParOf" srcId="{D8F66BAE-2CAF-384D-A52D-5DC096891A00}" destId="{E2BC5648-5412-D745-B34C-7B370D9C8768}" srcOrd="5" destOrd="0" presId="urn:microsoft.com/office/officeart/2005/8/layout/hProcess3"/>
    <dgm:cxn modelId="{88F05057-6828-874B-8232-357AAE4CD910}" type="presParOf" srcId="{E2BC5648-5412-D745-B34C-7B370D9C8768}" destId="{547CED00-E9E8-CB47-9ADD-AE4C6A73B69B}" srcOrd="0" destOrd="0" presId="urn:microsoft.com/office/officeart/2005/8/layout/hProcess3"/>
    <dgm:cxn modelId="{3D385FAE-7D10-F94C-B32D-2289EFCC9BCE}" type="presParOf" srcId="{E2BC5648-5412-D745-B34C-7B370D9C8768}" destId="{E531258E-34A0-CE4C-91CC-0DDCF9B0ADDA}" srcOrd="1" destOrd="0" presId="urn:microsoft.com/office/officeart/2005/8/layout/hProcess3"/>
    <dgm:cxn modelId="{89159406-FAEF-AC4B-94CB-E91F0AFAEBA3}" type="presParOf" srcId="{E2BC5648-5412-D745-B34C-7B370D9C8768}" destId="{B4D6FDAB-9C81-2840-8E57-0911255E2A5C}" srcOrd="2" destOrd="0" presId="urn:microsoft.com/office/officeart/2005/8/layout/hProcess3"/>
    <dgm:cxn modelId="{96D30345-2A21-9443-9E62-48EDCE0ACECE}" type="presParOf" srcId="{E2BC5648-5412-D745-B34C-7B370D9C8768}" destId="{0893CF5D-B3E2-524B-BD54-12B2F64CB98C}" srcOrd="3" destOrd="0" presId="urn:microsoft.com/office/officeart/2005/8/layout/hProcess3"/>
    <dgm:cxn modelId="{9BA1B840-78DC-CF45-854F-79D653A0DA56}" type="presParOf" srcId="{D8F66BAE-2CAF-384D-A52D-5DC096891A00}" destId="{676366BE-2B49-B14A-8A20-B09247F55658}" srcOrd="6" destOrd="0" presId="urn:microsoft.com/office/officeart/2005/8/layout/hProcess3"/>
    <dgm:cxn modelId="{42C3619E-63FA-AE4E-BA16-28E6F9BD5A82}" type="presParOf" srcId="{D8F66BAE-2CAF-384D-A52D-5DC096891A00}" destId="{B6795EAA-80FB-6848-9887-8CA7E31AC1A1}" srcOrd="7" destOrd="0" presId="urn:microsoft.com/office/officeart/2005/8/layout/hProcess3"/>
    <dgm:cxn modelId="{9ED3641E-722C-8545-BD29-3B31A5F775D9}" type="presParOf" srcId="{D8F66BAE-2CAF-384D-A52D-5DC096891A00}" destId="{E89A410B-C623-094B-B71A-E23B120F6654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03C248-5C4E-1046-ACBF-75962F1E0169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273EB60-2DAF-024A-82AB-EE7BEA9F5EAA}">
      <dgm:prSet phldrT="[Texto]"/>
      <dgm:spPr/>
      <dgm:t>
        <a:bodyPr/>
        <a:lstStyle/>
        <a:p>
          <a:r>
            <a:rPr lang="es-ES" dirty="0" smtClean="0"/>
            <a:t>Motivación intrínseca</a:t>
          </a:r>
          <a:endParaRPr lang="es-ES" dirty="0"/>
        </a:p>
      </dgm:t>
    </dgm:pt>
    <dgm:pt modelId="{CB3D0581-0D1B-644E-B0DB-E66C9ED423AA}" type="parTrans" cxnId="{10F3A45A-2CF9-934A-9E66-EEDB0E9529A0}">
      <dgm:prSet/>
      <dgm:spPr/>
      <dgm:t>
        <a:bodyPr/>
        <a:lstStyle/>
        <a:p>
          <a:endParaRPr lang="es-ES"/>
        </a:p>
      </dgm:t>
    </dgm:pt>
    <dgm:pt modelId="{CA00B91F-AC4B-414B-80E1-94625627AC4E}" type="sibTrans" cxnId="{10F3A45A-2CF9-934A-9E66-EEDB0E9529A0}">
      <dgm:prSet/>
      <dgm:spPr/>
      <dgm:t>
        <a:bodyPr/>
        <a:lstStyle/>
        <a:p>
          <a:endParaRPr lang="es-ES"/>
        </a:p>
      </dgm:t>
    </dgm:pt>
    <dgm:pt modelId="{72C26AF4-DDF9-DA42-95DA-C8A080AF7636}">
      <dgm:prSet phldrT="[Texto]"/>
      <dgm:spPr/>
      <dgm:t>
        <a:bodyPr/>
        <a:lstStyle/>
        <a:p>
          <a:r>
            <a:rPr lang="es-ES" dirty="0" smtClean="0"/>
            <a:t>Necesidades para atender a los pacientes</a:t>
          </a:r>
          <a:endParaRPr lang="es-ES" dirty="0"/>
        </a:p>
      </dgm:t>
    </dgm:pt>
    <dgm:pt modelId="{CD43D15F-B7C1-C641-82F7-52E0C000DE99}" type="parTrans" cxnId="{5FCDD5A4-E3D4-5B49-8501-21C5E5A2B374}">
      <dgm:prSet/>
      <dgm:spPr/>
      <dgm:t>
        <a:bodyPr/>
        <a:lstStyle/>
        <a:p>
          <a:endParaRPr lang="es-ES"/>
        </a:p>
      </dgm:t>
    </dgm:pt>
    <dgm:pt modelId="{96BAECAE-8A00-334E-BD64-1136EBF39316}" type="sibTrans" cxnId="{5FCDD5A4-E3D4-5B49-8501-21C5E5A2B374}">
      <dgm:prSet/>
      <dgm:spPr/>
      <dgm:t>
        <a:bodyPr/>
        <a:lstStyle/>
        <a:p>
          <a:endParaRPr lang="es-ES"/>
        </a:p>
      </dgm:t>
    </dgm:pt>
    <dgm:pt modelId="{746960AE-BD5B-CB45-B64D-7893BE7ACD2E}">
      <dgm:prSet phldrT="[Texto]"/>
      <dgm:spPr/>
      <dgm:t>
        <a:bodyPr/>
        <a:lstStyle/>
        <a:p>
          <a:r>
            <a:rPr lang="es-ES" dirty="0" smtClean="0"/>
            <a:t>Sistema de salud</a:t>
          </a:r>
          <a:endParaRPr lang="es-ES" dirty="0"/>
        </a:p>
      </dgm:t>
    </dgm:pt>
    <dgm:pt modelId="{5E36F0C6-32FC-C344-81E8-32DD541E8AC9}" type="parTrans" cxnId="{B91DBC3B-9BFA-524A-B0C6-2A2CFA085C6D}">
      <dgm:prSet/>
      <dgm:spPr/>
      <dgm:t>
        <a:bodyPr/>
        <a:lstStyle/>
        <a:p>
          <a:endParaRPr lang="es-ES"/>
        </a:p>
      </dgm:t>
    </dgm:pt>
    <dgm:pt modelId="{7262F361-F8F3-0F46-AD8B-C7614A2B0708}" type="sibTrans" cxnId="{B91DBC3B-9BFA-524A-B0C6-2A2CFA085C6D}">
      <dgm:prSet/>
      <dgm:spPr/>
      <dgm:t>
        <a:bodyPr/>
        <a:lstStyle/>
        <a:p>
          <a:endParaRPr lang="es-ES"/>
        </a:p>
      </dgm:t>
    </dgm:pt>
    <dgm:pt modelId="{480FE332-450A-A749-8338-74B0636FB924}">
      <dgm:prSet phldrT="[Texto]"/>
      <dgm:spPr/>
      <dgm:t>
        <a:bodyPr/>
        <a:lstStyle/>
        <a:p>
          <a:r>
            <a:rPr lang="es-ES" dirty="0" smtClean="0"/>
            <a:t>Inquietud personal </a:t>
          </a:r>
          <a:endParaRPr lang="es-ES" dirty="0"/>
        </a:p>
      </dgm:t>
    </dgm:pt>
    <dgm:pt modelId="{4EC880A4-DB4C-AD4E-8F6C-7A0A60124D76}" type="parTrans" cxnId="{AEE90C66-7836-5349-8465-C4F4C3992F0F}">
      <dgm:prSet/>
      <dgm:spPr/>
      <dgm:t>
        <a:bodyPr/>
        <a:lstStyle/>
        <a:p>
          <a:endParaRPr lang="es-ES"/>
        </a:p>
      </dgm:t>
    </dgm:pt>
    <dgm:pt modelId="{1C4FC092-B600-C94A-8A81-4914C9571426}" type="sibTrans" cxnId="{AEE90C66-7836-5349-8465-C4F4C3992F0F}">
      <dgm:prSet/>
      <dgm:spPr/>
      <dgm:t>
        <a:bodyPr/>
        <a:lstStyle/>
        <a:p>
          <a:endParaRPr lang="es-ES"/>
        </a:p>
      </dgm:t>
    </dgm:pt>
    <dgm:pt modelId="{D08FC279-9817-6545-A635-5B8B3B0AC1B7}">
      <dgm:prSet phldrT="[Texto]"/>
      <dgm:spPr/>
      <dgm:t>
        <a:bodyPr/>
        <a:lstStyle/>
        <a:p>
          <a:endParaRPr lang="es-ES" dirty="0"/>
        </a:p>
      </dgm:t>
    </dgm:pt>
    <dgm:pt modelId="{42F2D461-9D09-0D4C-A933-EC9FFF90F02C}" type="parTrans" cxnId="{A936A2A4-4034-994E-9B5C-2D1F5C2503AD}">
      <dgm:prSet/>
      <dgm:spPr/>
      <dgm:t>
        <a:bodyPr/>
        <a:lstStyle/>
        <a:p>
          <a:endParaRPr lang="es-ES"/>
        </a:p>
      </dgm:t>
    </dgm:pt>
    <dgm:pt modelId="{91DB3286-6963-F045-9FA0-7D51F74BD044}" type="sibTrans" cxnId="{A936A2A4-4034-994E-9B5C-2D1F5C2503AD}">
      <dgm:prSet/>
      <dgm:spPr/>
      <dgm:t>
        <a:bodyPr/>
        <a:lstStyle/>
        <a:p>
          <a:endParaRPr lang="es-ES"/>
        </a:p>
      </dgm:t>
    </dgm:pt>
    <dgm:pt modelId="{E557CA7B-9416-3345-AE4F-5608EF5E0675}" type="pres">
      <dgm:prSet presAssocID="{B403C248-5C4E-1046-ACBF-75962F1E01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8F50207-7181-AF4E-9BAE-F0A75A4092C0}" type="pres">
      <dgm:prSet presAssocID="{B403C248-5C4E-1046-ACBF-75962F1E0169}" presName="radial" presStyleCnt="0">
        <dgm:presLayoutVars>
          <dgm:animLvl val="ctr"/>
        </dgm:presLayoutVars>
      </dgm:prSet>
      <dgm:spPr/>
    </dgm:pt>
    <dgm:pt modelId="{2E0F0939-1B0F-FC47-86D8-30BDA2EC4ED7}" type="pres">
      <dgm:prSet presAssocID="{B273EB60-2DAF-024A-82AB-EE7BEA9F5EAA}" presName="centerShape" presStyleLbl="vennNode1" presStyleIdx="0" presStyleCnt="4"/>
      <dgm:spPr/>
      <dgm:t>
        <a:bodyPr/>
        <a:lstStyle/>
        <a:p>
          <a:endParaRPr lang="es-ES"/>
        </a:p>
      </dgm:t>
    </dgm:pt>
    <dgm:pt modelId="{912E6722-8A28-4A48-8976-15CAC6CA0735}" type="pres">
      <dgm:prSet presAssocID="{72C26AF4-DDF9-DA42-95DA-C8A080AF7636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F2CADA-5C2A-8F43-A2B9-31420B9DD443}" type="pres">
      <dgm:prSet presAssocID="{746960AE-BD5B-CB45-B64D-7893BE7ACD2E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19A12F-4999-1543-90D4-5C2905F2689F}" type="pres">
      <dgm:prSet presAssocID="{480FE332-450A-A749-8338-74B0636FB924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4E2FBF2-3865-7C46-98A7-0E2F1AEC8135}" type="presOf" srcId="{480FE332-450A-A749-8338-74B0636FB924}" destId="{DC19A12F-4999-1543-90D4-5C2905F2689F}" srcOrd="0" destOrd="0" presId="urn:microsoft.com/office/officeart/2005/8/layout/radial3"/>
    <dgm:cxn modelId="{4E3557DE-F907-6D43-8C24-27B9A29D3348}" type="presOf" srcId="{72C26AF4-DDF9-DA42-95DA-C8A080AF7636}" destId="{912E6722-8A28-4A48-8976-15CAC6CA0735}" srcOrd="0" destOrd="0" presId="urn:microsoft.com/office/officeart/2005/8/layout/radial3"/>
    <dgm:cxn modelId="{5FCDD5A4-E3D4-5B49-8501-21C5E5A2B374}" srcId="{B273EB60-2DAF-024A-82AB-EE7BEA9F5EAA}" destId="{72C26AF4-DDF9-DA42-95DA-C8A080AF7636}" srcOrd="0" destOrd="0" parTransId="{CD43D15F-B7C1-C641-82F7-52E0C000DE99}" sibTransId="{96BAECAE-8A00-334E-BD64-1136EBF39316}"/>
    <dgm:cxn modelId="{B91DBC3B-9BFA-524A-B0C6-2A2CFA085C6D}" srcId="{B273EB60-2DAF-024A-82AB-EE7BEA9F5EAA}" destId="{746960AE-BD5B-CB45-B64D-7893BE7ACD2E}" srcOrd="1" destOrd="0" parTransId="{5E36F0C6-32FC-C344-81E8-32DD541E8AC9}" sibTransId="{7262F361-F8F3-0F46-AD8B-C7614A2B0708}"/>
    <dgm:cxn modelId="{B6AB92F7-2378-4648-A677-83AA53833E3F}" type="presOf" srcId="{746960AE-BD5B-CB45-B64D-7893BE7ACD2E}" destId="{58F2CADA-5C2A-8F43-A2B9-31420B9DD443}" srcOrd="0" destOrd="0" presId="urn:microsoft.com/office/officeart/2005/8/layout/radial3"/>
    <dgm:cxn modelId="{1D35E024-5A1F-2C4F-AD30-91635317F3E2}" type="presOf" srcId="{B403C248-5C4E-1046-ACBF-75962F1E0169}" destId="{E557CA7B-9416-3345-AE4F-5608EF5E0675}" srcOrd="0" destOrd="0" presId="urn:microsoft.com/office/officeart/2005/8/layout/radial3"/>
    <dgm:cxn modelId="{AEE90C66-7836-5349-8465-C4F4C3992F0F}" srcId="{B273EB60-2DAF-024A-82AB-EE7BEA9F5EAA}" destId="{480FE332-450A-A749-8338-74B0636FB924}" srcOrd="2" destOrd="0" parTransId="{4EC880A4-DB4C-AD4E-8F6C-7A0A60124D76}" sibTransId="{1C4FC092-B600-C94A-8A81-4914C9571426}"/>
    <dgm:cxn modelId="{10F3A45A-2CF9-934A-9E66-EEDB0E9529A0}" srcId="{B403C248-5C4E-1046-ACBF-75962F1E0169}" destId="{B273EB60-2DAF-024A-82AB-EE7BEA9F5EAA}" srcOrd="0" destOrd="0" parTransId="{CB3D0581-0D1B-644E-B0DB-E66C9ED423AA}" sibTransId="{CA00B91F-AC4B-414B-80E1-94625627AC4E}"/>
    <dgm:cxn modelId="{A8904EEC-0DB5-3D49-B657-3568A28944B8}" type="presOf" srcId="{B273EB60-2DAF-024A-82AB-EE7BEA9F5EAA}" destId="{2E0F0939-1B0F-FC47-86D8-30BDA2EC4ED7}" srcOrd="0" destOrd="0" presId="urn:microsoft.com/office/officeart/2005/8/layout/radial3"/>
    <dgm:cxn modelId="{A936A2A4-4034-994E-9B5C-2D1F5C2503AD}" srcId="{B403C248-5C4E-1046-ACBF-75962F1E0169}" destId="{D08FC279-9817-6545-A635-5B8B3B0AC1B7}" srcOrd="1" destOrd="0" parTransId="{42F2D461-9D09-0D4C-A933-EC9FFF90F02C}" sibTransId="{91DB3286-6963-F045-9FA0-7D51F74BD044}"/>
    <dgm:cxn modelId="{F84D4C16-0D8B-5A44-9413-7A6452F1B4B9}" type="presParOf" srcId="{E557CA7B-9416-3345-AE4F-5608EF5E0675}" destId="{38F50207-7181-AF4E-9BAE-F0A75A4092C0}" srcOrd="0" destOrd="0" presId="urn:microsoft.com/office/officeart/2005/8/layout/radial3"/>
    <dgm:cxn modelId="{68E11A47-459A-924C-B011-08A425782EAA}" type="presParOf" srcId="{38F50207-7181-AF4E-9BAE-F0A75A4092C0}" destId="{2E0F0939-1B0F-FC47-86D8-30BDA2EC4ED7}" srcOrd="0" destOrd="0" presId="urn:microsoft.com/office/officeart/2005/8/layout/radial3"/>
    <dgm:cxn modelId="{A4189BC3-0515-AC41-A87C-C898413F49EE}" type="presParOf" srcId="{38F50207-7181-AF4E-9BAE-F0A75A4092C0}" destId="{912E6722-8A28-4A48-8976-15CAC6CA0735}" srcOrd="1" destOrd="0" presId="urn:microsoft.com/office/officeart/2005/8/layout/radial3"/>
    <dgm:cxn modelId="{904B0591-B8CC-074A-BA14-26BDA06FEABC}" type="presParOf" srcId="{38F50207-7181-AF4E-9BAE-F0A75A4092C0}" destId="{58F2CADA-5C2A-8F43-A2B9-31420B9DD443}" srcOrd="2" destOrd="0" presId="urn:microsoft.com/office/officeart/2005/8/layout/radial3"/>
    <dgm:cxn modelId="{5B3AFAC5-F6E3-464C-AFEE-5622AAE7490E}" type="presParOf" srcId="{38F50207-7181-AF4E-9BAE-F0A75A4092C0}" destId="{DC19A12F-4999-1543-90D4-5C2905F2689F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BDA8DB-A05A-324A-9A00-AE755F36A560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0FC556B-215F-4D40-8F5C-F040C2D470E3}">
      <dgm:prSet phldrT="[Texto]"/>
      <dgm:spPr/>
      <dgm:t>
        <a:bodyPr/>
        <a:lstStyle/>
        <a:p>
          <a:r>
            <a:rPr lang="es-ES" dirty="0" smtClean="0"/>
            <a:t>Proveedores</a:t>
          </a:r>
          <a:endParaRPr lang="es-ES" dirty="0"/>
        </a:p>
      </dgm:t>
    </dgm:pt>
    <dgm:pt modelId="{D418DB10-96F3-A44B-B92D-9907BEB300AC}" type="parTrans" cxnId="{433DD240-43E0-4841-B7A1-97B2F842A4F0}">
      <dgm:prSet/>
      <dgm:spPr/>
      <dgm:t>
        <a:bodyPr/>
        <a:lstStyle/>
        <a:p>
          <a:endParaRPr lang="es-ES"/>
        </a:p>
      </dgm:t>
    </dgm:pt>
    <dgm:pt modelId="{2D80EC13-F8E0-F84F-870D-FE5CFC93831F}" type="sibTrans" cxnId="{433DD240-43E0-4841-B7A1-97B2F842A4F0}">
      <dgm:prSet/>
      <dgm:spPr/>
      <dgm:t>
        <a:bodyPr/>
        <a:lstStyle/>
        <a:p>
          <a:endParaRPr lang="es-ES"/>
        </a:p>
      </dgm:t>
    </dgm:pt>
    <dgm:pt modelId="{1C8E97CD-CC11-8D4C-B69C-0B3E3B1C2123}">
      <dgm:prSet phldrT="[Texto]"/>
      <dgm:spPr/>
      <dgm:t>
        <a:bodyPr/>
        <a:lstStyle/>
        <a:p>
          <a:r>
            <a:rPr lang="es-ES" dirty="0" smtClean="0"/>
            <a:t>Usuarios</a:t>
          </a:r>
          <a:endParaRPr lang="es-ES" dirty="0"/>
        </a:p>
      </dgm:t>
    </dgm:pt>
    <dgm:pt modelId="{A7C78605-D1CE-374D-937E-7C9D6B956F26}" type="parTrans" cxnId="{520399C2-110B-584C-B738-E499C051E3AB}">
      <dgm:prSet/>
      <dgm:spPr/>
      <dgm:t>
        <a:bodyPr/>
        <a:lstStyle/>
        <a:p>
          <a:endParaRPr lang="es-ES"/>
        </a:p>
      </dgm:t>
    </dgm:pt>
    <dgm:pt modelId="{005777BC-7577-394A-BBCA-68FE68823EBD}" type="sibTrans" cxnId="{520399C2-110B-584C-B738-E499C051E3AB}">
      <dgm:prSet/>
      <dgm:spPr/>
      <dgm:t>
        <a:bodyPr/>
        <a:lstStyle/>
        <a:p>
          <a:endParaRPr lang="es-ES"/>
        </a:p>
      </dgm:t>
    </dgm:pt>
    <dgm:pt modelId="{BC0C107B-7170-E147-9561-DB65AFEF7A3E}" type="pres">
      <dgm:prSet presAssocID="{EBBDA8DB-A05A-324A-9A00-AE755F36A5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F69B553-594C-244D-8C87-CD13C9DDCAE5}" type="pres">
      <dgm:prSet presAssocID="{00FC556B-215F-4D40-8F5C-F040C2D470E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B6B02D-05D4-E24F-B11D-0F5E50919CBD}" type="pres">
      <dgm:prSet presAssocID="{2D80EC13-F8E0-F84F-870D-FE5CFC93831F}" presName="spacer" presStyleCnt="0"/>
      <dgm:spPr/>
    </dgm:pt>
    <dgm:pt modelId="{B20B5D7D-EB4C-EE40-AA87-CD0389B320BA}" type="pres">
      <dgm:prSet presAssocID="{1C8E97CD-CC11-8D4C-B69C-0B3E3B1C212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33DD240-43E0-4841-B7A1-97B2F842A4F0}" srcId="{EBBDA8DB-A05A-324A-9A00-AE755F36A560}" destId="{00FC556B-215F-4D40-8F5C-F040C2D470E3}" srcOrd="0" destOrd="0" parTransId="{D418DB10-96F3-A44B-B92D-9907BEB300AC}" sibTransId="{2D80EC13-F8E0-F84F-870D-FE5CFC93831F}"/>
    <dgm:cxn modelId="{A128E4BB-BD98-BE4C-9ED4-6DA79D7BCCC7}" type="presOf" srcId="{00FC556B-215F-4D40-8F5C-F040C2D470E3}" destId="{0F69B553-594C-244D-8C87-CD13C9DDCAE5}" srcOrd="0" destOrd="0" presId="urn:microsoft.com/office/officeart/2005/8/layout/vList2"/>
    <dgm:cxn modelId="{1CE2E36A-906D-4F41-A277-D7DD128F9EE5}" type="presOf" srcId="{EBBDA8DB-A05A-324A-9A00-AE755F36A560}" destId="{BC0C107B-7170-E147-9561-DB65AFEF7A3E}" srcOrd="0" destOrd="0" presId="urn:microsoft.com/office/officeart/2005/8/layout/vList2"/>
    <dgm:cxn modelId="{520399C2-110B-584C-B738-E499C051E3AB}" srcId="{EBBDA8DB-A05A-324A-9A00-AE755F36A560}" destId="{1C8E97CD-CC11-8D4C-B69C-0B3E3B1C2123}" srcOrd="1" destOrd="0" parTransId="{A7C78605-D1CE-374D-937E-7C9D6B956F26}" sibTransId="{005777BC-7577-394A-BBCA-68FE68823EBD}"/>
    <dgm:cxn modelId="{CE0CFC45-00C8-2943-BE54-30D56B6AEE14}" type="presOf" srcId="{1C8E97CD-CC11-8D4C-B69C-0B3E3B1C2123}" destId="{B20B5D7D-EB4C-EE40-AA87-CD0389B320BA}" srcOrd="0" destOrd="0" presId="urn:microsoft.com/office/officeart/2005/8/layout/vList2"/>
    <dgm:cxn modelId="{3AA7BC66-F908-1B45-91A0-B048486C32B1}" type="presParOf" srcId="{BC0C107B-7170-E147-9561-DB65AFEF7A3E}" destId="{0F69B553-594C-244D-8C87-CD13C9DDCAE5}" srcOrd="0" destOrd="0" presId="urn:microsoft.com/office/officeart/2005/8/layout/vList2"/>
    <dgm:cxn modelId="{7EC7B5F4-85C4-DB46-81AD-E55748A225BA}" type="presParOf" srcId="{BC0C107B-7170-E147-9561-DB65AFEF7A3E}" destId="{DEB6B02D-05D4-E24F-B11D-0F5E50919CBD}" srcOrd="1" destOrd="0" presId="urn:microsoft.com/office/officeart/2005/8/layout/vList2"/>
    <dgm:cxn modelId="{08170F42-BCAF-7E44-85C7-F26DDEC53CD7}" type="presParOf" srcId="{BC0C107B-7170-E147-9561-DB65AFEF7A3E}" destId="{B20B5D7D-EB4C-EE40-AA87-CD0389B320B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8E5D1D-F7CF-7D48-8C6A-9BCF733D463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A24625C-B6AF-9B4F-B776-532AB53FF5AF}">
      <dgm:prSet phldrT="[Texto]"/>
      <dgm:spPr/>
      <dgm:t>
        <a:bodyPr/>
        <a:lstStyle/>
        <a:p>
          <a:r>
            <a:rPr lang="es-ES" dirty="0" smtClean="0"/>
            <a:t>DPC</a:t>
          </a:r>
          <a:endParaRPr lang="es-ES" dirty="0"/>
        </a:p>
      </dgm:t>
    </dgm:pt>
    <dgm:pt modelId="{45322684-4C58-3B46-A844-7307A163187B}" type="parTrans" cxnId="{BFE2520E-D269-F04D-9F9D-57865999B6F8}">
      <dgm:prSet/>
      <dgm:spPr/>
      <dgm:t>
        <a:bodyPr/>
        <a:lstStyle/>
        <a:p>
          <a:endParaRPr lang="es-ES"/>
        </a:p>
      </dgm:t>
    </dgm:pt>
    <dgm:pt modelId="{D4A6A62A-F259-FA41-85CE-1BAB350E8F05}" type="sibTrans" cxnId="{BFE2520E-D269-F04D-9F9D-57865999B6F8}">
      <dgm:prSet/>
      <dgm:spPr/>
      <dgm:t>
        <a:bodyPr/>
        <a:lstStyle/>
        <a:p>
          <a:endParaRPr lang="es-ES"/>
        </a:p>
      </dgm:t>
    </dgm:pt>
    <dgm:pt modelId="{134501E8-48DF-6844-B74D-683E264C9F2B}">
      <dgm:prSet phldrT="[Texto]"/>
      <dgm:spPr/>
      <dgm:t>
        <a:bodyPr/>
        <a:lstStyle/>
        <a:p>
          <a:r>
            <a:rPr lang="es-ES" dirty="0" smtClean="0"/>
            <a:t>Sistema de salud</a:t>
          </a:r>
          <a:endParaRPr lang="es-ES" dirty="0"/>
        </a:p>
      </dgm:t>
    </dgm:pt>
    <dgm:pt modelId="{9AB1282D-C750-D24F-97B0-DC862B81D82B}" type="parTrans" cxnId="{B3B14B91-A4DF-EF4F-B8D3-F0E4130E5A9B}">
      <dgm:prSet/>
      <dgm:spPr/>
      <dgm:t>
        <a:bodyPr/>
        <a:lstStyle/>
        <a:p>
          <a:endParaRPr lang="es-ES"/>
        </a:p>
      </dgm:t>
    </dgm:pt>
    <dgm:pt modelId="{A5EDFA3E-BA15-9644-8775-47828CF84929}" type="sibTrans" cxnId="{B3B14B91-A4DF-EF4F-B8D3-F0E4130E5A9B}">
      <dgm:prSet/>
      <dgm:spPr/>
      <dgm:t>
        <a:bodyPr/>
        <a:lstStyle/>
        <a:p>
          <a:endParaRPr lang="es-ES"/>
        </a:p>
      </dgm:t>
    </dgm:pt>
    <dgm:pt modelId="{D0FDACD2-5212-4D40-850E-A2B70A38A5D4}">
      <dgm:prSet phldrT="[Texto]"/>
      <dgm:spPr/>
      <dgm:t>
        <a:bodyPr/>
        <a:lstStyle/>
        <a:p>
          <a:r>
            <a:rPr lang="es-ES" dirty="0" smtClean="0"/>
            <a:t>Audiencia</a:t>
          </a:r>
          <a:endParaRPr lang="es-ES" dirty="0"/>
        </a:p>
      </dgm:t>
    </dgm:pt>
    <dgm:pt modelId="{7A99BCE7-4DEA-FB4F-B79F-5095289C1FA3}" type="parTrans" cxnId="{16A54319-76E8-9742-A224-941058260460}">
      <dgm:prSet/>
      <dgm:spPr/>
      <dgm:t>
        <a:bodyPr/>
        <a:lstStyle/>
        <a:p>
          <a:endParaRPr lang="es-ES"/>
        </a:p>
      </dgm:t>
    </dgm:pt>
    <dgm:pt modelId="{BBAFF28D-44D6-504E-AC75-2165A455F6B0}" type="sibTrans" cxnId="{16A54319-76E8-9742-A224-941058260460}">
      <dgm:prSet/>
      <dgm:spPr/>
      <dgm:t>
        <a:bodyPr/>
        <a:lstStyle/>
        <a:p>
          <a:endParaRPr lang="es-ES"/>
        </a:p>
      </dgm:t>
    </dgm:pt>
    <dgm:pt modelId="{535C76CB-717E-6942-BFF5-D505E6EAC4D5}">
      <dgm:prSet phldrT="[Texto]"/>
      <dgm:spPr/>
      <dgm:t>
        <a:bodyPr/>
        <a:lstStyle/>
        <a:p>
          <a:r>
            <a:rPr lang="es-ES" dirty="0" smtClean="0"/>
            <a:t>Objetivos</a:t>
          </a:r>
          <a:endParaRPr lang="es-ES" dirty="0"/>
        </a:p>
      </dgm:t>
    </dgm:pt>
    <dgm:pt modelId="{4A88321B-40A2-DA4D-8F49-DE468BE0E3A9}" type="parTrans" cxnId="{DFBA883A-F1A3-F245-BCF6-50FC7CEC8C5C}">
      <dgm:prSet/>
      <dgm:spPr/>
      <dgm:t>
        <a:bodyPr/>
        <a:lstStyle/>
        <a:p>
          <a:endParaRPr lang="es-ES"/>
        </a:p>
      </dgm:t>
    </dgm:pt>
    <dgm:pt modelId="{9577F097-D83D-B740-B804-D6EAAA9B1F98}" type="sibTrans" cxnId="{DFBA883A-F1A3-F245-BCF6-50FC7CEC8C5C}">
      <dgm:prSet/>
      <dgm:spPr/>
      <dgm:t>
        <a:bodyPr/>
        <a:lstStyle/>
        <a:p>
          <a:endParaRPr lang="es-ES"/>
        </a:p>
      </dgm:t>
    </dgm:pt>
    <dgm:pt modelId="{EB2748C3-BD7A-0C48-B357-97A03F781384}" type="pres">
      <dgm:prSet presAssocID="{648E5D1D-F7CF-7D48-8C6A-9BCF733D46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088BAE7-41E9-5A41-9DCC-205084763DBF}" type="pres">
      <dgm:prSet presAssocID="{AA24625C-B6AF-9B4F-B776-532AB53FF5AF}" presName="centerShape" presStyleLbl="node0" presStyleIdx="0" presStyleCnt="1"/>
      <dgm:spPr/>
      <dgm:t>
        <a:bodyPr/>
        <a:lstStyle/>
        <a:p>
          <a:endParaRPr lang="es-ES"/>
        </a:p>
      </dgm:t>
    </dgm:pt>
    <dgm:pt modelId="{185F1D09-B361-FC44-978F-72B5E7120D4F}" type="pres">
      <dgm:prSet presAssocID="{9AB1282D-C750-D24F-97B0-DC862B81D82B}" presName="parTrans" presStyleLbl="bgSibTrans2D1" presStyleIdx="0" presStyleCnt="3"/>
      <dgm:spPr/>
      <dgm:t>
        <a:bodyPr/>
        <a:lstStyle/>
        <a:p>
          <a:endParaRPr lang="es-ES"/>
        </a:p>
      </dgm:t>
    </dgm:pt>
    <dgm:pt modelId="{D54500EC-5C9A-9749-86EB-775614BE8F0A}" type="pres">
      <dgm:prSet presAssocID="{134501E8-48DF-6844-B74D-683E264C9F2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A3017F-F836-584D-B957-9F5AEBBC5AD1}" type="pres">
      <dgm:prSet presAssocID="{7A99BCE7-4DEA-FB4F-B79F-5095289C1FA3}" presName="parTrans" presStyleLbl="bgSibTrans2D1" presStyleIdx="1" presStyleCnt="3"/>
      <dgm:spPr/>
      <dgm:t>
        <a:bodyPr/>
        <a:lstStyle/>
        <a:p>
          <a:endParaRPr lang="es-ES"/>
        </a:p>
      </dgm:t>
    </dgm:pt>
    <dgm:pt modelId="{DFE11E9F-4EC8-1648-8BC9-2EA4BF6214E2}" type="pres">
      <dgm:prSet presAssocID="{D0FDACD2-5212-4D40-850E-A2B70A38A5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B90355-472B-EB44-B9BA-31CED252DA1C}" type="pres">
      <dgm:prSet presAssocID="{4A88321B-40A2-DA4D-8F49-DE468BE0E3A9}" presName="parTrans" presStyleLbl="bgSibTrans2D1" presStyleIdx="2" presStyleCnt="3"/>
      <dgm:spPr/>
      <dgm:t>
        <a:bodyPr/>
        <a:lstStyle/>
        <a:p>
          <a:endParaRPr lang="es-ES"/>
        </a:p>
      </dgm:t>
    </dgm:pt>
    <dgm:pt modelId="{A60B656F-6B58-1541-96F1-F75D22596899}" type="pres">
      <dgm:prSet presAssocID="{535C76CB-717E-6942-BFF5-D505E6EAC4D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753C112-0373-F649-85E5-094F54284CA3}" type="presOf" srcId="{4A88321B-40A2-DA4D-8F49-DE468BE0E3A9}" destId="{BCB90355-472B-EB44-B9BA-31CED252DA1C}" srcOrd="0" destOrd="0" presId="urn:microsoft.com/office/officeart/2005/8/layout/radial4"/>
    <dgm:cxn modelId="{4BA54B76-4D97-F845-8759-0A042A2AF4D0}" type="presOf" srcId="{648E5D1D-F7CF-7D48-8C6A-9BCF733D4631}" destId="{EB2748C3-BD7A-0C48-B357-97A03F781384}" srcOrd="0" destOrd="0" presId="urn:microsoft.com/office/officeart/2005/8/layout/radial4"/>
    <dgm:cxn modelId="{B3B14B91-A4DF-EF4F-B8D3-F0E4130E5A9B}" srcId="{AA24625C-B6AF-9B4F-B776-532AB53FF5AF}" destId="{134501E8-48DF-6844-B74D-683E264C9F2B}" srcOrd="0" destOrd="0" parTransId="{9AB1282D-C750-D24F-97B0-DC862B81D82B}" sibTransId="{A5EDFA3E-BA15-9644-8775-47828CF84929}"/>
    <dgm:cxn modelId="{450F6FEB-96D2-C745-94DC-51D41F4FAF17}" type="presOf" srcId="{535C76CB-717E-6942-BFF5-D505E6EAC4D5}" destId="{A60B656F-6B58-1541-96F1-F75D22596899}" srcOrd="0" destOrd="0" presId="urn:microsoft.com/office/officeart/2005/8/layout/radial4"/>
    <dgm:cxn modelId="{00E14335-9B1A-3641-BB1D-EDC5A136A21C}" type="presOf" srcId="{9AB1282D-C750-D24F-97B0-DC862B81D82B}" destId="{185F1D09-B361-FC44-978F-72B5E7120D4F}" srcOrd="0" destOrd="0" presId="urn:microsoft.com/office/officeart/2005/8/layout/radial4"/>
    <dgm:cxn modelId="{BFE2520E-D269-F04D-9F9D-57865999B6F8}" srcId="{648E5D1D-F7CF-7D48-8C6A-9BCF733D4631}" destId="{AA24625C-B6AF-9B4F-B776-532AB53FF5AF}" srcOrd="0" destOrd="0" parTransId="{45322684-4C58-3B46-A844-7307A163187B}" sibTransId="{D4A6A62A-F259-FA41-85CE-1BAB350E8F05}"/>
    <dgm:cxn modelId="{5AAF936E-254D-DC43-8922-26466D1C6349}" type="presOf" srcId="{7A99BCE7-4DEA-FB4F-B79F-5095289C1FA3}" destId="{97A3017F-F836-584D-B957-9F5AEBBC5AD1}" srcOrd="0" destOrd="0" presId="urn:microsoft.com/office/officeart/2005/8/layout/radial4"/>
    <dgm:cxn modelId="{16A54319-76E8-9742-A224-941058260460}" srcId="{AA24625C-B6AF-9B4F-B776-532AB53FF5AF}" destId="{D0FDACD2-5212-4D40-850E-A2B70A38A5D4}" srcOrd="1" destOrd="0" parTransId="{7A99BCE7-4DEA-FB4F-B79F-5095289C1FA3}" sibTransId="{BBAFF28D-44D6-504E-AC75-2165A455F6B0}"/>
    <dgm:cxn modelId="{6962B4FA-7502-0F4C-AE7D-23E1F85749A8}" type="presOf" srcId="{134501E8-48DF-6844-B74D-683E264C9F2B}" destId="{D54500EC-5C9A-9749-86EB-775614BE8F0A}" srcOrd="0" destOrd="0" presId="urn:microsoft.com/office/officeart/2005/8/layout/radial4"/>
    <dgm:cxn modelId="{9C4EE2F7-A8B0-7043-808C-82F28BB18761}" type="presOf" srcId="{D0FDACD2-5212-4D40-850E-A2B70A38A5D4}" destId="{DFE11E9F-4EC8-1648-8BC9-2EA4BF6214E2}" srcOrd="0" destOrd="0" presId="urn:microsoft.com/office/officeart/2005/8/layout/radial4"/>
    <dgm:cxn modelId="{ACE60851-781B-C74B-BA9D-389A7881E028}" type="presOf" srcId="{AA24625C-B6AF-9B4F-B776-532AB53FF5AF}" destId="{C088BAE7-41E9-5A41-9DCC-205084763DBF}" srcOrd="0" destOrd="0" presId="urn:microsoft.com/office/officeart/2005/8/layout/radial4"/>
    <dgm:cxn modelId="{DFBA883A-F1A3-F245-BCF6-50FC7CEC8C5C}" srcId="{AA24625C-B6AF-9B4F-B776-532AB53FF5AF}" destId="{535C76CB-717E-6942-BFF5-D505E6EAC4D5}" srcOrd="2" destOrd="0" parTransId="{4A88321B-40A2-DA4D-8F49-DE468BE0E3A9}" sibTransId="{9577F097-D83D-B740-B804-D6EAAA9B1F98}"/>
    <dgm:cxn modelId="{47348085-23F9-E746-9DDB-CEED407CC9D4}" type="presParOf" srcId="{EB2748C3-BD7A-0C48-B357-97A03F781384}" destId="{C088BAE7-41E9-5A41-9DCC-205084763DBF}" srcOrd="0" destOrd="0" presId="urn:microsoft.com/office/officeart/2005/8/layout/radial4"/>
    <dgm:cxn modelId="{59A934DF-EDE9-5545-B121-BC1C4D99B2A7}" type="presParOf" srcId="{EB2748C3-BD7A-0C48-B357-97A03F781384}" destId="{185F1D09-B361-FC44-978F-72B5E7120D4F}" srcOrd="1" destOrd="0" presId="urn:microsoft.com/office/officeart/2005/8/layout/radial4"/>
    <dgm:cxn modelId="{45A68C6B-5F2A-614B-9AC6-A4FDC222BE00}" type="presParOf" srcId="{EB2748C3-BD7A-0C48-B357-97A03F781384}" destId="{D54500EC-5C9A-9749-86EB-775614BE8F0A}" srcOrd="2" destOrd="0" presId="urn:microsoft.com/office/officeart/2005/8/layout/radial4"/>
    <dgm:cxn modelId="{CE841751-7DE3-7D4F-810E-D69278FA5992}" type="presParOf" srcId="{EB2748C3-BD7A-0C48-B357-97A03F781384}" destId="{97A3017F-F836-584D-B957-9F5AEBBC5AD1}" srcOrd="3" destOrd="0" presId="urn:microsoft.com/office/officeart/2005/8/layout/radial4"/>
    <dgm:cxn modelId="{A21ABE25-1972-4F47-A44B-E06F38E04475}" type="presParOf" srcId="{EB2748C3-BD7A-0C48-B357-97A03F781384}" destId="{DFE11E9F-4EC8-1648-8BC9-2EA4BF6214E2}" srcOrd="4" destOrd="0" presId="urn:microsoft.com/office/officeart/2005/8/layout/radial4"/>
    <dgm:cxn modelId="{341F359B-703E-F84B-8144-B8FB9845D06F}" type="presParOf" srcId="{EB2748C3-BD7A-0C48-B357-97A03F781384}" destId="{BCB90355-472B-EB44-B9BA-31CED252DA1C}" srcOrd="5" destOrd="0" presId="urn:microsoft.com/office/officeart/2005/8/layout/radial4"/>
    <dgm:cxn modelId="{1389B5E2-F5F5-5B4C-B10A-D6682F5EC87A}" type="presParOf" srcId="{EB2748C3-BD7A-0C48-B357-97A03F781384}" destId="{A60B656F-6B58-1541-96F1-F75D2259689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640D80-5805-7646-93D1-E501E9D3B1C7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A87DD0A-A16B-E141-B4D9-3FD48379854A}">
      <dgm:prSet phldrT="[Texto]"/>
      <dgm:spPr/>
      <dgm:t>
        <a:bodyPr/>
        <a:lstStyle/>
        <a:p>
          <a:r>
            <a:rPr lang="es-ES" dirty="0" smtClean="0"/>
            <a:t>DPC</a:t>
          </a:r>
          <a:endParaRPr lang="es-ES" dirty="0"/>
        </a:p>
      </dgm:t>
    </dgm:pt>
    <dgm:pt modelId="{2E29C7A8-B58A-9C4B-BBCC-8F34F9E32130}" type="parTrans" cxnId="{F5027A16-9730-EE4A-A292-97069341B50D}">
      <dgm:prSet/>
      <dgm:spPr/>
      <dgm:t>
        <a:bodyPr/>
        <a:lstStyle/>
        <a:p>
          <a:endParaRPr lang="es-ES"/>
        </a:p>
      </dgm:t>
    </dgm:pt>
    <dgm:pt modelId="{75CD859E-215F-2642-934D-E9DCC9136F5D}" type="sibTrans" cxnId="{F5027A16-9730-EE4A-A292-97069341B50D}">
      <dgm:prSet/>
      <dgm:spPr/>
      <dgm:t>
        <a:bodyPr/>
        <a:lstStyle/>
        <a:p>
          <a:endParaRPr lang="es-ES"/>
        </a:p>
      </dgm:t>
    </dgm:pt>
    <dgm:pt modelId="{C376A50E-FA55-934C-8F99-BC3676A3F66E}">
      <dgm:prSet phldrT="[Texto]"/>
      <dgm:spPr/>
      <dgm:t>
        <a:bodyPr/>
        <a:lstStyle/>
        <a:p>
          <a:r>
            <a:rPr lang="es-ES" dirty="0" smtClean="0"/>
            <a:t>CONOCER LA AUDIENCIA</a:t>
          </a:r>
          <a:endParaRPr lang="es-ES" dirty="0"/>
        </a:p>
      </dgm:t>
    </dgm:pt>
    <dgm:pt modelId="{D5DACD1A-F258-904F-9F78-E112AAE37131}" type="parTrans" cxnId="{60129663-85EE-EB4F-803A-A9144C67406C}">
      <dgm:prSet/>
      <dgm:spPr/>
      <dgm:t>
        <a:bodyPr/>
        <a:lstStyle/>
        <a:p>
          <a:endParaRPr lang="es-ES"/>
        </a:p>
      </dgm:t>
    </dgm:pt>
    <dgm:pt modelId="{63424702-62C6-A142-9CFE-6A0E995A89D1}" type="sibTrans" cxnId="{60129663-85EE-EB4F-803A-A9144C67406C}">
      <dgm:prSet/>
      <dgm:spPr/>
      <dgm:t>
        <a:bodyPr/>
        <a:lstStyle/>
        <a:p>
          <a:endParaRPr lang="es-ES"/>
        </a:p>
      </dgm:t>
    </dgm:pt>
    <dgm:pt modelId="{F71522B8-6219-3149-B8CD-2E2A69C74DBD}">
      <dgm:prSet phldrT="[Texto]"/>
      <dgm:spPr/>
      <dgm:t>
        <a:bodyPr/>
        <a:lstStyle/>
        <a:p>
          <a:r>
            <a:rPr lang="es-ES" dirty="0" smtClean="0"/>
            <a:t>CONOCER EL TEMA</a:t>
          </a:r>
          <a:endParaRPr lang="es-ES" dirty="0"/>
        </a:p>
      </dgm:t>
    </dgm:pt>
    <dgm:pt modelId="{6A4CE7CA-0B26-454D-A464-7D6E42AEE364}" type="parTrans" cxnId="{8932630F-D15E-9A44-90FC-ACE26C70A851}">
      <dgm:prSet/>
      <dgm:spPr/>
      <dgm:t>
        <a:bodyPr/>
        <a:lstStyle/>
        <a:p>
          <a:endParaRPr lang="es-ES"/>
        </a:p>
      </dgm:t>
    </dgm:pt>
    <dgm:pt modelId="{CE848264-03D2-2647-82EB-99F8EF473CA3}" type="sibTrans" cxnId="{8932630F-D15E-9A44-90FC-ACE26C70A851}">
      <dgm:prSet/>
      <dgm:spPr/>
      <dgm:t>
        <a:bodyPr/>
        <a:lstStyle/>
        <a:p>
          <a:endParaRPr lang="es-ES"/>
        </a:p>
      </dgm:t>
    </dgm:pt>
    <dgm:pt modelId="{00D7B23E-0480-AC4F-B2B6-8CAEA99C53BF}">
      <dgm:prSet phldrT="[Texto]"/>
      <dgm:spPr/>
      <dgm:t>
        <a:bodyPr/>
        <a:lstStyle/>
        <a:p>
          <a:r>
            <a:rPr lang="es-ES" dirty="0" smtClean="0"/>
            <a:t>CONOCER EL FORMATO</a:t>
          </a:r>
          <a:endParaRPr lang="es-ES" dirty="0"/>
        </a:p>
      </dgm:t>
    </dgm:pt>
    <dgm:pt modelId="{05891E69-2080-9E49-917A-8FA3245D1C9A}" type="parTrans" cxnId="{E9B19388-BD9D-7B4E-A761-0D92FB8693D6}">
      <dgm:prSet/>
      <dgm:spPr/>
      <dgm:t>
        <a:bodyPr/>
        <a:lstStyle/>
        <a:p>
          <a:endParaRPr lang="es-ES"/>
        </a:p>
      </dgm:t>
    </dgm:pt>
    <dgm:pt modelId="{0D63D7A6-96E4-0542-A291-5E898458A659}" type="sibTrans" cxnId="{E9B19388-BD9D-7B4E-A761-0D92FB8693D6}">
      <dgm:prSet/>
      <dgm:spPr/>
      <dgm:t>
        <a:bodyPr/>
        <a:lstStyle/>
        <a:p>
          <a:endParaRPr lang="es-ES"/>
        </a:p>
      </dgm:t>
    </dgm:pt>
    <dgm:pt modelId="{6ABA41DC-FE26-6B4E-B8CB-D2A35556C2A6}">
      <dgm:prSet phldrT="[Texto]"/>
      <dgm:spPr/>
      <dgm:t>
        <a:bodyPr/>
        <a:lstStyle/>
        <a:p>
          <a:r>
            <a:rPr lang="es-ES" dirty="0" smtClean="0"/>
            <a:t>DEFINIR LOS RESULTADOS</a:t>
          </a:r>
          <a:endParaRPr lang="es-ES" dirty="0"/>
        </a:p>
      </dgm:t>
    </dgm:pt>
    <dgm:pt modelId="{CCF7B3F6-35D7-644C-B52E-95B388F65C6C}" type="parTrans" cxnId="{149E2FA1-5154-654C-B8CC-33356C20108B}">
      <dgm:prSet/>
      <dgm:spPr/>
      <dgm:t>
        <a:bodyPr/>
        <a:lstStyle/>
        <a:p>
          <a:endParaRPr lang="es-ES"/>
        </a:p>
      </dgm:t>
    </dgm:pt>
    <dgm:pt modelId="{D3E766FF-9CFF-034A-A9D9-6C82F269E461}" type="sibTrans" cxnId="{149E2FA1-5154-654C-B8CC-33356C20108B}">
      <dgm:prSet/>
      <dgm:spPr/>
      <dgm:t>
        <a:bodyPr/>
        <a:lstStyle/>
        <a:p>
          <a:endParaRPr lang="es-ES"/>
        </a:p>
      </dgm:t>
    </dgm:pt>
    <dgm:pt modelId="{7CB3170B-60DE-0741-AB70-CBE219188CD4}" type="pres">
      <dgm:prSet presAssocID="{21640D80-5805-7646-93D1-E501E9D3B1C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7F91C2A-4FB9-B74C-B90D-218F88EA00A0}" type="pres">
      <dgm:prSet presAssocID="{21640D80-5805-7646-93D1-E501E9D3B1C7}" presName="matrix" presStyleCnt="0"/>
      <dgm:spPr/>
    </dgm:pt>
    <dgm:pt modelId="{0B1D32CB-54E6-DA43-BFFE-5B35A7189194}" type="pres">
      <dgm:prSet presAssocID="{21640D80-5805-7646-93D1-E501E9D3B1C7}" presName="tile1" presStyleLbl="node1" presStyleIdx="0" presStyleCnt="4"/>
      <dgm:spPr/>
      <dgm:t>
        <a:bodyPr/>
        <a:lstStyle/>
        <a:p>
          <a:endParaRPr lang="es-ES"/>
        </a:p>
      </dgm:t>
    </dgm:pt>
    <dgm:pt modelId="{191C8BB2-8D2E-5240-8F40-6E3A19BD3C52}" type="pres">
      <dgm:prSet presAssocID="{21640D80-5805-7646-93D1-E501E9D3B1C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72F502-FE1E-7A49-8034-1A057447C0A4}" type="pres">
      <dgm:prSet presAssocID="{21640D80-5805-7646-93D1-E501E9D3B1C7}" presName="tile2" presStyleLbl="node1" presStyleIdx="1" presStyleCnt="4"/>
      <dgm:spPr/>
      <dgm:t>
        <a:bodyPr/>
        <a:lstStyle/>
        <a:p>
          <a:endParaRPr lang="es-ES"/>
        </a:p>
      </dgm:t>
    </dgm:pt>
    <dgm:pt modelId="{DC8AD2E9-5E85-654E-8BFB-85DE2B7C9C00}" type="pres">
      <dgm:prSet presAssocID="{21640D80-5805-7646-93D1-E501E9D3B1C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2DAB5-8324-804D-985B-06387E8D2BC3}" type="pres">
      <dgm:prSet presAssocID="{21640D80-5805-7646-93D1-E501E9D3B1C7}" presName="tile3" presStyleLbl="node1" presStyleIdx="2" presStyleCnt="4"/>
      <dgm:spPr/>
      <dgm:t>
        <a:bodyPr/>
        <a:lstStyle/>
        <a:p>
          <a:endParaRPr lang="es-ES"/>
        </a:p>
      </dgm:t>
    </dgm:pt>
    <dgm:pt modelId="{8912FF05-27C1-134C-8313-389D177D3898}" type="pres">
      <dgm:prSet presAssocID="{21640D80-5805-7646-93D1-E501E9D3B1C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8E094A-CBBA-AC42-970B-A0C2F1A4757E}" type="pres">
      <dgm:prSet presAssocID="{21640D80-5805-7646-93D1-E501E9D3B1C7}" presName="tile4" presStyleLbl="node1" presStyleIdx="3" presStyleCnt="4"/>
      <dgm:spPr/>
      <dgm:t>
        <a:bodyPr/>
        <a:lstStyle/>
        <a:p>
          <a:endParaRPr lang="es-ES"/>
        </a:p>
      </dgm:t>
    </dgm:pt>
    <dgm:pt modelId="{08D2CD89-387D-EF45-A75A-9BE3671C16E3}" type="pres">
      <dgm:prSet presAssocID="{21640D80-5805-7646-93D1-E501E9D3B1C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EF1302-768C-9748-B72B-580FEB393BAB}" type="pres">
      <dgm:prSet presAssocID="{21640D80-5805-7646-93D1-E501E9D3B1C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F1B9C8AB-70F7-FA4B-870C-12A01DA50DBC}" type="presOf" srcId="{F71522B8-6219-3149-B8CD-2E2A69C74DBD}" destId="{3672F502-FE1E-7A49-8034-1A057447C0A4}" srcOrd="0" destOrd="0" presId="urn:microsoft.com/office/officeart/2005/8/layout/matrix1"/>
    <dgm:cxn modelId="{F845FC8D-A811-CB48-8214-DD9A02324529}" type="presOf" srcId="{C376A50E-FA55-934C-8F99-BC3676A3F66E}" destId="{191C8BB2-8D2E-5240-8F40-6E3A19BD3C52}" srcOrd="1" destOrd="0" presId="urn:microsoft.com/office/officeart/2005/8/layout/matrix1"/>
    <dgm:cxn modelId="{8C40770E-0A0F-2E47-82BD-852162EC56CA}" type="presOf" srcId="{00D7B23E-0480-AC4F-B2B6-8CAEA99C53BF}" destId="{8912FF05-27C1-134C-8313-389D177D3898}" srcOrd="1" destOrd="0" presId="urn:microsoft.com/office/officeart/2005/8/layout/matrix1"/>
    <dgm:cxn modelId="{E9B19388-BD9D-7B4E-A761-0D92FB8693D6}" srcId="{0A87DD0A-A16B-E141-B4D9-3FD48379854A}" destId="{00D7B23E-0480-AC4F-B2B6-8CAEA99C53BF}" srcOrd="2" destOrd="0" parTransId="{05891E69-2080-9E49-917A-8FA3245D1C9A}" sibTransId="{0D63D7A6-96E4-0542-A291-5E898458A659}"/>
    <dgm:cxn modelId="{3507EC59-6F48-F74A-BEC2-6175326A82A2}" type="presOf" srcId="{0A87DD0A-A16B-E141-B4D9-3FD48379854A}" destId="{69EF1302-768C-9748-B72B-580FEB393BAB}" srcOrd="0" destOrd="0" presId="urn:microsoft.com/office/officeart/2005/8/layout/matrix1"/>
    <dgm:cxn modelId="{FD15CE40-CECD-2B43-B8F5-018760686391}" type="presOf" srcId="{00D7B23E-0480-AC4F-B2B6-8CAEA99C53BF}" destId="{D7B2DAB5-8324-804D-985B-06387E8D2BC3}" srcOrd="0" destOrd="0" presId="urn:microsoft.com/office/officeart/2005/8/layout/matrix1"/>
    <dgm:cxn modelId="{149E2FA1-5154-654C-B8CC-33356C20108B}" srcId="{0A87DD0A-A16B-E141-B4D9-3FD48379854A}" destId="{6ABA41DC-FE26-6B4E-B8CB-D2A35556C2A6}" srcOrd="3" destOrd="0" parTransId="{CCF7B3F6-35D7-644C-B52E-95B388F65C6C}" sibTransId="{D3E766FF-9CFF-034A-A9D9-6C82F269E461}"/>
    <dgm:cxn modelId="{60129663-85EE-EB4F-803A-A9144C67406C}" srcId="{0A87DD0A-A16B-E141-B4D9-3FD48379854A}" destId="{C376A50E-FA55-934C-8F99-BC3676A3F66E}" srcOrd="0" destOrd="0" parTransId="{D5DACD1A-F258-904F-9F78-E112AAE37131}" sibTransId="{63424702-62C6-A142-9CFE-6A0E995A89D1}"/>
    <dgm:cxn modelId="{8932630F-D15E-9A44-90FC-ACE26C70A851}" srcId="{0A87DD0A-A16B-E141-B4D9-3FD48379854A}" destId="{F71522B8-6219-3149-B8CD-2E2A69C74DBD}" srcOrd="1" destOrd="0" parTransId="{6A4CE7CA-0B26-454D-A464-7D6E42AEE364}" sibTransId="{CE848264-03D2-2647-82EB-99F8EF473CA3}"/>
    <dgm:cxn modelId="{A465D3D1-F11E-AA40-B6E5-16B5A2E9EF37}" type="presOf" srcId="{C376A50E-FA55-934C-8F99-BC3676A3F66E}" destId="{0B1D32CB-54E6-DA43-BFFE-5B35A7189194}" srcOrd="0" destOrd="0" presId="urn:microsoft.com/office/officeart/2005/8/layout/matrix1"/>
    <dgm:cxn modelId="{9477E371-74BB-0549-9AF7-FE26EFD3F3FD}" type="presOf" srcId="{6ABA41DC-FE26-6B4E-B8CB-D2A35556C2A6}" destId="{508E094A-CBBA-AC42-970B-A0C2F1A4757E}" srcOrd="0" destOrd="0" presId="urn:microsoft.com/office/officeart/2005/8/layout/matrix1"/>
    <dgm:cxn modelId="{4BF91CF6-D1C2-A144-9A31-98B25BC4EE0F}" type="presOf" srcId="{6ABA41DC-FE26-6B4E-B8CB-D2A35556C2A6}" destId="{08D2CD89-387D-EF45-A75A-9BE3671C16E3}" srcOrd="1" destOrd="0" presId="urn:microsoft.com/office/officeart/2005/8/layout/matrix1"/>
    <dgm:cxn modelId="{F5027A16-9730-EE4A-A292-97069341B50D}" srcId="{21640D80-5805-7646-93D1-E501E9D3B1C7}" destId="{0A87DD0A-A16B-E141-B4D9-3FD48379854A}" srcOrd="0" destOrd="0" parTransId="{2E29C7A8-B58A-9C4B-BBCC-8F34F9E32130}" sibTransId="{75CD859E-215F-2642-934D-E9DCC9136F5D}"/>
    <dgm:cxn modelId="{CE0A897D-17E9-534C-AF82-92873EB64006}" type="presOf" srcId="{F71522B8-6219-3149-B8CD-2E2A69C74DBD}" destId="{DC8AD2E9-5E85-654E-8BFB-85DE2B7C9C00}" srcOrd="1" destOrd="0" presId="urn:microsoft.com/office/officeart/2005/8/layout/matrix1"/>
    <dgm:cxn modelId="{BB33B140-DAB0-3843-AAEE-78D8D39F0E11}" type="presOf" srcId="{21640D80-5805-7646-93D1-E501E9D3B1C7}" destId="{7CB3170B-60DE-0741-AB70-CBE219188CD4}" srcOrd="0" destOrd="0" presId="urn:microsoft.com/office/officeart/2005/8/layout/matrix1"/>
    <dgm:cxn modelId="{29066858-EED6-7245-906A-7A3FAEC5D010}" type="presParOf" srcId="{7CB3170B-60DE-0741-AB70-CBE219188CD4}" destId="{77F91C2A-4FB9-B74C-B90D-218F88EA00A0}" srcOrd="0" destOrd="0" presId="urn:microsoft.com/office/officeart/2005/8/layout/matrix1"/>
    <dgm:cxn modelId="{4C5101CC-5AC8-3446-AA7F-FB8E15E0A159}" type="presParOf" srcId="{77F91C2A-4FB9-B74C-B90D-218F88EA00A0}" destId="{0B1D32CB-54E6-DA43-BFFE-5B35A7189194}" srcOrd="0" destOrd="0" presId="urn:microsoft.com/office/officeart/2005/8/layout/matrix1"/>
    <dgm:cxn modelId="{43134E2E-DDCB-F346-AF3A-0186D9D5412D}" type="presParOf" srcId="{77F91C2A-4FB9-B74C-B90D-218F88EA00A0}" destId="{191C8BB2-8D2E-5240-8F40-6E3A19BD3C52}" srcOrd="1" destOrd="0" presId="urn:microsoft.com/office/officeart/2005/8/layout/matrix1"/>
    <dgm:cxn modelId="{4286C859-A537-AC4E-BF43-112601ED415B}" type="presParOf" srcId="{77F91C2A-4FB9-B74C-B90D-218F88EA00A0}" destId="{3672F502-FE1E-7A49-8034-1A057447C0A4}" srcOrd="2" destOrd="0" presId="urn:microsoft.com/office/officeart/2005/8/layout/matrix1"/>
    <dgm:cxn modelId="{1940912D-B55C-7047-AFE4-8E9190FFDDB9}" type="presParOf" srcId="{77F91C2A-4FB9-B74C-B90D-218F88EA00A0}" destId="{DC8AD2E9-5E85-654E-8BFB-85DE2B7C9C00}" srcOrd="3" destOrd="0" presId="urn:microsoft.com/office/officeart/2005/8/layout/matrix1"/>
    <dgm:cxn modelId="{B366066F-6F0D-EA4E-9561-2E20C9DA47F5}" type="presParOf" srcId="{77F91C2A-4FB9-B74C-B90D-218F88EA00A0}" destId="{D7B2DAB5-8324-804D-985B-06387E8D2BC3}" srcOrd="4" destOrd="0" presId="urn:microsoft.com/office/officeart/2005/8/layout/matrix1"/>
    <dgm:cxn modelId="{C6017DC6-F1D4-0141-B26E-60132B75A4B2}" type="presParOf" srcId="{77F91C2A-4FB9-B74C-B90D-218F88EA00A0}" destId="{8912FF05-27C1-134C-8313-389D177D3898}" srcOrd="5" destOrd="0" presId="urn:microsoft.com/office/officeart/2005/8/layout/matrix1"/>
    <dgm:cxn modelId="{68373C88-7BC0-644D-95B0-667920A61CB5}" type="presParOf" srcId="{77F91C2A-4FB9-B74C-B90D-218F88EA00A0}" destId="{508E094A-CBBA-AC42-970B-A0C2F1A4757E}" srcOrd="6" destOrd="0" presId="urn:microsoft.com/office/officeart/2005/8/layout/matrix1"/>
    <dgm:cxn modelId="{EE21A022-0ADF-AA4F-BA00-63EB3C9FFCFE}" type="presParOf" srcId="{77F91C2A-4FB9-B74C-B90D-218F88EA00A0}" destId="{08D2CD89-387D-EF45-A75A-9BE3671C16E3}" srcOrd="7" destOrd="0" presId="urn:microsoft.com/office/officeart/2005/8/layout/matrix1"/>
    <dgm:cxn modelId="{95EE035F-A28E-7E4F-A0AB-3B597FF26810}" type="presParOf" srcId="{7CB3170B-60DE-0741-AB70-CBE219188CD4}" destId="{69EF1302-768C-9748-B72B-580FEB393BA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1D3561-8149-C647-9FDB-200BE0A7478D}" type="doc">
      <dgm:prSet loTypeId="urn:microsoft.com/office/officeart/2005/8/layout/p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E610910-1B20-B94E-9621-461F0C8372AA}">
      <dgm:prSet/>
      <dgm:spPr/>
      <dgm:t>
        <a:bodyPr/>
        <a:lstStyle/>
        <a:p>
          <a:pPr rtl="0"/>
          <a:r>
            <a:rPr lang="es-ES" dirty="0" smtClean="0"/>
            <a:t>La estructura del IMSS está conformada por :</a:t>
          </a:r>
          <a:endParaRPr lang="es-ES" dirty="0"/>
        </a:p>
      </dgm:t>
    </dgm:pt>
    <dgm:pt modelId="{9EAF175D-B309-D641-88C5-AAB2FCF5C2D8}" type="parTrans" cxnId="{F0F3E5EB-2038-134C-B879-8A6414A5B013}">
      <dgm:prSet/>
      <dgm:spPr/>
      <dgm:t>
        <a:bodyPr/>
        <a:lstStyle/>
        <a:p>
          <a:endParaRPr lang="es-ES"/>
        </a:p>
      </dgm:t>
    </dgm:pt>
    <dgm:pt modelId="{B0406DBD-F687-7843-A91F-097D5539A310}" type="sibTrans" cxnId="{F0F3E5EB-2038-134C-B879-8A6414A5B013}">
      <dgm:prSet/>
      <dgm:spPr/>
      <dgm:t>
        <a:bodyPr/>
        <a:lstStyle/>
        <a:p>
          <a:endParaRPr lang="es-ES"/>
        </a:p>
      </dgm:t>
    </dgm:pt>
    <dgm:pt modelId="{AC179D47-68C7-3549-945E-91B0F57C2CF4}" type="pres">
      <dgm:prSet presAssocID="{D11D3561-8149-C647-9FDB-200BE0A747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7D3E3F7-AD50-9C41-B0CC-2E148492BA28}" type="pres">
      <dgm:prSet presAssocID="{EE610910-1B20-B94E-9621-461F0C8372AA}" presName="compNode" presStyleCnt="0"/>
      <dgm:spPr/>
    </dgm:pt>
    <dgm:pt modelId="{DBE4818C-FA89-A74D-9E25-2A651BE587BF}" type="pres">
      <dgm:prSet presAssocID="{EE610910-1B20-B94E-9621-461F0C8372AA}" presName="pictRect" presStyleLbl="nod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96912AEE-18B2-874D-89EA-5F042B5DB93F}" type="pres">
      <dgm:prSet presAssocID="{EE610910-1B20-B94E-9621-461F0C8372AA}" presName="textRec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0F3E5EB-2038-134C-B879-8A6414A5B013}" srcId="{D11D3561-8149-C647-9FDB-200BE0A7478D}" destId="{EE610910-1B20-B94E-9621-461F0C8372AA}" srcOrd="0" destOrd="0" parTransId="{9EAF175D-B309-D641-88C5-AAB2FCF5C2D8}" sibTransId="{B0406DBD-F687-7843-A91F-097D5539A310}"/>
    <dgm:cxn modelId="{9B5DECFC-1764-4C47-A7D6-805594A914FF}" type="presOf" srcId="{EE610910-1B20-B94E-9621-461F0C8372AA}" destId="{96912AEE-18B2-874D-89EA-5F042B5DB93F}" srcOrd="0" destOrd="0" presId="urn:microsoft.com/office/officeart/2005/8/layout/pList1"/>
    <dgm:cxn modelId="{A5B30CD3-0697-164B-80D0-3677E2F85FB8}" type="presOf" srcId="{D11D3561-8149-C647-9FDB-200BE0A7478D}" destId="{AC179D47-68C7-3549-945E-91B0F57C2CF4}" srcOrd="0" destOrd="0" presId="urn:microsoft.com/office/officeart/2005/8/layout/pList1"/>
    <dgm:cxn modelId="{67EB4568-D5EE-144E-A1DD-6CFBD540C4D7}" type="presParOf" srcId="{AC179D47-68C7-3549-945E-91B0F57C2CF4}" destId="{67D3E3F7-AD50-9C41-B0CC-2E148492BA28}" srcOrd="0" destOrd="0" presId="urn:microsoft.com/office/officeart/2005/8/layout/pList1"/>
    <dgm:cxn modelId="{2C40E75B-0209-B346-B5DE-24C59466E5DA}" type="presParOf" srcId="{67D3E3F7-AD50-9C41-B0CC-2E148492BA28}" destId="{DBE4818C-FA89-A74D-9E25-2A651BE587BF}" srcOrd="0" destOrd="0" presId="urn:microsoft.com/office/officeart/2005/8/layout/pList1"/>
    <dgm:cxn modelId="{BA19D2BB-43DE-5C4C-BDAB-E1E986A8D81D}" type="presParOf" srcId="{67D3E3F7-AD50-9C41-B0CC-2E148492BA28}" destId="{96912AEE-18B2-874D-89EA-5F042B5DB93F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A39419-F84B-934F-A0BF-A39B6EF7DA20}" type="doc">
      <dgm:prSet loTypeId="urn:microsoft.com/office/officeart/2008/layout/AlternatingHexagons" loCatId="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6C24248-2FB2-F042-9F00-6DECD651E295}">
      <dgm:prSet phldrT="[Texto]"/>
      <dgm:spPr/>
      <dgm:t>
        <a:bodyPr/>
        <a:lstStyle/>
        <a:p>
          <a:r>
            <a:rPr lang="es-ES" dirty="0" smtClean="0"/>
            <a:t>Médicos familiares</a:t>
          </a:r>
          <a:endParaRPr lang="es-ES" dirty="0"/>
        </a:p>
      </dgm:t>
    </dgm:pt>
    <dgm:pt modelId="{D92B60C1-E6E2-7949-B104-DF80B5450148}" type="parTrans" cxnId="{682BFE98-9DAF-3043-BF7B-36ED0F9BE710}">
      <dgm:prSet/>
      <dgm:spPr/>
      <dgm:t>
        <a:bodyPr/>
        <a:lstStyle/>
        <a:p>
          <a:endParaRPr lang="es-ES"/>
        </a:p>
      </dgm:t>
    </dgm:pt>
    <dgm:pt modelId="{77C3A273-8F4D-354C-8DC7-92E63F6C3666}" type="sibTrans" cxnId="{682BFE98-9DAF-3043-BF7B-36ED0F9BE710}">
      <dgm:prSet/>
      <dgm:spPr/>
      <dgm:t>
        <a:bodyPr/>
        <a:lstStyle/>
        <a:p>
          <a:endParaRPr lang="es-ES"/>
        </a:p>
      </dgm:t>
    </dgm:pt>
    <dgm:pt modelId="{52AA76B3-CCAF-2B4C-8210-0318684CA79A}">
      <dgm:prSet phldrT="[Texto]"/>
      <dgm:spPr/>
      <dgm:t>
        <a:bodyPr/>
        <a:lstStyle/>
        <a:p>
          <a:r>
            <a:rPr lang="es-ES" dirty="0" smtClean="0"/>
            <a:t>S</a:t>
          </a:r>
          <a:endParaRPr lang="es-ES" dirty="0"/>
        </a:p>
      </dgm:t>
    </dgm:pt>
    <dgm:pt modelId="{E7EA4DB2-5E4D-1345-B09D-1C15A913B6D4}" type="parTrans" cxnId="{041FEF45-01AF-8343-8B7C-4D14C4BA449F}">
      <dgm:prSet/>
      <dgm:spPr/>
      <dgm:t>
        <a:bodyPr/>
        <a:lstStyle/>
        <a:p>
          <a:endParaRPr lang="es-ES"/>
        </a:p>
      </dgm:t>
    </dgm:pt>
    <dgm:pt modelId="{84060E74-AAFB-8342-AF3A-98A7D0DF446F}" type="sibTrans" cxnId="{041FEF45-01AF-8343-8B7C-4D14C4BA449F}">
      <dgm:prSet/>
      <dgm:spPr/>
      <dgm:t>
        <a:bodyPr/>
        <a:lstStyle/>
        <a:p>
          <a:endParaRPr lang="es-ES"/>
        </a:p>
      </dgm:t>
    </dgm:pt>
    <dgm:pt modelId="{9CBA6DFB-0E08-F84F-AFFF-EBA614DF2B4D}">
      <dgm:prSet phldrT="[Texto]"/>
      <dgm:spPr/>
      <dgm:t>
        <a:bodyPr/>
        <a:lstStyle/>
        <a:p>
          <a:r>
            <a:rPr lang="es-ES" dirty="0" smtClean="0"/>
            <a:t>Médicos especialistas </a:t>
          </a:r>
          <a:endParaRPr lang="es-ES" dirty="0"/>
        </a:p>
      </dgm:t>
    </dgm:pt>
    <dgm:pt modelId="{3132F0B8-1008-6940-830C-0C8569CC988F}" type="parTrans" cxnId="{412A9CC9-D59B-DE42-B748-CC70B71CF2D2}">
      <dgm:prSet/>
      <dgm:spPr/>
      <dgm:t>
        <a:bodyPr/>
        <a:lstStyle/>
        <a:p>
          <a:endParaRPr lang="es-ES"/>
        </a:p>
      </dgm:t>
    </dgm:pt>
    <dgm:pt modelId="{2ACA7EF0-FDBA-5F4C-8759-2C570003BE4E}" type="sibTrans" cxnId="{412A9CC9-D59B-DE42-B748-CC70B71CF2D2}">
      <dgm:prSet/>
      <dgm:spPr/>
      <dgm:t>
        <a:bodyPr/>
        <a:lstStyle/>
        <a:p>
          <a:endParaRPr lang="es-ES"/>
        </a:p>
      </dgm:t>
    </dgm:pt>
    <dgm:pt modelId="{E1B94845-69D3-904A-ACAB-260F568A0271}">
      <dgm:prSet phldrT="[Texto]"/>
      <dgm:spPr/>
      <dgm:t>
        <a:bodyPr/>
        <a:lstStyle/>
        <a:p>
          <a:r>
            <a:rPr lang="es-ES" dirty="0" smtClean="0"/>
            <a:t>Sindicato</a:t>
          </a:r>
          <a:endParaRPr lang="es-ES" dirty="0"/>
        </a:p>
      </dgm:t>
    </dgm:pt>
    <dgm:pt modelId="{1AF303EC-403D-EA44-B37E-CBEBBDE3F66B}" type="parTrans" cxnId="{EFA351B6-220C-584D-A866-8A2FBA7D53EF}">
      <dgm:prSet/>
      <dgm:spPr/>
      <dgm:t>
        <a:bodyPr/>
        <a:lstStyle/>
        <a:p>
          <a:endParaRPr lang="es-ES"/>
        </a:p>
      </dgm:t>
    </dgm:pt>
    <dgm:pt modelId="{2F561260-8BB7-6343-810B-C0310D9AFAE9}" type="sibTrans" cxnId="{EFA351B6-220C-584D-A866-8A2FBA7D53EF}">
      <dgm:prSet/>
      <dgm:spPr/>
      <dgm:t>
        <a:bodyPr/>
        <a:lstStyle/>
        <a:p>
          <a:endParaRPr lang="es-ES"/>
        </a:p>
      </dgm:t>
    </dgm:pt>
    <dgm:pt modelId="{32AB38AF-DCA1-2843-AC31-9916DF923B4D}">
      <dgm:prSet phldrT="[Texto]"/>
      <dgm:spPr/>
      <dgm:t>
        <a:bodyPr/>
        <a:lstStyle/>
        <a:p>
          <a:r>
            <a:rPr lang="es-ES" dirty="0" smtClean="0"/>
            <a:t>Profesionales de la salud :</a:t>
          </a:r>
        </a:p>
        <a:p>
          <a:r>
            <a:rPr lang="es-ES" dirty="0" smtClean="0"/>
            <a:t>Enfermería, trabajo social, </a:t>
          </a:r>
          <a:r>
            <a:rPr lang="es-ES" dirty="0" err="1" smtClean="0"/>
            <a:t>psicològos</a:t>
          </a:r>
          <a:r>
            <a:rPr lang="es-ES" dirty="0" smtClean="0"/>
            <a:t>, </a:t>
          </a:r>
          <a:endParaRPr lang="es-ES" dirty="0"/>
        </a:p>
      </dgm:t>
    </dgm:pt>
    <dgm:pt modelId="{373F8F75-EBD1-D74F-A8AB-06BFC3637FF5}" type="parTrans" cxnId="{4936210F-2A95-174A-A2A0-4C66ECD7E086}">
      <dgm:prSet/>
      <dgm:spPr/>
      <dgm:t>
        <a:bodyPr/>
        <a:lstStyle/>
        <a:p>
          <a:endParaRPr lang="es-ES"/>
        </a:p>
      </dgm:t>
    </dgm:pt>
    <dgm:pt modelId="{585B5FCF-8451-6545-91F6-48367F24E0E8}" type="sibTrans" cxnId="{4936210F-2A95-174A-A2A0-4C66ECD7E086}">
      <dgm:prSet/>
      <dgm:spPr/>
      <dgm:t>
        <a:bodyPr/>
        <a:lstStyle/>
        <a:p>
          <a:endParaRPr lang="es-ES"/>
        </a:p>
      </dgm:t>
    </dgm:pt>
    <dgm:pt modelId="{A70A94ED-B0FB-A84B-974F-F5C04BE08EF6}">
      <dgm:prSet phldrT="[Texto]"/>
      <dgm:spPr/>
      <dgm:t>
        <a:bodyPr/>
        <a:lstStyle/>
        <a:p>
          <a:r>
            <a:rPr lang="es-ES" dirty="0" smtClean="0"/>
            <a:t>Sindicato</a:t>
          </a:r>
          <a:endParaRPr lang="es-ES" dirty="0"/>
        </a:p>
      </dgm:t>
    </dgm:pt>
    <dgm:pt modelId="{B6610C89-AE9C-884B-94FD-C2A93055B1A6}" type="parTrans" cxnId="{77040391-30DF-FB43-B650-2A3B257258C3}">
      <dgm:prSet/>
      <dgm:spPr/>
      <dgm:t>
        <a:bodyPr/>
        <a:lstStyle/>
        <a:p>
          <a:endParaRPr lang="es-ES"/>
        </a:p>
      </dgm:t>
    </dgm:pt>
    <dgm:pt modelId="{18636327-0456-5841-AE58-A76CA94CFC66}" type="sibTrans" cxnId="{77040391-30DF-FB43-B650-2A3B257258C3}">
      <dgm:prSet/>
      <dgm:spPr/>
      <dgm:t>
        <a:bodyPr/>
        <a:lstStyle/>
        <a:p>
          <a:endParaRPr lang="es-ES"/>
        </a:p>
      </dgm:t>
    </dgm:pt>
    <dgm:pt modelId="{86D857D9-9402-F942-B2AD-4E0E79DAC99D}" type="pres">
      <dgm:prSet presAssocID="{D9A39419-F84B-934F-A0BF-A39B6EF7DA2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DC1FD18F-FA7C-B74C-92DB-62922AA63AFB}" type="pres">
      <dgm:prSet presAssocID="{B6C24248-2FB2-F042-9F00-6DECD651E295}" presName="composite" presStyleCnt="0"/>
      <dgm:spPr/>
    </dgm:pt>
    <dgm:pt modelId="{8D6EA1D9-0FB5-C845-94C6-5CCC17B97799}" type="pres">
      <dgm:prSet presAssocID="{B6C24248-2FB2-F042-9F00-6DECD651E295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6091AC-580B-A744-8999-FD1EBBB1FFA3}" type="pres">
      <dgm:prSet presAssocID="{B6C24248-2FB2-F042-9F00-6DECD651E295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1E979C-5F61-D24D-A502-8B58A1F20D55}" type="pres">
      <dgm:prSet presAssocID="{B6C24248-2FB2-F042-9F00-6DECD651E295}" presName="BalanceSpacing" presStyleCnt="0"/>
      <dgm:spPr/>
    </dgm:pt>
    <dgm:pt modelId="{6FC3B2E8-E91F-B547-961D-D4324B3131A5}" type="pres">
      <dgm:prSet presAssocID="{B6C24248-2FB2-F042-9F00-6DECD651E295}" presName="BalanceSpacing1" presStyleCnt="0"/>
      <dgm:spPr/>
    </dgm:pt>
    <dgm:pt modelId="{28BEFC3A-E15F-CA4D-85F2-654DFA27CF90}" type="pres">
      <dgm:prSet presAssocID="{77C3A273-8F4D-354C-8DC7-92E63F6C3666}" presName="Accent1Text" presStyleLbl="node1" presStyleIdx="1" presStyleCnt="6"/>
      <dgm:spPr/>
      <dgm:t>
        <a:bodyPr/>
        <a:lstStyle/>
        <a:p>
          <a:endParaRPr lang="es-ES"/>
        </a:p>
      </dgm:t>
    </dgm:pt>
    <dgm:pt modelId="{8E4BCF61-495B-7C46-8C6A-98D653070B6C}" type="pres">
      <dgm:prSet presAssocID="{77C3A273-8F4D-354C-8DC7-92E63F6C3666}" presName="spaceBetweenRectangles" presStyleCnt="0"/>
      <dgm:spPr/>
    </dgm:pt>
    <dgm:pt modelId="{643483BC-0ED5-BF41-809F-932888599028}" type="pres">
      <dgm:prSet presAssocID="{9CBA6DFB-0E08-F84F-AFFF-EBA614DF2B4D}" presName="composite" presStyleCnt="0"/>
      <dgm:spPr/>
    </dgm:pt>
    <dgm:pt modelId="{513700CE-2089-F64B-A5F0-90ECC8296F30}" type="pres">
      <dgm:prSet presAssocID="{9CBA6DFB-0E08-F84F-AFFF-EBA614DF2B4D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FED984-C8B8-EC4C-AB82-308E9E0FBA4C}" type="pres">
      <dgm:prSet presAssocID="{9CBA6DFB-0E08-F84F-AFFF-EBA614DF2B4D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CA0EBB-474B-2949-98FB-075AECE5D5C4}" type="pres">
      <dgm:prSet presAssocID="{9CBA6DFB-0E08-F84F-AFFF-EBA614DF2B4D}" presName="BalanceSpacing" presStyleCnt="0"/>
      <dgm:spPr/>
    </dgm:pt>
    <dgm:pt modelId="{C4AC7A01-664C-144E-A698-E11549FB613F}" type="pres">
      <dgm:prSet presAssocID="{9CBA6DFB-0E08-F84F-AFFF-EBA614DF2B4D}" presName="BalanceSpacing1" presStyleCnt="0"/>
      <dgm:spPr/>
    </dgm:pt>
    <dgm:pt modelId="{FDBAF3D2-C7E6-2B44-8FED-158EADFC315D}" type="pres">
      <dgm:prSet presAssocID="{2ACA7EF0-FDBA-5F4C-8759-2C570003BE4E}" presName="Accent1Text" presStyleLbl="node1" presStyleIdx="3" presStyleCnt="6"/>
      <dgm:spPr/>
      <dgm:t>
        <a:bodyPr/>
        <a:lstStyle/>
        <a:p>
          <a:endParaRPr lang="es-ES"/>
        </a:p>
      </dgm:t>
    </dgm:pt>
    <dgm:pt modelId="{4E81BA5B-D698-964C-94CB-065658FE0363}" type="pres">
      <dgm:prSet presAssocID="{2ACA7EF0-FDBA-5F4C-8759-2C570003BE4E}" presName="spaceBetweenRectangles" presStyleCnt="0"/>
      <dgm:spPr/>
    </dgm:pt>
    <dgm:pt modelId="{5B80004F-6C53-5445-93AF-4B70C2340903}" type="pres">
      <dgm:prSet presAssocID="{32AB38AF-DCA1-2843-AC31-9916DF923B4D}" presName="composite" presStyleCnt="0"/>
      <dgm:spPr/>
    </dgm:pt>
    <dgm:pt modelId="{F79B5C57-9207-E946-BF7A-D0BC8ED312BE}" type="pres">
      <dgm:prSet presAssocID="{32AB38AF-DCA1-2843-AC31-9916DF923B4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1AA6E4-2E3D-924C-8939-F14AC202151E}" type="pres">
      <dgm:prSet presAssocID="{32AB38AF-DCA1-2843-AC31-9916DF923B4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AF49E2-4C53-D448-B159-FCCE0B4B426C}" type="pres">
      <dgm:prSet presAssocID="{32AB38AF-DCA1-2843-AC31-9916DF923B4D}" presName="BalanceSpacing" presStyleCnt="0"/>
      <dgm:spPr/>
    </dgm:pt>
    <dgm:pt modelId="{D00AA6F1-DB02-ED4F-993B-991142C5465E}" type="pres">
      <dgm:prSet presAssocID="{32AB38AF-DCA1-2843-AC31-9916DF923B4D}" presName="BalanceSpacing1" presStyleCnt="0"/>
      <dgm:spPr/>
    </dgm:pt>
    <dgm:pt modelId="{71220B6D-5CCC-BD48-9DAB-CD6B8A50EF28}" type="pres">
      <dgm:prSet presAssocID="{585B5FCF-8451-6545-91F6-48367F24E0E8}" presName="Accent1Text" presStyleLbl="node1" presStyleIdx="5" presStyleCnt="6"/>
      <dgm:spPr/>
      <dgm:t>
        <a:bodyPr/>
        <a:lstStyle/>
        <a:p>
          <a:endParaRPr lang="es-ES"/>
        </a:p>
      </dgm:t>
    </dgm:pt>
  </dgm:ptLst>
  <dgm:cxnLst>
    <dgm:cxn modelId="{80DB5A73-EBD8-494D-AC31-A917C39F2C58}" type="presOf" srcId="{32AB38AF-DCA1-2843-AC31-9916DF923B4D}" destId="{F79B5C57-9207-E946-BF7A-D0BC8ED312BE}" srcOrd="0" destOrd="0" presId="urn:microsoft.com/office/officeart/2008/layout/AlternatingHexagons"/>
    <dgm:cxn modelId="{EFA351B6-220C-584D-A866-8A2FBA7D53EF}" srcId="{9CBA6DFB-0E08-F84F-AFFF-EBA614DF2B4D}" destId="{E1B94845-69D3-904A-ACAB-260F568A0271}" srcOrd="0" destOrd="0" parTransId="{1AF303EC-403D-EA44-B37E-CBEBBDE3F66B}" sibTransId="{2F561260-8BB7-6343-810B-C0310D9AFAE9}"/>
    <dgm:cxn modelId="{412A9CC9-D59B-DE42-B748-CC70B71CF2D2}" srcId="{D9A39419-F84B-934F-A0BF-A39B6EF7DA20}" destId="{9CBA6DFB-0E08-F84F-AFFF-EBA614DF2B4D}" srcOrd="1" destOrd="0" parTransId="{3132F0B8-1008-6940-830C-0C8569CC988F}" sibTransId="{2ACA7EF0-FDBA-5F4C-8759-2C570003BE4E}"/>
    <dgm:cxn modelId="{4936210F-2A95-174A-A2A0-4C66ECD7E086}" srcId="{D9A39419-F84B-934F-A0BF-A39B6EF7DA20}" destId="{32AB38AF-DCA1-2843-AC31-9916DF923B4D}" srcOrd="2" destOrd="0" parTransId="{373F8F75-EBD1-D74F-A8AB-06BFC3637FF5}" sibTransId="{585B5FCF-8451-6545-91F6-48367F24E0E8}"/>
    <dgm:cxn modelId="{AA1431E6-5E33-2143-8AEF-F397A373A921}" type="presOf" srcId="{2ACA7EF0-FDBA-5F4C-8759-2C570003BE4E}" destId="{FDBAF3D2-C7E6-2B44-8FED-158EADFC315D}" srcOrd="0" destOrd="0" presId="urn:microsoft.com/office/officeart/2008/layout/AlternatingHexagons"/>
    <dgm:cxn modelId="{682BFE98-9DAF-3043-BF7B-36ED0F9BE710}" srcId="{D9A39419-F84B-934F-A0BF-A39B6EF7DA20}" destId="{B6C24248-2FB2-F042-9F00-6DECD651E295}" srcOrd="0" destOrd="0" parTransId="{D92B60C1-E6E2-7949-B104-DF80B5450148}" sibTransId="{77C3A273-8F4D-354C-8DC7-92E63F6C3666}"/>
    <dgm:cxn modelId="{8232DA02-E9C8-8548-B627-45C5D512AF3F}" type="presOf" srcId="{585B5FCF-8451-6545-91F6-48367F24E0E8}" destId="{71220B6D-5CCC-BD48-9DAB-CD6B8A50EF28}" srcOrd="0" destOrd="0" presId="urn:microsoft.com/office/officeart/2008/layout/AlternatingHexagons"/>
    <dgm:cxn modelId="{A93BB97F-F108-B242-A21A-2987CED2E8AB}" type="presOf" srcId="{9CBA6DFB-0E08-F84F-AFFF-EBA614DF2B4D}" destId="{513700CE-2089-F64B-A5F0-90ECC8296F30}" srcOrd="0" destOrd="0" presId="urn:microsoft.com/office/officeart/2008/layout/AlternatingHexagons"/>
    <dgm:cxn modelId="{DF7CBAAE-1688-264F-8C47-6BBA888936BA}" type="presOf" srcId="{52AA76B3-CCAF-2B4C-8210-0318684CA79A}" destId="{4E6091AC-580B-A744-8999-FD1EBBB1FFA3}" srcOrd="0" destOrd="0" presId="urn:microsoft.com/office/officeart/2008/layout/AlternatingHexagons"/>
    <dgm:cxn modelId="{23527373-0EBA-5C44-B34B-4A7EDA4BFB14}" type="presOf" srcId="{B6C24248-2FB2-F042-9F00-6DECD651E295}" destId="{8D6EA1D9-0FB5-C845-94C6-5CCC17B97799}" srcOrd="0" destOrd="0" presId="urn:microsoft.com/office/officeart/2008/layout/AlternatingHexagons"/>
    <dgm:cxn modelId="{77040391-30DF-FB43-B650-2A3B257258C3}" srcId="{32AB38AF-DCA1-2843-AC31-9916DF923B4D}" destId="{A70A94ED-B0FB-A84B-974F-F5C04BE08EF6}" srcOrd="0" destOrd="0" parTransId="{B6610C89-AE9C-884B-94FD-C2A93055B1A6}" sibTransId="{18636327-0456-5841-AE58-A76CA94CFC66}"/>
    <dgm:cxn modelId="{041FEF45-01AF-8343-8B7C-4D14C4BA449F}" srcId="{B6C24248-2FB2-F042-9F00-6DECD651E295}" destId="{52AA76B3-CCAF-2B4C-8210-0318684CA79A}" srcOrd="0" destOrd="0" parTransId="{E7EA4DB2-5E4D-1345-B09D-1C15A913B6D4}" sibTransId="{84060E74-AAFB-8342-AF3A-98A7D0DF446F}"/>
    <dgm:cxn modelId="{B6C21899-78A9-3D48-AB25-59DE38E7682C}" type="presOf" srcId="{77C3A273-8F4D-354C-8DC7-92E63F6C3666}" destId="{28BEFC3A-E15F-CA4D-85F2-654DFA27CF90}" srcOrd="0" destOrd="0" presId="urn:microsoft.com/office/officeart/2008/layout/AlternatingHexagons"/>
    <dgm:cxn modelId="{9C3A7C01-78AE-C848-9458-BF99611C1334}" type="presOf" srcId="{D9A39419-F84B-934F-A0BF-A39B6EF7DA20}" destId="{86D857D9-9402-F942-B2AD-4E0E79DAC99D}" srcOrd="0" destOrd="0" presId="urn:microsoft.com/office/officeart/2008/layout/AlternatingHexagons"/>
    <dgm:cxn modelId="{C847C00F-7080-8C46-9679-DD6A0A725D0F}" type="presOf" srcId="{E1B94845-69D3-904A-ACAB-260F568A0271}" destId="{73FED984-C8B8-EC4C-AB82-308E9E0FBA4C}" srcOrd="0" destOrd="0" presId="urn:microsoft.com/office/officeart/2008/layout/AlternatingHexagons"/>
    <dgm:cxn modelId="{D5CA3E19-C530-3148-9988-315682138AE4}" type="presOf" srcId="{A70A94ED-B0FB-A84B-974F-F5C04BE08EF6}" destId="{671AA6E4-2E3D-924C-8939-F14AC202151E}" srcOrd="0" destOrd="0" presId="urn:microsoft.com/office/officeart/2008/layout/AlternatingHexagons"/>
    <dgm:cxn modelId="{9441EDEB-A625-C54C-AF7B-D7F733772D97}" type="presParOf" srcId="{86D857D9-9402-F942-B2AD-4E0E79DAC99D}" destId="{DC1FD18F-FA7C-B74C-92DB-62922AA63AFB}" srcOrd="0" destOrd="0" presId="urn:microsoft.com/office/officeart/2008/layout/AlternatingHexagons"/>
    <dgm:cxn modelId="{79C54D43-41B0-444C-9836-9E9B9D208106}" type="presParOf" srcId="{DC1FD18F-FA7C-B74C-92DB-62922AA63AFB}" destId="{8D6EA1D9-0FB5-C845-94C6-5CCC17B97799}" srcOrd="0" destOrd="0" presId="urn:microsoft.com/office/officeart/2008/layout/AlternatingHexagons"/>
    <dgm:cxn modelId="{60B0D717-656A-C146-ACC2-FB60B08CC0E3}" type="presParOf" srcId="{DC1FD18F-FA7C-B74C-92DB-62922AA63AFB}" destId="{4E6091AC-580B-A744-8999-FD1EBBB1FFA3}" srcOrd="1" destOrd="0" presId="urn:microsoft.com/office/officeart/2008/layout/AlternatingHexagons"/>
    <dgm:cxn modelId="{6BD44A95-019E-634E-95A0-E11764B92477}" type="presParOf" srcId="{DC1FD18F-FA7C-B74C-92DB-62922AA63AFB}" destId="{AD1E979C-5F61-D24D-A502-8B58A1F20D55}" srcOrd="2" destOrd="0" presId="urn:microsoft.com/office/officeart/2008/layout/AlternatingHexagons"/>
    <dgm:cxn modelId="{4C26AFC1-8BBC-314B-82DC-E41DFF955D01}" type="presParOf" srcId="{DC1FD18F-FA7C-B74C-92DB-62922AA63AFB}" destId="{6FC3B2E8-E91F-B547-961D-D4324B3131A5}" srcOrd="3" destOrd="0" presId="urn:microsoft.com/office/officeart/2008/layout/AlternatingHexagons"/>
    <dgm:cxn modelId="{BD5F3B27-B90B-2041-A2B1-F9FABA2C3597}" type="presParOf" srcId="{DC1FD18F-FA7C-B74C-92DB-62922AA63AFB}" destId="{28BEFC3A-E15F-CA4D-85F2-654DFA27CF90}" srcOrd="4" destOrd="0" presId="urn:microsoft.com/office/officeart/2008/layout/AlternatingHexagons"/>
    <dgm:cxn modelId="{AB580D7B-584A-514F-A5EA-C83237ED3CE4}" type="presParOf" srcId="{86D857D9-9402-F942-B2AD-4E0E79DAC99D}" destId="{8E4BCF61-495B-7C46-8C6A-98D653070B6C}" srcOrd="1" destOrd="0" presId="urn:microsoft.com/office/officeart/2008/layout/AlternatingHexagons"/>
    <dgm:cxn modelId="{C7CDE9F1-739A-F340-BF89-B52D54DFFA16}" type="presParOf" srcId="{86D857D9-9402-F942-B2AD-4E0E79DAC99D}" destId="{643483BC-0ED5-BF41-809F-932888599028}" srcOrd="2" destOrd="0" presId="urn:microsoft.com/office/officeart/2008/layout/AlternatingHexagons"/>
    <dgm:cxn modelId="{83589D48-5EED-934E-9C7F-E45D004BC16C}" type="presParOf" srcId="{643483BC-0ED5-BF41-809F-932888599028}" destId="{513700CE-2089-F64B-A5F0-90ECC8296F30}" srcOrd="0" destOrd="0" presId="urn:microsoft.com/office/officeart/2008/layout/AlternatingHexagons"/>
    <dgm:cxn modelId="{B2C30C7B-3C43-EC49-B395-314097024EA6}" type="presParOf" srcId="{643483BC-0ED5-BF41-809F-932888599028}" destId="{73FED984-C8B8-EC4C-AB82-308E9E0FBA4C}" srcOrd="1" destOrd="0" presId="urn:microsoft.com/office/officeart/2008/layout/AlternatingHexagons"/>
    <dgm:cxn modelId="{81F14DA5-D163-8A44-B4BA-DDD375D0D022}" type="presParOf" srcId="{643483BC-0ED5-BF41-809F-932888599028}" destId="{1ACA0EBB-474B-2949-98FB-075AECE5D5C4}" srcOrd="2" destOrd="0" presId="urn:microsoft.com/office/officeart/2008/layout/AlternatingHexagons"/>
    <dgm:cxn modelId="{01602DFC-92DB-384F-90DF-2D4D497B0FCF}" type="presParOf" srcId="{643483BC-0ED5-BF41-809F-932888599028}" destId="{C4AC7A01-664C-144E-A698-E11549FB613F}" srcOrd="3" destOrd="0" presId="urn:microsoft.com/office/officeart/2008/layout/AlternatingHexagons"/>
    <dgm:cxn modelId="{9E9B7203-9FC2-DE49-BB17-92B546AE9AC9}" type="presParOf" srcId="{643483BC-0ED5-BF41-809F-932888599028}" destId="{FDBAF3D2-C7E6-2B44-8FED-158EADFC315D}" srcOrd="4" destOrd="0" presId="urn:microsoft.com/office/officeart/2008/layout/AlternatingHexagons"/>
    <dgm:cxn modelId="{03D29466-D6FE-094F-A414-6DB18F15BA3C}" type="presParOf" srcId="{86D857D9-9402-F942-B2AD-4E0E79DAC99D}" destId="{4E81BA5B-D698-964C-94CB-065658FE0363}" srcOrd="3" destOrd="0" presId="urn:microsoft.com/office/officeart/2008/layout/AlternatingHexagons"/>
    <dgm:cxn modelId="{6217D60E-55B3-454C-95E3-B9940AFA0321}" type="presParOf" srcId="{86D857D9-9402-F942-B2AD-4E0E79DAC99D}" destId="{5B80004F-6C53-5445-93AF-4B70C2340903}" srcOrd="4" destOrd="0" presId="urn:microsoft.com/office/officeart/2008/layout/AlternatingHexagons"/>
    <dgm:cxn modelId="{3358A095-446C-1E4C-8B6C-D1D0D1019B96}" type="presParOf" srcId="{5B80004F-6C53-5445-93AF-4B70C2340903}" destId="{F79B5C57-9207-E946-BF7A-D0BC8ED312BE}" srcOrd="0" destOrd="0" presId="urn:microsoft.com/office/officeart/2008/layout/AlternatingHexagons"/>
    <dgm:cxn modelId="{80C8B0A5-68B2-C340-B725-F2CEC7145322}" type="presParOf" srcId="{5B80004F-6C53-5445-93AF-4B70C2340903}" destId="{671AA6E4-2E3D-924C-8939-F14AC202151E}" srcOrd="1" destOrd="0" presId="urn:microsoft.com/office/officeart/2008/layout/AlternatingHexagons"/>
    <dgm:cxn modelId="{44BE6285-9772-DF48-B49B-AF4E577F4FE7}" type="presParOf" srcId="{5B80004F-6C53-5445-93AF-4B70C2340903}" destId="{D6AF49E2-4C53-D448-B159-FCCE0B4B426C}" srcOrd="2" destOrd="0" presId="urn:microsoft.com/office/officeart/2008/layout/AlternatingHexagons"/>
    <dgm:cxn modelId="{B701A460-0487-D246-8CDC-F83567F771B8}" type="presParOf" srcId="{5B80004F-6C53-5445-93AF-4B70C2340903}" destId="{D00AA6F1-DB02-ED4F-993B-991142C5465E}" srcOrd="3" destOrd="0" presId="urn:microsoft.com/office/officeart/2008/layout/AlternatingHexagons"/>
    <dgm:cxn modelId="{727CDDB5-56C0-ED4D-9CE1-1BBDA273C66B}" type="presParOf" srcId="{5B80004F-6C53-5445-93AF-4B70C2340903}" destId="{71220B6D-5CCC-BD48-9DAB-CD6B8A50EF2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1E1205-CBCA-469A-8201-B8E0E35AC3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MX"/>
        </a:p>
      </dgm:t>
    </dgm:pt>
    <dgm:pt modelId="{043C5C30-F61A-425C-8BC1-CAE069F2000A}">
      <dgm:prSet/>
      <dgm:spPr/>
      <dgm:t>
        <a:bodyPr/>
        <a:lstStyle/>
        <a:p>
          <a:pPr rtl="0"/>
          <a:r>
            <a:rPr lang="es-MX" dirty="0" smtClean="0"/>
            <a:t>RETOS DE LA EDUCACIÓN MÉDICA</a:t>
          </a:r>
          <a:endParaRPr lang="es-MX" dirty="0"/>
        </a:p>
      </dgm:t>
    </dgm:pt>
    <dgm:pt modelId="{A7078A8F-2EBB-4870-BDA3-A41A7D47AD2A}" type="parTrans" cxnId="{49D89F12-708F-4665-BC69-9F8863251DA1}">
      <dgm:prSet/>
      <dgm:spPr/>
      <dgm:t>
        <a:bodyPr/>
        <a:lstStyle/>
        <a:p>
          <a:endParaRPr lang="es-MX"/>
        </a:p>
      </dgm:t>
    </dgm:pt>
    <dgm:pt modelId="{F2030A69-0FFA-4F4D-A0BF-3065866E53C6}" type="sibTrans" cxnId="{49D89F12-708F-4665-BC69-9F8863251DA1}">
      <dgm:prSet/>
      <dgm:spPr/>
      <dgm:t>
        <a:bodyPr/>
        <a:lstStyle/>
        <a:p>
          <a:endParaRPr lang="es-MX"/>
        </a:p>
      </dgm:t>
    </dgm:pt>
    <dgm:pt modelId="{372CCD34-BA1B-4DA6-8475-E42C687C7F21}" type="pres">
      <dgm:prSet presAssocID="{441E1205-CBCA-469A-8201-B8E0E35AC3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E52742D-16B8-47AD-B511-95331EB7FC47}" type="pres">
      <dgm:prSet presAssocID="{043C5C30-F61A-425C-8BC1-CAE069F2000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6EF7670-6E92-A946-BA5E-EA666337FCBA}" type="presOf" srcId="{043C5C30-F61A-425C-8BC1-CAE069F2000A}" destId="{2E52742D-16B8-47AD-B511-95331EB7FC47}" srcOrd="0" destOrd="0" presId="urn:microsoft.com/office/officeart/2005/8/layout/vList2"/>
    <dgm:cxn modelId="{49D89F12-708F-4665-BC69-9F8863251DA1}" srcId="{441E1205-CBCA-469A-8201-B8E0E35AC3AC}" destId="{043C5C30-F61A-425C-8BC1-CAE069F2000A}" srcOrd="0" destOrd="0" parTransId="{A7078A8F-2EBB-4870-BDA3-A41A7D47AD2A}" sibTransId="{F2030A69-0FFA-4F4D-A0BF-3065866E53C6}"/>
    <dgm:cxn modelId="{1B61F0BD-FF40-E548-BA00-6D8AE92B038F}" type="presOf" srcId="{441E1205-CBCA-469A-8201-B8E0E35AC3AC}" destId="{372CCD34-BA1B-4DA6-8475-E42C687C7F21}" srcOrd="0" destOrd="0" presId="urn:microsoft.com/office/officeart/2005/8/layout/vList2"/>
    <dgm:cxn modelId="{17291D4B-ACED-B149-ACEB-E85C8E872393}" type="presParOf" srcId="{372CCD34-BA1B-4DA6-8475-E42C687C7F21}" destId="{2E52742D-16B8-47AD-B511-95331EB7FC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0617D8-02D7-410E-B2E4-286CD25490B9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CCBF538-4A82-4945-B740-632A87C21CB7}">
      <dgm:prSet/>
      <dgm:spPr/>
      <dgm:t>
        <a:bodyPr/>
        <a:lstStyle/>
        <a:p>
          <a:pPr rtl="0"/>
          <a:r>
            <a:rPr lang="es-MX" dirty="0" smtClean="0"/>
            <a:t>Modernización e Innovación Educativa</a:t>
          </a:r>
          <a:endParaRPr lang="es-MX" dirty="0"/>
        </a:p>
      </dgm:t>
    </dgm:pt>
    <dgm:pt modelId="{0413CB63-0608-479A-939D-C7A11F946BB7}" type="parTrans" cxnId="{720C4826-1FDB-465A-A671-873509B8D68E}">
      <dgm:prSet/>
      <dgm:spPr/>
      <dgm:t>
        <a:bodyPr/>
        <a:lstStyle/>
        <a:p>
          <a:endParaRPr lang="es-MX"/>
        </a:p>
      </dgm:t>
    </dgm:pt>
    <dgm:pt modelId="{5ED1095A-6B56-44B7-8B61-2651D9BC2067}" type="sibTrans" cxnId="{720C4826-1FDB-465A-A671-873509B8D68E}">
      <dgm:prSet/>
      <dgm:spPr/>
      <dgm:t>
        <a:bodyPr/>
        <a:lstStyle/>
        <a:p>
          <a:endParaRPr lang="es-MX"/>
        </a:p>
      </dgm:t>
    </dgm:pt>
    <dgm:pt modelId="{E1DAEBFD-CF4D-4D30-BA98-1134743CE146}">
      <dgm:prSet/>
      <dgm:spPr/>
      <dgm:t>
        <a:bodyPr/>
        <a:lstStyle/>
        <a:p>
          <a:pPr rtl="0"/>
          <a:r>
            <a:rPr lang="es-MX" dirty="0" smtClean="0"/>
            <a:t>Carrera Docente</a:t>
          </a:r>
          <a:endParaRPr lang="es-MX" dirty="0"/>
        </a:p>
      </dgm:t>
    </dgm:pt>
    <dgm:pt modelId="{7CFDB11A-B4F7-4359-81FD-6E83B6596D5B}" type="parTrans" cxnId="{06CBBE3F-7A79-42A9-87E1-3199D93A5A24}">
      <dgm:prSet/>
      <dgm:spPr/>
      <dgm:t>
        <a:bodyPr/>
        <a:lstStyle/>
        <a:p>
          <a:endParaRPr lang="es-MX"/>
        </a:p>
      </dgm:t>
    </dgm:pt>
    <dgm:pt modelId="{3A6FD318-B04A-4419-9DBB-74B89C96F994}" type="sibTrans" cxnId="{06CBBE3F-7A79-42A9-87E1-3199D93A5A24}">
      <dgm:prSet/>
      <dgm:spPr/>
      <dgm:t>
        <a:bodyPr/>
        <a:lstStyle/>
        <a:p>
          <a:endParaRPr lang="es-MX"/>
        </a:p>
      </dgm:t>
    </dgm:pt>
    <dgm:pt modelId="{048FFC2A-FD2B-4DED-A91A-97E917C87AA2}">
      <dgm:prSet/>
      <dgm:spPr/>
      <dgm:t>
        <a:bodyPr/>
        <a:lstStyle/>
        <a:p>
          <a:pPr rtl="0"/>
          <a:r>
            <a:rPr lang="es-MX" dirty="0" smtClean="0"/>
            <a:t>Investigación Educativa</a:t>
          </a:r>
          <a:endParaRPr lang="es-MX" dirty="0"/>
        </a:p>
      </dgm:t>
    </dgm:pt>
    <dgm:pt modelId="{928E3266-EBBB-44D5-AE81-E1C6982BD0A6}" type="parTrans" cxnId="{69D138AF-E8DA-4C66-8ED1-EC6086ED7AC4}">
      <dgm:prSet/>
      <dgm:spPr/>
      <dgm:t>
        <a:bodyPr/>
        <a:lstStyle/>
        <a:p>
          <a:endParaRPr lang="es-MX"/>
        </a:p>
      </dgm:t>
    </dgm:pt>
    <dgm:pt modelId="{47782BAD-CC86-4B2A-9961-97050123A39C}" type="sibTrans" cxnId="{69D138AF-E8DA-4C66-8ED1-EC6086ED7AC4}">
      <dgm:prSet/>
      <dgm:spPr/>
      <dgm:t>
        <a:bodyPr/>
        <a:lstStyle/>
        <a:p>
          <a:endParaRPr lang="es-MX"/>
        </a:p>
      </dgm:t>
    </dgm:pt>
    <dgm:pt modelId="{81395B1A-B39C-4E9E-AF72-59C829126827}">
      <dgm:prSet/>
      <dgm:spPr/>
      <dgm:t>
        <a:bodyPr/>
        <a:lstStyle/>
        <a:p>
          <a:pPr rtl="0"/>
          <a:r>
            <a:rPr lang="es-MX" dirty="0" smtClean="0"/>
            <a:t>Evaluación</a:t>
          </a:r>
          <a:endParaRPr lang="es-MX" dirty="0"/>
        </a:p>
      </dgm:t>
    </dgm:pt>
    <dgm:pt modelId="{75707032-FFC2-434A-BB42-2F9D3327F5F8}" type="parTrans" cxnId="{9C3D5383-79CE-45C0-9EEC-8D128F23BDA9}">
      <dgm:prSet/>
      <dgm:spPr/>
      <dgm:t>
        <a:bodyPr/>
        <a:lstStyle/>
        <a:p>
          <a:endParaRPr lang="es-MX"/>
        </a:p>
      </dgm:t>
    </dgm:pt>
    <dgm:pt modelId="{8B6E8001-90BB-45BB-8DF8-687C28D9B88C}" type="sibTrans" cxnId="{9C3D5383-79CE-45C0-9EEC-8D128F23BDA9}">
      <dgm:prSet/>
      <dgm:spPr/>
      <dgm:t>
        <a:bodyPr/>
        <a:lstStyle/>
        <a:p>
          <a:endParaRPr lang="es-MX"/>
        </a:p>
      </dgm:t>
    </dgm:pt>
    <dgm:pt modelId="{D8B23CD9-FA7E-4EF9-ABC2-A916A4CB68F8}" type="pres">
      <dgm:prSet presAssocID="{7A0617D8-02D7-410E-B2E4-286CD25490B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64199D0-82E3-4F1B-9985-1705248F6AD4}" type="pres">
      <dgm:prSet presAssocID="{4CCBF538-4A82-4945-B740-632A87C21CB7}" presName="composite" presStyleCnt="0"/>
      <dgm:spPr/>
    </dgm:pt>
    <dgm:pt modelId="{3EB5EAC6-B618-4D5F-B04A-71F9F5C7EAA8}" type="pres">
      <dgm:prSet presAssocID="{4CCBF538-4A82-4945-B740-632A87C21CB7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B91C84DD-A880-4B11-A888-2F8A4E07023A}" type="pres">
      <dgm:prSet presAssocID="{4CCBF538-4A82-4945-B740-632A87C21CB7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4201F7-27F3-4398-B0C8-6AA63058D821}" type="pres">
      <dgm:prSet presAssocID="{5ED1095A-6B56-44B7-8B61-2651D9BC2067}" presName="spacing" presStyleCnt="0"/>
      <dgm:spPr/>
    </dgm:pt>
    <dgm:pt modelId="{EF7D0048-9052-4B91-A103-0E1EAF5E3C69}" type="pres">
      <dgm:prSet presAssocID="{E1DAEBFD-CF4D-4D30-BA98-1134743CE146}" presName="composite" presStyleCnt="0"/>
      <dgm:spPr/>
    </dgm:pt>
    <dgm:pt modelId="{A0F26C97-FA38-496F-9984-EFB8044E9F67}" type="pres">
      <dgm:prSet presAssocID="{E1DAEBFD-CF4D-4D30-BA98-1134743CE146}" presName="imgShp" presStyleLbl="fgImgPlace1" presStyleIdx="1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E49CBFE-0322-4DEC-B521-DDF56677ABE3}" type="pres">
      <dgm:prSet presAssocID="{E1DAEBFD-CF4D-4D30-BA98-1134743CE146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1273A2-72D4-4445-B2B6-97FF092F99B3}" type="pres">
      <dgm:prSet presAssocID="{3A6FD318-B04A-4419-9DBB-74B89C96F994}" presName="spacing" presStyleCnt="0"/>
      <dgm:spPr/>
    </dgm:pt>
    <dgm:pt modelId="{70AD4E6D-F480-48B1-AA02-0D362B4BD33C}" type="pres">
      <dgm:prSet presAssocID="{048FFC2A-FD2B-4DED-A91A-97E917C87AA2}" presName="composite" presStyleCnt="0"/>
      <dgm:spPr/>
    </dgm:pt>
    <dgm:pt modelId="{0D10F1A2-4C15-4AC7-A60C-73B00A2EB0DE}" type="pres">
      <dgm:prSet presAssocID="{048FFC2A-FD2B-4DED-A91A-97E917C87AA2}" presName="imgShp" presStyleLbl="fgImgPlace1" presStyleIdx="2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0CDCCBDA-88B2-4E3F-8AB1-2D16029F4B28}" type="pres">
      <dgm:prSet presAssocID="{048FFC2A-FD2B-4DED-A91A-97E917C87AA2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90D8BA-4EC3-4880-A80B-CF19B3293231}" type="pres">
      <dgm:prSet presAssocID="{47782BAD-CC86-4B2A-9961-97050123A39C}" presName="spacing" presStyleCnt="0"/>
      <dgm:spPr/>
    </dgm:pt>
    <dgm:pt modelId="{1B87AC1A-734F-4D2D-A549-8FDC0649F041}" type="pres">
      <dgm:prSet presAssocID="{81395B1A-B39C-4E9E-AF72-59C829126827}" presName="composite" presStyleCnt="0"/>
      <dgm:spPr/>
    </dgm:pt>
    <dgm:pt modelId="{05C31F2E-4534-43F2-9C67-EFAA0366356B}" type="pres">
      <dgm:prSet presAssocID="{81395B1A-B39C-4E9E-AF72-59C829126827}" presName="imgShp" presStyleLbl="fgImgPlace1" presStyleIdx="3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E1DC4AD-04E9-4110-B4E5-C171FFC48842}" type="pres">
      <dgm:prSet presAssocID="{81395B1A-B39C-4E9E-AF72-59C829126827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E8C5E9F-C1DB-B140-8251-CC60D86CCDF3}" type="presOf" srcId="{7A0617D8-02D7-410E-B2E4-286CD25490B9}" destId="{D8B23CD9-FA7E-4EF9-ABC2-A916A4CB68F8}" srcOrd="0" destOrd="0" presId="urn:microsoft.com/office/officeart/2005/8/layout/vList3#1"/>
    <dgm:cxn modelId="{E4DC3446-1F45-1746-B316-CEE2D2D81475}" type="presOf" srcId="{048FFC2A-FD2B-4DED-A91A-97E917C87AA2}" destId="{0CDCCBDA-88B2-4E3F-8AB1-2D16029F4B28}" srcOrd="0" destOrd="0" presId="urn:microsoft.com/office/officeart/2005/8/layout/vList3#1"/>
    <dgm:cxn modelId="{5762C871-952F-2A47-B4A2-3E4D3BB08B6B}" type="presOf" srcId="{4CCBF538-4A82-4945-B740-632A87C21CB7}" destId="{B91C84DD-A880-4B11-A888-2F8A4E07023A}" srcOrd="0" destOrd="0" presId="urn:microsoft.com/office/officeart/2005/8/layout/vList3#1"/>
    <dgm:cxn modelId="{69D138AF-E8DA-4C66-8ED1-EC6086ED7AC4}" srcId="{7A0617D8-02D7-410E-B2E4-286CD25490B9}" destId="{048FFC2A-FD2B-4DED-A91A-97E917C87AA2}" srcOrd="2" destOrd="0" parTransId="{928E3266-EBBB-44D5-AE81-E1C6982BD0A6}" sibTransId="{47782BAD-CC86-4B2A-9961-97050123A39C}"/>
    <dgm:cxn modelId="{06CBBE3F-7A79-42A9-87E1-3199D93A5A24}" srcId="{7A0617D8-02D7-410E-B2E4-286CD25490B9}" destId="{E1DAEBFD-CF4D-4D30-BA98-1134743CE146}" srcOrd="1" destOrd="0" parTransId="{7CFDB11A-B4F7-4359-81FD-6E83B6596D5B}" sibTransId="{3A6FD318-B04A-4419-9DBB-74B89C96F994}"/>
    <dgm:cxn modelId="{720C4826-1FDB-465A-A671-873509B8D68E}" srcId="{7A0617D8-02D7-410E-B2E4-286CD25490B9}" destId="{4CCBF538-4A82-4945-B740-632A87C21CB7}" srcOrd="0" destOrd="0" parTransId="{0413CB63-0608-479A-939D-C7A11F946BB7}" sibTransId="{5ED1095A-6B56-44B7-8B61-2651D9BC2067}"/>
    <dgm:cxn modelId="{68C55F60-E4B7-DA42-A1D7-10D8F8FAA89A}" type="presOf" srcId="{81395B1A-B39C-4E9E-AF72-59C829126827}" destId="{2E1DC4AD-04E9-4110-B4E5-C171FFC48842}" srcOrd="0" destOrd="0" presId="urn:microsoft.com/office/officeart/2005/8/layout/vList3#1"/>
    <dgm:cxn modelId="{9C3D5383-79CE-45C0-9EEC-8D128F23BDA9}" srcId="{7A0617D8-02D7-410E-B2E4-286CD25490B9}" destId="{81395B1A-B39C-4E9E-AF72-59C829126827}" srcOrd="3" destOrd="0" parTransId="{75707032-FFC2-434A-BB42-2F9D3327F5F8}" sibTransId="{8B6E8001-90BB-45BB-8DF8-687C28D9B88C}"/>
    <dgm:cxn modelId="{AE08E0D4-9AAA-DE49-B9A5-D271846D9E62}" type="presOf" srcId="{E1DAEBFD-CF4D-4D30-BA98-1134743CE146}" destId="{EE49CBFE-0322-4DEC-B521-DDF56677ABE3}" srcOrd="0" destOrd="0" presId="urn:microsoft.com/office/officeart/2005/8/layout/vList3#1"/>
    <dgm:cxn modelId="{58C6F1F1-A53E-D44A-A114-DBEAFC1EC5C5}" type="presParOf" srcId="{D8B23CD9-FA7E-4EF9-ABC2-A916A4CB68F8}" destId="{964199D0-82E3-4F1B-9985-1705248F6AD4}" srcOrd="0" destOrd="0" presId="urn:microsoft.com/office/officeart/2005/8/layout/vList3#1"/>
    <dgm:cxn modelId="{7B1AE8DD-5BAB-8443-9C11-70ADD7CA409A}" type="presParOf" srcId="{964199D0-82E3-4F1B-9985-1705248F6AD4}" destId="{3EB5EAC6-B618-4D5F-B04A-71F9F5C7EAA8}" srcOrd="0" destOrd="0" presId="urn:microsoft.com/office/officeart/2005/8/layout/vList3#1"/>
    <dgm:cxn modelId="{A2B5B436-5554-E641-A5A5-12B82C2B87F3}" type="presParOf" srcId="{964199D0-82E3-4F1B-9985-1705248F6AD4}" destId="{B91C84DD-A880-4B11-A888-2F8A4E07023A}" srcOrd="1" destOrd="0" presId="urn:microsoft.com/office/officeart/2005/8/layout/vList3#1"/>
    <dgm:cxn modelId="{A7999CA7-40EB-584D-97FC-969F1B4E792B}" type="presParOf" srcId="{D8B23CD9-FA7E-4EF9-ABC2-A916A4CB68F8}" destId="{994201F7-27F3-4398-B0C8-6AA63058D821}" srcOrd="1" destOrd="0" presId="urn:microsoft.com/office/officeart/2005/8/layout/vList3#1"/>
    <dgm:cxn modelId="{76B50C43-2E4D-7A4F-9623-502F23B8C268}" type="presParOf" srcId="{D8B23CD9-FA7E-4EF9-ABC2-A916A4CB68F8}" destId="{EF7D0048-9052-4B91-A103-0E1EAF5E3C69}" srcOrd="2" destOrd="0" presId="urn:microsoft.com/office/officeart/2005/8/layout/vList3#1"/>
    <dgm:cxn modelId="{2E3BF1EA-BF1D-2843-AA53-A35E37F04C5B}" type="presParOf" srcId="{EF7D0048-9052-4B91-A103-0E1EAF5E3C69}" destId="{A0F26C97-FA38-496F-9984-EFB8044E9F67}" srcOrd="0" destOrd="0" presId="urn:microsoft.com/office/officeart/2005/8/layout/vList3#1"/>
    <dgm:cxn modelId="{D130F660-0F85-BA45-91C8-324ABE933B1A}" type="presParOf" srcId="{EF7D0048-9052-4B91-A103-0E1EAF5E3C69}" destId="{EE49CBFE-0322-4DEC-B521-DDF56677ABE3}" srcOrd="1" destOrd="0" presId="urn:microsoft.com/office/officeart/2005/8/layout/vList3#1"/>
    <dgm:cxn modelId="{24D321A9-EEAD-AF4F-AA32-CA1584285C79}" type="presParOf" srcId="{D8B23CD9-FA7E-4EF9-ABC2-A916A4CB68F8}" destId="{171273A2-72D4-4445-B2B6-97FF092F99B3}" srcOrd="3" destOrd="0" presId="urn:microsoft.com/office/officeart/2005/8/layout/vList3#1"/>
    <dgm:cxn modelId="{0873E4D3-2803-234C-A442-2F92841986D5}" type="presParOf" srcId="{D8B23CD9-FA7E-4EF9-ABC2-A916A4CB68F8}" destId="{70AD4E6D-F480-48B1-AA02-0D362B4BD33C}" srcOrd="4" destOrd="0" presId="urn:microsoft.com/office/officeart/2005/8/layout/vList3#1"/>
    <dgm:cxn modelId="{C1ED517F-433D-434A-9749-928A4043BC76}" type="presParOf" srcId="{70AD4E6D-F480-48B1-AA02-0D362B4BD33C}" destId="{0D10F1A2-4C15-4AC7-A60C-73B00A2EB0DE}" srcOrd="0" destOrd="0" presId="urn:microsoft.com/office/officeart/2005/8/layout/vList3#1"/>
    <dgm:cxn modelId="{DADE3851-DB37-B947-8BCE-1B4485ACFAE3}" type="presParOf" srcId="{70AD4E6D-F480-48B1-AA02-0D362B4BD33C}" destId="{0CDCCBDA-88B2-4E3F-8AB1-2D16029F4B28}" srcOrd="1" destOrd="0" presId="urn:microsoft.com/office/officeart/2005/8/layout/vList3#1"/>
    <dgm:cxn modelId="{972E2A82-8DB0-B142-90C7-8C1C12630AC9}" type="presParOf" srcId="{D8B23CD9-FA7E-4EF9-ABC2-A916A4CB68F8}" destId="{C990D8BA-4EC3-4880-A80B-CF19B3293231}" srcOrd="5" destOrd="0" presId="urn:microsoft.com/office/officeart/2005/8/layout/vList3#1"/>
    <dgm:cxn modelId="{E4A62C85-2E67-FB44-935F-7C3E5643F92E}" type="presParOf" srcId="{D8B23CD9-FA7E-4EF9-ABC2-A916A4CB68F8}" destId="{1B87AC1A-734F-4D2D-A549-8FDC0649F041}" srcOrd="6" destOrd="0" presId="urn:microsoft.com/office/officeart/2005/8/layout/vList3#1"/>
    <dgm:cxn modelId="{962D52FA-4F7D-3B43-A7CB-7218FF7FA5C6}" type="presParOf" srcId="{1B87AC1A-734F-4D2D-A549-8FDC0649F041}" destId="{05C31F2E-4534-43F2-9C67-EFAA0366356B}" srcOrd="0" destOrd="0" presId="urn:microsoft.com/office/officeart/2005/8/layout/vList3#1"/>
    <dgm:cxn modelId="{5D4042E8-58C4-2841-9756-3447C3CAB5FB}" type="presParOf" srcId="{1B87AC1A-734F-4D2D-A549-8FDC0649F041}" destId="{2E1DC4AD-04E9-4110-B4E5-C171FFC4884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A410B-C623-094B-B71A-E23B120F6654}">
      <dsp:nvSpPr>
        <dsp:cNvPr id="0" name=""/>
        <dsp:cNvSpPr/>
      </dsp:nvSpPr>
      <dsp:spPr>
        <a:xfrm>
          <a:off x="0" y="953399"/>
          <a:ext cx="8042276" cy="2853937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31258E-34A0-CE4C-91CC-0DDCF9B0ADDA}">
      <dsp:nvSpPr>
        <dsp:cNvPr id="0" name=""/>
        <dsp:cNvSpPr/>
      </dsp:nvSpPr>
      <dsp:spPr>
        <a:xfrm>
          <a:off x="5300126" y="1666884"/>
          <a:ext cx="1937921" cy="1426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Busca estrategias para lograr el aprendizaje requerido que le permita mejorar su práctica médica</a:t>
          </a:r>
          <a:endParaRPr lang="es-ES" sz="1600" kern="1200" dirty="0"/>
        </a:p>
      </dsp:txBody>
      <dsp:txXfrm>
        <a:off x="5300126" y="1666884"/>
        <a:ext cx="1937921" cy="1426968"/>
      </dsp:txXfrm>
    </dsp:sp>
    <dsp:sp modelId="{FF0816C8-A612-BC4B-9400-8B852A4CAE10}">
      <dsp:nvSpPr>
        <dsp:cNvPr id="0" name=""/>
        <dsp:cNvSpPr/>
      </dsp:nvSpPr>
      <dsp:spPr>
        <a:xfrm>
          <a:off x="2974621" y="1666884"/>
          <a:ext cx="1937921" cy="1426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Analiza sus recursos y motivaciones</a:t>
          </a:r>
          <a:endParaRPr lang="es-ES" sz="2000" kern="1200" dirty="0"/>
        </a:p>
      </dsp:txBody>
      <dsp:txXfrm>
        <a:off x="2974621" y="1666884"/>
        <a:ext cx="1937921" cy="1426968"/>
      </dsp:txXfrm>
    </dsp:sp>
    <dsp:sp modelId="{44190160-5DA1-CD4C-ACCF-38933436B954}">
      <dsp:nvSpPr>
        <dsp:cNvPr id="0" name=""/>
        <dsp:cNvSpPr/>
      </dsp:nvSpPr>
      <dsp:spPr>
        <a:xfrm>
          <a:off x="649115" y="1666884"/>
          <a:ext cx="1937921" cy="1426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El médico identifica una necesidad en su práctica profesional </a:t>
          </a:r>
          <a:endParaRPr lang="es-ES" sz="1800" kern="1200" dirty="0"/>
        </a:p>
      </dsp:txBody>
      <dsp:txXfrm>
        <a:off x="649115" y="1666884"/>
        <a:ext cx="1937921" cy="1426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F0939-1B0F-FC47-86D8-30BDA2EC4ED7}">
      <dsp:nvSpPr>
        <dsp:cNvPr id="0" name=""/>
        <dsp:cNvSpPr/>
      </dsp:nvSpPr>
      <dsp:spPr>
        <a:xfrm>
          <a:off x="2687153" y="1271656"/>
          <a:ext cx="2667967" cy="266796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Motivación intrínseca</a:t>
          </a:r>
          <a:endParaRPr lang="es-ES" sz="3100" kern="1200" dirty="0"/>
        </a:p>
      </dsp:txBody>
      <dsp:txXfrm>
        <a:off x="3077868" y="1662371"/>
        <a:ext cx="1886537" cy="1886537"/>
      </dsp:txXfrm>
    </dsp:sp>
    <dsp:sp modelId="{912E6722-8A28-4A48-8976-15CAC6CA0735}">
      <dsp:nvSpPr>
        <dsp:cNvPr id="0" name=""/>
        <dsp:cNvSpPr/>
      </dsp:nvSpPr>
      <dsp:spPr>
        <a:xfrm>
          <a:off x="3354145" y="202886"/>
          <a:ext cx="1333983" cy="13339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Necesidades para atender a los pacientes</a:t>
          </a:r>
          <a:endParaRPr lang="es-ES" sz="1300" kern="1200" dirty="0"/>
        </a:p>
      </dsp:txBody>
      <dsp:txXfrm>
        <a:off x="3549502" y="398243"/>
        <a:ext cx="943269" cy="943269"/>
      </dsp:txXfrm>
    </dsp:sp>
    <dsp:sp modelId="{58F2CADA-5C2A-8F43-A2B9-31420B9DD443}">
      <dsp:nvSpPr>
        <dsp:cNvPr id="0" name=""/>
        <dsp:cNvSpPr/>
      </dsp:nvSpPr>
      <dsp:spPr>
        <a:xfrm>
          <a:off x="4857359" y="2806529"/>
          <a:ext cx="1333983" cy="13339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Sistema de salud</a:t>
          </a:r>
          <a:endParaRPr lang="es-ES" sz="1300" kern="1200" dirty="0"/>
        </a:p>
      </dsp:txBody>
      <dsp:txXfrm>
        <a:off x="5052716" y="3001886"/>
        <a:ext cx="943269" cy="943269"/>
      </dsp:txXfrm>
    </dsp:sp>
    <dsp:sp modelId="{DC19A12F-4999-1543-90D4-5C2905F2689F}">
      <dsp:nvSpPr>
        <dsp:cNvPr id="0" name=""/>
        <dsp:cNvSpPr/>
      </dsp:nvSpPr>
      <dsp:spPr>
        <a:xfrm>
          <a:off x="1850931" y="2806529"/>
          <a:ext cx="1333983" cy="13339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Inquietud personal </a:t>
          </a:r>
          <a:endParaRPr lang="es-ES" sz="1300" kern="1200" dirty="0"/>
        </a:p>
      </dsp:txBody>
      <dsp:txXfrm>
        <a:off x="2046288" y="3001886"/>
        <a:ext cx="943269" cy="943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9B553-594C-244D-8C87-CD13C9DDCAE5}">
      <dsp:nvSpPr>
        <dsp:cNvPr id="0" name=""/>
        <dsp:cNvSpPr/>
      </dsp:nvSpPr>
      <dsp:spPr>
        <a:xfrm>
          <a:off x="0" y="519074"/>
          <a:ext cx="8042276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Proveedores</a:t>
          </a:r>
          <a:endParaRPr lang="es-ES" sz="6500" kern="1200" dirty="0"/>
        </a:p>
      </dsp:txBody>
      <dsp:txXfrm>
        <a:off x="76105" y="595179"/>
        <a:ext cx="7890066" cy="1406815"/>
      </dsp:txXfrm>
    </dsp:sp>
    <dsp:sp modelId="{B20B5D7D-EB4C-EE40-AA87-CD0389B320BA}">
      <dsp:nvSpPr>
        <dsp:cNvPr id="0" name=""/>
        <dsp:cNvSpPr/>
      </dsp:nvSpPr>
      <dsp:spPr>
        <a:xfrm>
          <a:off x="0" y="2265300"/>
          <a:ext cx="8042276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Usuarios</a:t>
          </a:r>
          <a:endParaRPr lang="es-ES" sz="6500" kern="1200" dirty="0"/>
        </a:p>
      </dsp:txBody>
      <dsp:txXfrm>
        <a:off x="76105" y="2341405"/>
        <a:ext cx="7890066" cy="14068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8BAE7-41E9-5A41-9DCC-205084763DBF}">
      <dsp:nvSpPr>
        <dsp:cNvPr id="0" name=""/>
        <dsp:cNvSpPr/>
      </dsp:nvSpPr>
      <dsp:spPr>
        <a:xfrm>
          <a:off x="3030854" y="2361881"/>
          <a:ext cx="1980567" cy="198056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200" kern="1200" dirty="0" smtClean="0"/>
            <a:t>DPC</a:t>
          </a:r>
          <a:endParaRPr lang="es-ES" sz="6200" kern="1200" dirty="0"/>
        </a:p>
      </dsp:txBody>
      <dsp:txXfrm>
        <a:off x="3320901" y="2651928"/>
        <a:ext cx="1400473" cy="1400473"/>
      </dsp:txXfrm>
    </dsp:sp>
    <dsp:sp modelId="{185F1D09-B361-FC44-978F-72B5E7120D4F}">
      <dsp:nvSpPr>
        <dsp:cNvPr id="0" name=""/>
        <dsp:cNvSpPr/>
      </dsp:nvSpPr>
      <dsp:spPr>
        <a:xfrm rot="12900000">
          <a:off x="1755059" y="2015316"/>
          <a:ext cx="1519856" cy="5644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4500EC-5C9A-9749-86EB-775614BE8F0A}">
      <dsp:nvSpPr>
        <dsp:cNvPr id="0" name=""/>
        <dsp:cNvSpPr/>
      </dsp:nvSpPr>
      <dsp:spPr>
        <a:xfrm>
          <a:off x="951721" y="1109054"/>
          <a:ext cx="1881539" cy="15052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Sistema de salud</a:t>
          </a:r>
          <a:endParaRPr lang="es-ES" sz="3200" kern="1200" dirty="0"/>
        </a:p>
      </dsp:txBody>
      <dsp:txXfrm>
        <a:off x="995808" y="1153141"/>
        <a:ext cx="1793365" cy="1417057"/>
      </dsp:txXfrm>
    </dsp:sp>
    <dsp:sp modelId="{97A3017F-F836-584D-B957-9F5AEBBC5AD1}">
      <dsp:nvSpPr>
        <dsp:cNvPr id="0" name=""/>
        <dsp:cNvSpPr/>
      </dsp:nvSpPr>
      <dsp:spPr>
        <a:xfrm rot="16200000">
          <a:off x="3261209" y="1231264"/>
          <a:ext cx="1519856" cy="5644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E11E9F-4EC8-1648-8BC9-2EA4BF6214E2}">
      <dsp:nvSpPr>
        <dsp:cNvPr id="0" name=""/>
        <dsp:cNvSpPr/>
      </dsp:nvSpPr>
      <dsp:spPr>
        <a:xfrm>
          <a:off x="3080368" y="951"/>
          <a:ext cx="1881539" cy="15052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Audiencia</a:t>
          </a:r>
          <a:endParaRPr lang="es-ES" sz="3200" kern="1200" dirty="0"/>
        </a:p>
      </dsp:txBody>
      <dsp:txXfrm>
        <a:off x="3124455" y="45038"/>
        <a:ext cx="1793365" cy="1417057"/>
      </dsp:txXfrm>
    </dsp:sp>
    <dsp:sp modelId="{BCB90355-472B-EB44-B9BA-31CED252DA1C}">
      <dsp:nvSpPr>
        <dsp:cNvPr id="0" name=""/>
        <dsp:cNvSpPr/>
      </dsp:nvSpPr>
      <dsp:spPr>
        <a:xfrm rot="19500000">
          <a:off x="4767359" y="2015316"/>
          <a:ext cx="1519856" cy="5644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0B656F-6B58-1541-96F1-F75D22596899}">
      <dsp:nvSpPr>
        <dsp:cNvPr id="0" name=""/>
        <dsp:cNvSpPr/>
      </dsp:nvSpPr>
      <dsp:spPr>
        <a:xfrm>
          <a:off x="5209015" y="1109054"/>
          <a:ext cx="1881539" cy="15052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Objetivos</a:t>
          </a:r>
          <a:endParaRPr lang="es-ES" sz="3200" kern="1200" dirty="0"/>
        </a:p>
      </dsp:txBody>
      <dsp:txXfrm>
        <a:off x="5253102" y="1153141"/>
        <a:ext cx="1793365" cy="1417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D32CB-54E6-DA43-BFFE-5B35A7189194}">
      <dsp:nvSpPr>
        <dsp:cNvPr id="0" name=""/>
        <dsp:cNvSpPr/>
      </dsp:nvSpPr>
      <dsp:spPr>
        <a:xfrm rot="16200000">
          <a:off x="924719" y="-924719"/>
          <a:ext cx="2171700" cy="402113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CONOCER LA AUDIENCIA</a:t>
          </a:r>
          <a:endParaRPr lang="es-ES" sz="3800" kern="1200" dirty="0"/>
        </a:p>
      </dsp:txBody>
      <dsp:txXfrm rot="5400000">
        <a:off x="0" y="0"/>
        <a:ext cx="4021138" cy="1628775"/>
      </dsp:txXfrm>
    </dsp:sp>
    <dsp:sp modelId="{3672F502-FE1E-7A49-8034-1A057447C0A4}">
      <dsp:nvSpPr>
        <dsp:cNvPr id="0" name=""/>
        <dsp:cNvSpPr/>
      </dsp:nvSpPr>
      <dsp:spPr>
        <a:xfrm>
          <a:off x="4021138" y="0"/>
          <a:ext cx="4021138" cy="21717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CONOCER EL TEMA</a:t>
          </a:r>
          <a:endParaRPr lang="es-ES" sz="3800" kern="1200" dirty="0"/>
        </a:p>
      </dsp:txBody>
      <dsp:txXfrm>
        <a:off x="4021138" y="0"/>
        <a:ext cx="4021138" cy="1628775"/>
      </dsp:txXfrm>
    </dsp:sp>
    <dsp:sp modelId="{D7B2DAB5-8324-804D-985B-06387E8D2BC3}">
      <dsp:nvSpPr>
        <dsp:cNvPr id="0" name=""/>
        <dsp:cNvSpPr/>
      </dsp:nvSpPr>
      <dsp:spPr>
        <a:xfrm rot="10800000">
          <a:off x="0" y="2171700"/>
          <a:ext cx="4021138" cy="21717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CONOCER EL FORMATO</a:t>
          </a:r>
          <a:endParaRPr lang="es-ES" sz="3800" kern="1200" dirty="0"/>
        </a:p>
      </dsp:txBody>
      <dsp:txXfrm rot="10800000">
        <a:off x="0" y="2714625"/>
        <a:ext cx="4021138" cy="1628775"/>
      </dsp:txXfrm>
    </dsp:sp>
    <dsp:sp modelId="{508E094A-CBBA-AC42-970B-A0C2F1A4757E}">
      <dsp:nvSpPr>
        <dsp:cNvPr id="0" name=""/>
        <dsp:cNvSpPr/>
      </dsp:nvSpPr>
      <dsp:spPr>
        <a:xfrm rot="5400000">
          <a:off x="4945857" y="1246981"/>
          <a:ext cx="2171700" cy="402113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DEFINIR LOS RESULTADOS</a:t>
          </a:r>
          <a:endParaRPr lang="es-ES" sz="3800" kern="1200" dirty="0"/>
        </a:p>
      </dsp:txBody>
      <dsp:txXfrm rot="-5400000">
        <a:off x="4021138" y="2714624"/>
        <a:ext cx="4021138" cy="1628775"/>
      </dsp:txXfrm>
    </dsp:sp>
    <dsp:sp modelId="{69EF1302-768C-9748-B72B-580FEB393BAB}">
      <dsp:nvSpPr>
        <dsp:cNvPr id="0" name=""/>
        <dsp:cNvSpPr/>
      </dsp:nvSpPr>
      <dsp:spPr>
        <a:xfrm>
          <a:off x="2814796" y="1628775"/>
          <a:ext cx="2412682" cy="1085850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DPC</a:t>
          </a:r>
          <a:endParaRPr lang="es-ES" sz="3800" kern="1200" dirty="0"/>
        </a:p>
      </dsp:txBody>
      <dsp:txXfrm>
        <a:off x="2867803" y="1681782"/>
        <a:ext cx="2306668" cy="9798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4818C-FA89-A74D-9E25-2A651BE587BF}">
      <dsp:nvSpPr>
        <dsp:cNvPr id="0" name=""/>
        <dsp:cNvSpPr/>
      </dsp:nvSpPr>
      <dsp:spPr>
        <a:xfrm>
          <a:off x="1976086" y="3945"/>
          <a:ext cx="4090103" cy="2818081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912AEE-18B2-874D-89EA-5F042B5DB93F}">
      <dsp:nvSpPr>
        <dsp:cNvPr id="0" name=""/>
        <dsp:cNvSpPr/>
      </dsp:nvSpPr>
      <dsp:spPr>
        <a:xfrm>
          <a:off x="1976086" y="2822026"/>
          <a:ext cx="4090103" cy="1517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0" numCol="1" spcCol="1270" anchor="t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La estructura del IMSS está conformada por :</a:t>
          </a:r>
          <a:endParaRPr lang="es-ES" sz="3100" kern="1200" dirty="0"/>
        </a:p>
      </dsp:txBody>
      <dsp:txXfrm>
        <a:off x="1976086" y="2822026"/>
        <a:ext cx="4090103" cy="15174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EA1D9-0FB5-C845-94C6-5CCC17B97799}">
      <dsp:nvSpPr>
        <dsp:cNvPr id="0" name=""/>
        <dsp:cNvSpPr/>
      </dsp:nvSpPr>
      <dsp:spPr>
        <a:xfrm rot="5400000">
          <a:off x="3574516" y="104748"/>
          <a:ext cx="1610025" cy="14007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Médicos familiares</a:t>
          </a:r>
          <a:endParaRPr lang="es-ES" sz="1200" kern="1200" dirty="0"/>
        </a:p>
      </dsp:txBody>
      <dsp:txXfrm rot="-5400000">
        <a:off x="3897446" y="250993"/>
        <a:ext cx="964164" cy="1108233"/>
      </dsp:txXfrm>
    </dsp:sp>
    <dsp:sp modelId="{4E6091AC-580B-A744-8999-FD1EBBB1FFA3}">
      <dsp:nvSpPr>
        <dsp:cNvPr id="0" name=""/>
        <dsp:cNvSpPr/>
      </dsp:nvSpPr>
      <dsp:spPr>
        <a:xfrm>
          <a:off x="5122395" y="322102"/>
          <a:ext cx="1796788" cy="966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S</a:t>
          </a:r>
          <a:endParaRPr lang="es-ES" sz="1200" kern="1200" dirty="0"/>
        </a:p>
      </dsp:txBody>
      <dsp:txXfrm>
        <a:off x="5122395" y="322102"/>
        <a:ext cx="1796788" cy="966015"/>
      </dsp:txXfrm>
    </dsp:sp>
    <dsp:sp modelId="{28BEFC3A-E15F-CA4D-85F2-654DFA27CF90}">
      <dsp:nvSpPr>
        <dsp:cNvPr id="0" name=""/>
        <dsp:cNvSpPr/>
      </dsp:nvSpPr>
      <dsp:spPr>
        <a:xfrm rot="5400000">
          <a:off x="2061736" y="104748"/>
          <a:ext cx="1610025" cy="14007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 rot="-5400000">
        <a:off x="2384666" y="250993"/>
        <a:ext cx="964164" cy="1108233"/>
      </dsp:txXfrm>
    </dsp:sp>
    <dsp:sp modelId="{513700CE-2089-F64B-A5F0-90ECC8296F30}">
      <dsp:nvSpPr>
        <dsp:cNvPr id="0" name=""/>
        <dsp:cNvSpPr/>
      </dsp:nvSpPr>
      <dsp:spPr>
        <a:xfrm rot="5400000">
          <a:off x="2815228" y="1471338"/>
          <a:ext cx="1610025" cy="14007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Médicos especialistas </a:t>
          </a:r>
          <a:endParaRPr lang="es-ES" sz="1200" kern="1200" dirty="0"/>
        </a:p>
      </dsp:txBody>
      <dsp:txXfrm rot="-5400000">
        <a:off x="3138158" y="1617583"/>
        <a:ext cx="964164" cy="1108233"/>
      </dsp:txXfrm>
    </dsp:sp>
    <dsp:sp modelId="{73FED984-C8B8-EC4C-AB82-308E9E0FBA4C}">
      <dsp:nvSpPr>
        <dsp:cNvPr id="0" name=""/>
        <dsp:cNvSpPr/>
      </dsp:nvSpPr>
      <dsp:spPr>
        <a:xfrm>
          <a:off x="1123091" y="1688692"/>
          <a:ext cx="1738827" cy="966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Sindicato</a:t>
          </a:r>
          <a:endParaRPr lang="es-ES" sz="1200" kern="1200" dirty="0"/>
        </a:p>
      </dsp:txBody>
      <dsp:txXfrm>
        <a:off x="1123091" y="1688692"/>
        <a:ext cx="1738827" cy="966015"/>
      </dsp:txXfrm>
    </dsp:sp>
    <dsp:sp modelId="{FDBAF3D2-C7E6-2B44-8FED-158EADFC315D}">
      <dsp:nvSpPr>
        <dsp:cNvPr id="0" name=""/>
        <dsp:cNvSpPr/>
      </dsp:nvSpPr>
      <dsp:spPr>
        <a:xfrm rot="5400000">
          <a:off x="4328008" y="1471338"/>
          <a:ext cx="1610025" cy="14007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 rot="-5400000">
        <a:off x="4650938" y="1617583"/>
        <a:ext cx="964164" cy="1108233"/>
      </dsp:txXfrm>
    </dsp:sp>
    <dsp:sp modelId="{F79B5C57-9207-E946-BF7A-D0BC8ED312BE}">
      <dsp:nvSpPr>
        <dsp:cNvPr id="0" name=""/>
        <dsp:cNvSpPr/>
      </dsp:nvSpPr>
      <dsp:spPr>
        <a:xfrm rot="5400000">
          <a:off x="3574516" y="2837928"/>
          <a:ext cx="1610025" cy="14007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Profesionales de la salud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Enfermería, trabajo social, </a:t>
          </a:r>
          <a:r>
            <a:rPr lang="es-ES" sz="1200" kern="1200" dirty="0" err="1" smtClean="0"/>
            <a:t>psicològos</a:t>
          </a:r>
          <a:r>
            <a:rPr lang="es-ES" sz="1200" kern="1200" dirty="0" smtClean="0"/>
            <a:t>, </a:t>
          </a:r>
          <a:endParaRPr lang="es-ES" sz="1200" kern="1200" dirty="0"/>
        </a:p>
      </dsp:txBody>
      <dsp:txXfrm rot="-5400000">
        <a:off x="3897446" y="2984173"/>
        <a:ext cx="964164" cy="1108233"/>
      </dsp:txXfrm>
    </dsp:sp>
    <dsp:sp modelId="{671AA6E4-2E3D-924C-8939-F14AC202151E}">
      <dsp:nvSpPr>
        <dsp:cNvPr id="0" name=""/>
        <dsp:cNvSpPr/>
      </dsp:nvSpPr>
      <dsp:spPr>
        <a:xfrm>
          <a:off x="5122395" y="3055282"/>
          <a:ext cx="1796788" cy="966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Sindicato</a:t>
          </a:r>
          <a:endParaRPr lang="es-ES" sz="1200" kern="1200" dirty="0"/>
        </a:p>
      </dsp:txBody>
      <dsp:txXfrm>
        <a:off x="5122395" y="3055282"/>
        <a:ext cx="1796788" cy="966015"/>
      </dsp:txXfrm>
    </dsp:sp>
    <dsp:sp modelId="{71220B6D-5CCC-BD48-9DAB-CD6B8A50EF28}">
      <dsp:nvSpPr>
        <dsp:cNvPr id="0" name=""/>
        <dsp:cNvSpPr/>
      </dsp:nvSpPr>
      <dsp:spPr>
        <a:xfrm rot="5400000">
          <a:off x="2061736" y="2837928"/>
          <a:ext cx="1610025" cy="14007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 rot="-5400000">
        <a:off x="2384666" y="2984173"/>
        <a:ext cx="964164" cy="11082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2742D-16B8-47AD-B511-95331EB7FC47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300" kern="1200" dirty="0" smtClean="0"/>
            <a:t>RETOS DE LA EDUCACIÓN MÉDICA</a:t>
          </a:r>
          <a:endParaRPr lang="es-MX" sz="4300" kern="1200" dirty="0"/>
        </a:p>
      </dsp:txBody>
      <dsp:txXfrm>
        <a:off x="50347" y="106169"/>
        <a:ext cx="8128906" cy="9306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C84DD-A880-4B11-A888-2F8A4E07023A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Modernización e Innovación Educativa</a:t>
          </a:r>
          <a:endParaRPr lang="es-MX" sz="2600" kern="1200" dirty="0"/>
        </a:p>
      </dsp:txBody>
      <dsp:txXfrm rot="10800000">
        <a:off x="1840187" y="2573"/>
        <a:ext cx="5241819" cy="923459"/>
      </dsp:txXfrm>
    </dsp:sp>
    <dsp:sp modelId="{3EB5EAC6-B618-4D5F-B04A-71F9F5C7EAA8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9CBFE-0322-4DEC-B521-DDF56677ABE3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Carrera Docente</a:t>
          </a:r>
          <a:endParaRPr lang="es-MX" sz="2600" kern="1200" dirty="0"/>
        </a:p>
      </dsp:txBody>
      <dsp:txXfrm rot="10800000">
        <a:off x="1840187" y="1201692"/>
        <a:ext cx="5241819" cy="923459"/>
      </dsp:txXfrm>
    </dsp:sp>
    <dsp:sp modelId="{A0F26C97-FA38-496F-9984-EFB8044E9F67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DCCBDA-88B2-4E3F-8AB1-2D16029F4B28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Investigación Educativa</a:t>
          </a:r>
          <a:endParaRPr lang="es-MX" sz="2600" kern="1200" dirty="0"/>
        </a:p>
      </dsp:txBody>
      <dsp:txXfrm rot="10800000">
        <a:off x="1840187" y="2400811"/>
        <a:ext cx="5241819" cy="923459"/>
      </dsp:txXfrm>
    </dsp:sp>
    <dsp:sp modelId="{0D10F1A2-4C15-4AC7-A60C-73B00A2EB0DE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DC4AD-04E9-4110-B4E5-C171FFC48842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Evaluación</a:t>
          </a:r>
          <a:endParaRPr lang="es-MX" sz="2600" kern="1200" dirty="0"/>
        </a:p>
      </dsp:txBody>
      <dsp:txXfrm rot="10800000">
        <a:off x="1840187" y="3599929"/>
        <a:ext cx="5241819" cy="923459"/>
      </dsp:txXfrm>
    </dsp:sp>
    <dsp:sp modelId="{05C31F2E-4534-43F2-9C67-EFAA0366356B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81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85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0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52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32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58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54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25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88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79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7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7D58-341D-B64E-9170-D6909D8AD69E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5AB5B-A432-9147-8A78-55F8A86EA9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15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7" Type="http://schemas.openxmlformats.org/officeDocument/2006/relationships/diagramData" Target="../diagrams/data9.xml"/><Relationship Id="rId8" Type="http://schemas.openxmlformats.org/officeDocument/2006/relationships/diagramLayout" Target="../diagrams/layout9.xml"/><Relationship Id="rId9" Type="http://schemas.openxmlformats.org/officeDocument/2006/relationships/diagramQuickStyle" Target="../diagrams/quickStyle9.xml"/><Relationship Id="rId10" Type="http://schemas.openxmlformats.org/officeDocument/2006/relationships/diagramColors" Target="../diagrams/colors9.xml"/><Relationship Id="rId11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IMPORTANCIA DE LA ACTUALIZACIÓN Y DESARROLLO ACADÉMICO PARA LOS MÉDICOS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Dra. Lydia Zerón Gutiérrez</a:t>
            </a:r>
          </a:p>
          <a:p>
            <a:r>
              <a:rPr lang="es-ES" dirty="0" smtClean="0"/>
              <a:t>Junio 16, 2016</a:t>
            </a:r>
          </a:p>
        </p:txBody>
      </p:sp>
      <p:grpSp>
        <p:nvGrpSpPr>
          <p:cNvPr id="4" name="Agrupar 3"/>
          <p:cNvGrpSpPr/>
          <p:nvPr/>
        </p:nvGrpSpPr>
        <p:grpSpPr>
          <a:xfrm>
            <a:off x="409925" y="481577"/>
            <a:ext cx="8244532" cy="815490"/>
            <a:chOff x="0" y="204236"/>
            <a:chExt cx="8244532" cy="815490"/>
          </a:xfrm>
        </p:grpSpPr>
        <p:sp>
          <p:nvSpPr>
            <p:cNvPr id="5" name="Rectángulo redondeado 4"/>
            <p:cNvSpPr/>
            <p:nvPr/>
          </p:nvSpPr>
          <p:spPr>
            <a:xfrm>
              <a:off x="0" y="204236"/>
              <a:ext cx="8244532" cy="81549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39809" y="244045"/>
              <a:ext cx="8164914" cy="735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400" b="1" i="0" kern="1200" baseline="0" dirty="0" smtClean="0"/>
                <a:t>La Academia Nacional de Educación Médica </a:t>
              </a:r>
              <a:endParaRPr lang="es-MX" sz="3400" kern="1200" dirty="0"/>
            </a:p>
          </p:txBody>
        </p:sp>
      </p:grp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68413"/>
            <a:ext cx="1582738" cy="1225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43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teóricos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Schon</a:t>
            </a:r>
            <a:r>
              <a:rPr lang="es-ES" dirty="0" smtClean="0"/>
              <a:t> y </a:t>
            </a:r>
            <a:r>
              <a:rPr lang="es-ES" dirty="0" err="1" smtClean="0"/>
              <a:t>Kolb</a:t>
            </a:r>
            <a:r>
              <a:rPr lang="es-ES" dirty="0" smtClean="0"/>
              <a:t> en 1988 describe a la EMC como un proceso interno, personal e individual. Habla de reflexión y autoeficacia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384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Fuerzas para el cambio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58110"/>
              </p:ext>
            </p:extLst>
          </p:nvPr>
        </p:nvGraphicFramePr>
        <p:xfrm>
          <a:off x="549275" y="1617595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9173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Inserción de las ciencias de la telecomunicación e informática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red ha facilitado y complicado la forma de aprender</a:t>
            </a:r>
          </a:p>
          <a:p>
            <a:r>
              <a:rPr lang="es-ES" dirty="0" smtClean="0"/>
              <a:t>Los escenarios educativos se han diversificado</a:t>
            </a:r>
          </a:p>
          <a:p>
            <a:r>
              <a:rPr lang="es-ES" dirty="0" smtClean="0"/>
              <a:t>Los personajes en el proceso enseñanza aprendizaje han cambiado : simuladores clínicos y aparatos electrónicos móviles.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457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>
                <a:solidFill>
                  <a:srgbClr val="F4F1DA"/>
                </a:solidFill>
                <a:latin typeface="Calibri" charset="0"/>
              </a:rPr>
              <a:t>Internet y Educación clínica</a:t>
            </a:r>
          </a:p>
        </p:txBody>
      </p:sp>
      <p:pic>
        <p:nvPicPr>
          <p:cNvPr id="31747" name="Picture 2" descr="C:\Users\seciss\Pictures\internet 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49" b="24049"/>
          <a:stretch>
            <a:fillRect/>
          </a:stretch>
        </p:blipFill>
        <p:spPr/>
      </p:pic>
      <p:pic>
        <p:nvPicPr>
          <p:cNvPr id="31748" name="Picture 3" descr="C:\Users\seciss\Pictures\internet 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95463"/>
            <a:ext cx="29241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4" descr="C:\Users\seciss\Pictures\internet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484313"/>
            <a:ext cx="27622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5" descr="C:\Users\seciss\Pictures\internet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437063"/>
            <a:ext cx="21240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7" descr="C:\Users\seciss\Pictures\internet 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4430713"/>
            <a:ext cx="2600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786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actual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educación médica continua actual es vista en México bajo diferentes aristas :</a:t>
            </a:r>
          </a:p>
          <a:p>
            <a:r>
              <a:rPr lang="es-ES" dirty="0" smtClean="0"/>
              <a:t>1) Negocio</a:t>
            </a:r>
          </a:p>
          <a:p>
            <a:r>
              <a:rPr lang="es-ES" dirty="0" smtClean="0"/>
              <a:t>2) Requisito indispensable para la certificación </a:t>
            </a:r>
          </a:p>
          <a:p>
            <a:r>
              <a:rPr lang="es-ES" dirty="0" smtClean="0"/>
              <a:t>3) Necesaria para mejorar la práctica profesional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882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Personajes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351314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432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Proveedores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Instituciones de salud públicas y privadas</a:t>
            </a:r>
          </a:p>
          <a:p>
            <a:r>
              <a:rPr lang="es-ES" dirty="0" smtClean="0"/>
              <a:t>Instituciones de educación superior</a:t>
            </a:r>
          </a:p>
          <a:p>
            <a:r>
              <a:rPr lang="es-ES" dirty="0" smtClean="0"/>
              <a:t>Industria farmacéutica</a:t>
            </a:r>
          </a:p>
          <a:p>
            <a:r>
              <a:rPr lang="es-ES" dirty="0" smtClean="0"/>
              <a:t>Instituciones privadas formadas ex profeso para el </a:t>
            </a:r>
            <a:r>
              <a:rPr lang="es-ES" dirty="0" err="1" smtClean="0"/>
              <a:t>dpc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583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Médicos generales que requieren herramientas de DPC para mejorar su práctica médica</a:t>
            </a:r>
          </a:p>
          <a:p>
            <a:r>
              <a:rPr lang="es-ES" dirty="0" smtClean="0"/>
              <a:t>Médicos generales que la requieren para la certificación</a:t>
            </a:r>
          </a:p>
          <a:p>
            <a:r>
              <a:rPr lang="es-ES" dirty="0" smtClean="0"/>
              <a:t>Médicos especialistas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5501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19684"/>
            <a:ext cx="8042276" cy="1336956"/>
          </a:xfrm>
        </p:spPr>
        <p:txBody>
          <a:bodyPr/>
          <a:lstStyle/>
          <a:p>
            <a:r>
              <a:rPr lang="es-ES" dirty="0" smtClean="0"/>
              <a:t>Estructura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977880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1497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Elementos fundamentales de la DPC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751468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76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Educación Médica Continua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Es cualquier actividad que sirva para mantener, desarrollar o incrementar el conocimiento, habilidades y desempeño profesional, así como las relaciones que los médicos utilizan para proveer sus servicios a los pacientes y al público en general.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1800" dirty="0" smtClean="0"/>
              <a:t>American Medical </a:t>
            </a:r>
            <a:r>
              <a:rPr lang="es-ES" sz="1800" dirty="0" err="1" smtClean="0"/>
              <a:t>Association</a:t>
            </a:r>
            <a:r>
              <a:rPr lang="es-ES" sz="1800" dirty="0" smtClean="0"/>
              <a:t> 2007, </a:t>
            </a:r>
            <a:r>
              <a:rPr lang="es-ES" sz="1800" dirty="0" err="1" smtClean="0"/>
              <a:t>Accreditation</a:t>
            </a:r>
            <a:r>
              <a:rPr lang="es-ES" sz="1800" dirty="0" smtClean="0"/>
              <a:t> Council </a:t>
            </a:r>
            <a:r>
              <a:rPr lang="es-ES" sz="1800" dirty="0" err="1" smtClean="0"/>
              <a:t>for</a:t>
            </a:r>
            <a:r>
              <a:rPr lang="es-ES" sz="1800" dirty="0" smtClean="0"/>
              <a:t> CME 2007</a:t>
            </a:r>
          </a:p>
        </p:txBody>
      </p:sp>
    </p:spTree>
    <p:extLst>
      <p:ext uri="{BB962C8B-B14F-4D97-AF65-F5344CB8AC3E}">
        <p14:creationId xmlns:p14="http://schemas.microsoft.com/office/powerpoint/2010/main" val="2308657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otros países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En Canadá el sistema de salud se basa en la atención del primer nivel de atención.</a:t>
            </a:r>
          </a:p>
          <a:p>
            <a:r>
              <a:rPr lang="es-ES" dirty="0" smtClean="0"/>
              <a:t>La audiencia está constituida por médicos generales que practican la medicina con buenos niveles de calidad</a:t>
            </a:r>
          </a:p>
          <a:p>
            <a:r>
              <a:rPr lang="es-ES" dirty="0" smtClean="0"/>
              <a:t>Son formados para ser individuos </a:t>
            </a:r>
            <a:r>
              <a:rPr lang="es-ES" dirty="0" err="1" smtClean="0"/>
              <a:t>autoregulados</a:t>
            </a:r>
            <a:r>
              <a:rPr lang="es-ES" dirty="0" smtClean="0"/>
              <a:t>, por lo que ellos mismos van identificando sus necesidades profesionales y tratan de atenderlas a través de diversas estrategias de DPC.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711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OTROS PAÍSES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En Estados Unidos, la especialización de la medicina tiene mayor participación.</a:t>
            </a:r>
          </a:p>
          <a:p>
            <a:r>
              <a:rPr lang="es-ES" dirty="0" smtClean="0"/>
              <a:t>La audiencia está constituida por médicos especialistas que también son altamente </a:t>
            </a:r>
            <a:r>
              <a:rPr lang="es-ES" dirty="0" err="1" smtClean="0"/>
              <a:t>autoregulados</a:t>
            </a:r>
            <a:r>
              <a:rPr lang="es-ES" dirty="0" smtClean="0"/>
              <a:t>, pero también se requiere para la certificación como especialistas.</a:t>
            </a:r>
          </a:p>
          <a:p>
            <a:r>
              <a:rPr lang="es-ES" dirty="0" smtClean="0"/>
              <a:t>Está fuertemente regulada por la ACME , quien organiza en un catálogo y otorga puntos a las diversas actividades a las que son sujetos los usuarios.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6506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EUA Y CANADÁ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En estos dos países se ha apoyado en los últimos años la conformación de los “equipos de salud”</a:t>
            </a:r>
          </a:p>
          <a:p>
            <a:r>
              <a:rPr lang="es-ES" dirty="0" smtClean="0"/>
              <a:t>Constituidos por una serie de profesionales de la salud que participan en la atención integral del paciente.</a:t>
            </a:r>
          </a:p>
          <a:p>
            <a:r>
              <a:rPr lang="es-ES" dirty="0" smtClean="0"/>
              <a:t>Hay un médico, un enfermero, un nutriólogo, terapeuta o terapista, psicólogo. Las actividades de DPC están dirigidas a todo el equipo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9231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LA UNIÓN EUROPEA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En Europa, se ha intentado trabajar bajo la línea de la “unión”</a:t>
            </a:r>
          </a:p>
          <a:p>
            <a:r>
              <a:rPr lang="es-ES" dirty="0" smtClean="0"/>
              <a:t>Ha fracasado debido a que los sistemas de salud en cada país son diferentes.</a:t>
            </a:r>
          </a:p>
          <a:p>
            <a:r>
              <a:rPr lang="es-ES" dirty="0" smtClean="0"/>
              <a:t>Las audiencias y los objetivos de las actividades de la DPC son diferentes, con diversos intereses </a:t>
            </a:r>
          </a:p>
          <a:p>
            <a:r>
              <a:rPr lang="es-ES" dirty="0" smtClean="0"/>
              <a:t>España sigue el modelo de la medicina especializada, se acerca mucho al de EUA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2086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LA UNIÓN EUROPEA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Inglaterra, Alemania y Holanda siguen el modelo de la atención primaria. La base de sus sistemas de salud son los médicos generales.</a:t>
            </a:r>
          </a:p>
          <a:p>
            <a:r>
              <a:rPr lang="es-ES" dirty="0" smtClean="0"/>
              <a:t>Desde etapas tempranas de su formación se fomentan actitudes de </a:t>
            </a:r>
            <a:r>
              <a:rPr lang="es-ES" dirty="0" err="1" smtClean="0"/>
              <a:t>autoregulación</a:t>
            </a:r>
            <a:r>
              <a:rPr lang="es-ES" dirty="0" smtClean="0"/>
              <a:t>. </a:t>
            </a:r>
          </a:p>
          <a:p>
            <a:r>
              <a:rPr lang="es-ES" dirty="0" smtClean="0"/>
              <a:t>No es necesario “forzar” al DPC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9896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México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El Sistema de Salud en México se basa en las especialidades. La fuerza educativa se concentra en la alta </a:t>
            </a:r>
            <a:r>
              <a:rPr lang="es-ES" dirty="0" err="1" smtClean="0"/>
              <a:t>especializacion</a:t>
            </a:r>
            <a:r>
              <a:rPr lang="es-ES" dirty="0" smtClean="0"/>
              <a:t> de recursos humanos.</a:t>
            </a:r>
          </a:p>
          <a:p>
            <a:r>
              <a:rPr lang="es-ES" dirty="0" smtClean="0"/>
              <a:t>A pesar de que las necesidades básicas de la mayoría de la población son atendidas por un médico general. </a:t>
            </a:r>
          </a:p>
          <a:p>
            <a:r>
              <a:rPr lang="es-ES" dirty="0" smtClean="0"/>
              <a:t>Las actividades del DPC no están reguladas ni sancionadas. Los consejos de las diversas especialidades trabajan de forma independiente y exigen puntos de DPC para su certificación.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8415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EL IMSS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84157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1209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DPC EN EL IMSS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417491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43" y="2191777"/>
            <a:ext cx="2383311" cy="154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3287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ACTIVIDADES DE DPC EN EL IMSS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actividades de EMC y/o DPC están encaminadas  a la capacitación para el puesto</a:t>
            </a:r>
          </a:p>
          <a:p>
            <a:r>
              <a:rPr lang="es-ES" dirty="0" smtClean="0"/>
              <a:t>El sindicato juega un papel importante y participa en la toma de decisiones</a:t>
            </a:r>
          </a:p>
          <a:p>
            <a:r>
              <a:rPr lang="es-ES" dirty="0" smtClean="0"/>
              <a:t>No se encamina hacia el desarrollo profesional continuo, se hace con base en el beneficio institucional.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804" y="4835825"/>
            <a:ext cx="2858995" cy="1290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438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 Cu</a:t>
            </a:r>
            <a:r>
              <a:rPr lang="es-ES" dirty="0" smtClean="0"/>
              <a:t>ánto tiempo invertimos 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 smtClean="0"/>
          </a:p>
          <a:p>
            <a:r>
              <a:rPr lang="es-ES" dirty="0" smtClean="0"/>
              <a:t>Para formar a un médico general se invierten 6 </a:t>
            </a:r>
            <a:r>
              <a:rPr lang="es-ES" dirty="0" smtClean="0"/>
              <a:t> a 7 años</a:t>
            </a:r>
            <a:endParaRPr lang="es-ES" dirty="0" smtClean="0"/>
          </a:p>
          <a:p>
            <a:r>
              <a:rPr lang="es-ES" dirty="0" smtClean="0"/>
              <a:t>Para formar a un médico especialista se invierten de 3 a 5 años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¿ Cuánto tiempo y cómo invertimos en mantener a nuestros profesionales de la salud ejerciendo con altos estándares de calidad 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32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EMC - DPC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 término ha ido evolucionando y se ha manejado más en la actualidad :</a:t>
            </a:r>
          </a:p>
          <a:p>
            <a:pPr marL="0" indent="0" algn="ctr">
              <a:buNone/>
            </a:pPr>
            <a:r>
              <a:rPr lang="es-ES" dirty="0" smtClean="0"/>
              <a:t>Desarrollo Profesional Continuo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Se incluyen conceptos como : aprendizaje </a:t>
            </a:r>
            <a:r>
              <a:rPr lang="es-ES" dirty="0" err="1" smtClean="0"/>
              <a:t>autodirigido</a:t>
            </a:r>
            <a:r>
              <a:rPr lang="es-ES" dirty="0" smtClean="0"/>
              <a:t> y desarrollo personal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5360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 General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 desarrollo profesional continuo es el pilar fundamental para la práctica médica de calidad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4127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PROPUESTAS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Construir un diagnóstico sobre necesidades institucionales y personales para elaborar un programa </a:t>
            </a:r>
            <a:r>
              <a:rPr lang="es-ES" dirty="0" smtClean="0"/>
              <a:t>nacional de </a:t>
            </a:r>
            <a:r>
              <a:rPr lang="es-ES" dirty="0" smtClean="0"/>
              <a:t>desarrollo profesional continuo para nuestros médicos</a:t>
            </a:r>
          </a:p>
          <a:p>
            <a:r>
              <a:rPr lang="es-ES" dirty="0" smtClean="0"/>
              <a:t>Innovar en estrategias de desarrollo profesional</a:t>
            </a:r>
          </a:p>
          <a:p>
            <a:r>
              <a:rPr lang="es-ES" dirty="0" smtClean="0"/>
              <a:t>Fortalecer el ambiente para hacerlo propicio para el cambio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102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98915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alibri" charset="0"/>
              </a:rPr>
              <a:t>	OTROS RETOS</a:t>
            </a:r>
            <a:endParaRPr lang="es-ES" dirty="0">
              <a:latin typeface="Calibri" charset="0"/>
            </a:endParaRPr>
          </a:p>
        </p:txBody>
      </p:sp>
      <p:pic>
        <p:nvPicPr>
          <p:cNvPr id="368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3141663"/>
            <a:ext cx="927100" cy="925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68" name="5 Grupo"/>
          <p:cNvGrpSpPr>
            <a:grpSpLocks/>
          </p:cNvGrpSpPr>
          <p:nvPr/>
        </p:nvGrpSpPr>
        <p:grpSpPr bwMode="auto">
          <a:xfrm>
            <a:off x="2268538" y="3068638"/>
            <a:ext cx="5472112" cy="923925"/>
            <a:chOff x="1609322" y="1201692"/>
            <a:chExt cx="5472684" cy="923459"/>
          </a:xfrm>
        </p:grpSpPr>
        <p:sp>
          <p:nvSpPr>
            <p:cNvPr id="7" name="6 Pentágono"/>
            <p:cNvSpPr/>
            <p:nvPr/>
          </p:nvSpPr>
          <p:spPr>
            <a:xfrm rot="10800000">
              <a:off x="1609322" y="1201692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entágono 4"/>
            <p:cNvSpPr/>
            <p:nvPr/>
          </p:nvSpPr>
          <p:spPr>
            <a:xfrm rot="21600000">
              <a:off x="1839533" y="1201692"/>
              <a:ext cx="5242473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7220" tIns="95250" rIns="177800" bIns="9525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s-MX" sz="25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Arial" charset="0"/>
                </a:rPr>
                <a:t>Evaluación en campos clínicos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64102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RETOS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Fundamental para el avance 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3141663"/>
            <a:ext cx="927100" cy="92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5 Grupo"/>
          <p:cNvGrpSpPr>
            <a:grpSpLocks/>
          </p:cNvGrpSpPr>
          <p:nvPr/>
        </p:nvGrpSpPr>
        <p:grpSpPr bwMode="auto">
          <a:xfrm>
            <a:off x="2268538" y="3068638"/>
            <a:ext cx="5472112" cy="923925"/>
            <a:chOff x="1609322" y="1201692"/>
            <a:chExt cx="5472684" cy="923459"/>
          </a:xfrm>
        </p:grpSpPr>
        <p:sp>
          <p:nvSpPr>
            <p:cNvPr id="6" name="6 Pentágono"/>
            <p:cNvSpPr/>
            <p:nvPr/>
          </p:nvSpPr>
          <p:spPr>
            <a:xfrm rot="10800000">
              <a:off x="1609322" y="1201692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entágono 4"/>
            <p:cNvSpPr/>
            <p:nvPr/>
          </p:nvSpPr>
          <p:spPr>
            <a:xfrm rot="21600000">
              <a:off x="1839533" y="1201692"/>
              <a:ext cx="5242473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7220" tIns="95250" rIns="177800" bIns="9525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s-MX" sz="2500" dirty="0" smtClean="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Arial" charset="0"/>
                </a:rPr>
                <a:t>Certificación de la educación médica continua</a:t>
              </a:r>
              <a:endParaRPr lang="es-MX" sz="2500" dirty="0">
                <a:solidFill>
                  <a:srgbClr val="FFFFFF"/>
                </a:solidFill>
                <a:latin typeface="Calibri" charset="0"/>
                <a:ea typeface="ＭＳ Ｐゴシック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01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Hace un siglo se consideraba que los conocimientos que se adquirían en la escuela de medicina eran suficientes para practicar y ejercer la medicina.</a:t>
            </a:r>
          </a:p>
          <a:p>
            <a:r>
              <a:rPr lang="es-ES" dirty="0" smtClean="0"/>
              <a:t>Después de la primera guerra mundial , se vio la necesidad de agrupar a los médicos en asociaciones de especialistas y esto inició a segmentar el conocimiento . La EMC se basa en : cursos formales, simposios o talleres</a:t>
            </a:r>
          </a:p>
        </p:txBody>
      </p:sp>
    </p:spTree>
    <p:extLst>
      <p:ext uri="{BB962C8B-B14F-4D97-AF65-F5344CB8AC3E}">
        <p14:creationId xmlns:p14="http://schemas.microsoft.com/office/powerpoint/2010/main" val="54330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En 1947 con la Segunda Guerra Mundial , la explosión del conocimiento, surge el término de : “créditos” para que los médicos pudieran “acreditar o certificar “ sus conocimientos.</a:t>
            </a:r>
          </a:p>
          <a:p>
            <a:r>
              <a:rPr lang="es-ES" dirty="0" smtClean="0"/>
              <a:t>En los 70’s la industria farmacéutica se involucra con la EMC y ahora constituye uno de los principales emporios </a:t>
            </a:r>
          </a:p>
          <a:p>
            <a:r>
              <a:rPr lang="es-ES" dirty="0" smtClean="0"/>
              <a:t>Por esta época y por la incrementada necesidad de mantenerse actualizado, surge el </a:t>
            </a:r>
            <a:r>
              <a:rPr lang="es-ES" dirty="0" err="1" smtClean="0"/>
              <a:t>Accreditation</a:t>
            </a:r>
            <a:r>
              <a:rPr lang="es-ES" dirty="0" smtClean="0"/>
              <a:t> Council </a:t>
            </a:r>
            <a:r>
              <a:rPr lang="es-ES" dirty="0" err="1" smtClean="0"/>
              <a:t>for</a:t>
            </a:r>
            <a:r>
              <a:rPr lang="es-ES" dirty="0" smtClean="0"/>
              <a:t> CME.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53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 Cómo funciona la EMC 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Fox en 1990 , realiza un estudio con 300 médicos de toda la unión americana y les pregunta:</a:t>
            </a:r>
          </a:p>
          <a:p>
            <a:r>
              <a:rPr lang="es-ES" dirty="0" smtClean="0"/>
              <a:t>1) Qué cambiaste de tu práctica profesional?</a:t>
            </a:r>
          </a:p>
          <a:p>
            <a:r>
              <a:rPr lang="es-ES" dirty="0" smtClean="0"/>
              <a:t>2) Qué produjo este cambio?</a:t>
            </a:r>
          </a:p>
          <a:p>
            <a:r>
              <a:rPr lang="es-ES" dirty="0" smtClean="0"/>
              <a:t>3) Cómo adquiriste el aprendizaje para lograr el cambio 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432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¿ Cómo funciona ?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168415"/>
              </p:ext>
            </p:extLst>
          </p:nvPr>
        </p:nvGraphicFramePr>
        <p:xfrm>
          <a:off x="549275" y="1182864"/>
          <a:ext cx="8042276" cy="4760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322745"/>
            <a:ext cx="2271643" cy="21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22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teóricos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Bandura en 1963 habla de la importancia del ambiente social para lograr cambios en la gente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598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teóricos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Knowles</a:t>
            </a:r>
            <a:r>
              <a:rPr lang="es-ES" dirty="0" smtClean="0"/>
              <a:t> en 1984 describe el aprendizaje del adulto como una necesidad educativa que es relevante para su práctica médica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3511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1170</Words>
  <Application>Microsoft Macintosh PowerPoint</Application>
  <PresentationFormat>Presentación en pantalla (4:3)</PresentationFormat>
  <Paragraphs>143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  IMPORTANCIA DE LA ACTUALIZACIÓN Y DESARROLLO ACADÉMICO PARA LOS MÉDICOS</vt:lpstr>
      <vt:lpstr>Educación Médica Continua</vt:lpstr>
      <vt:lpstr>EMC - DPC</vt:lpstr>
      <vt:lpstr>Historia</vt:lpstr>
      <vt:lpstr>Historia</vt:lpstr>
      <vt:lpstr>¿ Cómo funciona la EMC ?</vt:lpstr>
      <vt:lpstr>¿ Cómo funciona ?</vt:lpstr>
      <vt:lpstr>Otros teóricos</vt:lpstr>
      <vt:lpstr>Otros teóricos</vt:lpstr>
      <vt:lpstr>Otros teóricos</vt:lpstr>
      <vt:lpstr>Fuerzas para el cambio</vt:lpstr>
      <vt:lpstr>Inserción de las ciencias de la telecomunicación e informática</vt:lpstr>
      <vt:lpstr>Internet y Educación clínica</vt:lpstr>
      <vt:lpstr>Estado actual</vt:lpstr>
      <vt:lpstr>Personajes</vt:lpstr>
      <vt:lpstr>Proveedores</vt:lpstr>
      <vt:lpstr>Usuarios</vt:lpstr>
      <vt:lpstr>Estructura</vt:lpstr>
      <vt:lpstr>Elementos fundamentales de la DPC</vt:lpstr>
      <vt:lpstr>DPC en otros países</vt:lpstr>
      <vt:lpstr>DPC EN OTROS PAÍSES </vt:lpstr>
      <vt:lpstr>EUA Y CANADÁ</vt:lpstr>
      <vt:lpstr>DPC EN LA UNIÓN EUROPEA</vt:lpstr>
      <vt:lpstr>DPC EN LA UNIÓN EUROPEA</vt:lpstr>
      <vt:lpstr>DPC en México</vt:lpstr>
      <vt:lpstr>DPC EN EL IMSS</vt:lpstr>
      <vt:lpstr>DPC EN EL IMSS</vt:lpstr>
      <vt:lpstr>ACTIVIDADES DE DPC EN EL IMSS</vt:lpstr>
      <vt:lpstr>¿ Cuánto tiempo invertimos ?</vt:lpstr>
      <vt:lpstr>Conclusión General</vt:lpstr>
      <vt:lpstr>PROPUESTAS</vt:lpstr>
      <vt:lpstr>Presentación de PowerPoint</vt:lpstr>
      <vt:lpstr> OTROS RETOS</vt:lpstr>
      <vt:lpstr>OTROS RETOS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TENDENCIAS ACTUALES EN LA EDUCACIÓN MÉDICA CONTINUA</dc:title>
  <dc:creator>Lydia Estela Zerón Gutierrez</dc:creator>
  <cp:lastModifiedBy>Lydia Estela Zerón Gutierrez</cp:lastModifiedBy>
  <cp:revision>7</cp:revision>
  <dcterms:created xsi:type="dcterms:W3CDTF">2016-06-16T00:48:03Z</dcterms:created>
  <dcterms:modified xsi:type="dcterms:W3CDTF">2016-06-16T12:45:52Z</dcterms:modified>
</cp:coreProperties>
</file>