
<file path=[Content_Types].xml><?xml version="1.0" encoding="utf-8"?>
<Types xmlns="http://schemas.openxmlformats.org/package/2006/content-types">
  <Default Extension="emf" ContentType="image/x-emf"/>
  <Default Extension="xlsx" ContentType="application/vnd.openxmlformats-officedocument.spreadsheetml.sheet"/>
  <Default Extension="xls" ContentType="application/vnd.ms-excel"/>
  <Default Extension="doc" ContentType="application/msword"/>
  <Default Extension="xml" ContentType="application/xml"/>
  <Default Extension="jpeg" ContentType="image/jpeg"/>
  <Default Extension="vml" ContentType="application/vnd.openxmlformats-officedocument.vmlDrawing"/>
  <Default Extension="bin" ContentType="application/vnd.openxmlformats-officedocument.presentationml.printerSettings"/>
  <Default Extension="png" ContentType="image/png"/>
  <Default Extension="wmf" ContentType="image/x-wmf"/>
  <Default Extension="rels" ContentType="application/vnd.openxmlformats-package.relationships+xml"/>
  <Default Extension="xlsm" ContentType="application/vnd.ms-excel.sheet.macroEnabled.12"/>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9.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0.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1.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2.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3.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4.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5.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6.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xml" ContentType="application/vnd.openxmlformats-officedocument.presentationml.notesSlide+xml"/>
  <Override PartName="/ppt/charts/chart4.xml" ContentType="application/vnd.openxmlformats-officedocument.drawingml.chart+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theme/themeOverride2.xml" ContentType="application/vnd.openxmlformats-officedocument.themeOverride+xml"/>
  <Override PartName="/ppt/embeddings/oleObject2.bin" ContentType="application/vnd.openxmlformats-officedocument.oleObject"/>
  <Override PartName="/ppt/drawings/drawing1.xml" ContentType="application/vnd.openxmlformats-officedocument.drawingml.chartshapes+xml"/>
  <Override PartName="/ppt/notesSlides/notesSlide5.xml" ContentType="application/vnd.openxmlformats-officedocument.presentationml.notesSlide+xml"/>
  <Override PartName="/ppt/embeddings/oleObject3.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4.bin" ContentType="application/vnd.openxmlformats-officedocument.oleObject"/>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6" r:id="rId3"/>
    <p:sldMasterId id="2147483714" r:id="rId4"/>
    <p:sldMasterId id="2147483732" r:id="rId5"/>
    <p:sldMasterId id="2147483750" r:id="rId6"/>
    <p:sldMasterId id="2147483768" r:id="rId7"/>
    <p:sldMasterId id="2147483786" r:id="rId8"/>
    <p:sldMasterId id="2147483805" r:id="rId9"/>
    <p:sldMasterId id="2147483823" r:id="rId10"/>
    <p:sldMasterId id="2147483841" r:id="rId11"/>
    <p:sldMasterId id="2147483872" r:id="rId12"/>
    <p:sldMasterId id="2147483885" r:id="rId13"/>
    <p:sldMasterId id="2147483898" r:id="rId14"/>
    <p:sldMasterId id="2147483911" r:id="rId15"/>
    <p:sldMasterId id="2147483923" r:id="rId16"/>
    <p:sldMasterId id="2147483936" r:id="rId17"/>
  </p:sldMasterIdLst>
  <p:notesMasterIdLst>
    <p:notesMasterId r:id="rId52"/>
  </p:notesMasterIdLst>
  <p:sldIdLst>
    <p:sldId id="257" r:id="rId18"/>
    <p:sldId id="290" r:id="rId19"/>
    <p:sldId id="279" r:id="rId20"/>
    <p:sldId id="258" r:id="rId21"/>
    <p:sldId id="282" r:id="rId22"/>
    <p:sldId id="278" r:id="rId23"/>
    <p:sldId id="259" r:id="rId24"/>
    <p:sldId id="260" r:id="rId25"/>
    <p:sldId id="281" r:id="rId26"/>
    <p:sldId id="275" r:id="rId27"/>
    <p:sldId id="263" r:id="rId28"/>
    <p:sldId id="264" r:id="rId29"/>
    <p:sldId id="266" r:id="rId30"/>
    <p:sldId id="283" r:id="rId31"/>
    <p:sldId id="284" r:id="rId32"/>
    <p:sldId id="262" r:id="rId33"/>
    <p:sldId id="285" r:id="rId34"/>
    <p:sldId id="271" r:id="rId35"/>
    <p:sldId id="286" r:id="rId36"/>
    <p:sldId id="268" r:id="rId37"/>
    <p:sldId id="267" r:id="rId38"/>
    <p:sldId id="280" r:id="rId39"/>
    <p:sldId id="270" r:id="rId40"/>
    <p:sldId id="288" r:id="rId41"/>
    <p:sldId id="289" r:id="rId42"/>
    <p:sldId id="295" r:id="rId43"/>
    <p:sldId id="276" r:id="rId44"/>
    <p:sldId id="291" r:id="rId45"/>
    <p:sldId id="292" r:id="rId46"/>
    <p:sldId id="293" r:id="rId47"/>
    <p:sldId id="294" r:id="rId48"/>
    <p:sldId id="272" r:id="rId49"/>
    <p:sldId id="273" r:id="rId50"/>
    <p:sldId id="277" r:id="rId51"/>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ID" initials="D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2" autoAdjust="0"/>
    <p:restoredTop sz="94660"/>
  </p:normalViewPr>
  <p:slideViewPr>
    <p:cSldViewPr>
      <p:cViewPr varScale="1">
        <p:scale>
          <a:sx n="65" d="100"/>
          <a:sy n="65" d="100"/>
        </p:scale>
        <p:origin x="-2032" y="-104"/>
      </p:cViewPr>
      <p:guideLst>
        <p:guide orient="horz" pos="2160"/>
        <p:guide pos="2880"/>
      </p:guideLst>
    </p:cSldViewPr>
  </p:slideViewPr>
  <p:notesTextViewPr>
    <p:cViewPr>
      <p:scale>
        <a:sx n="1" d="1"/>
        <a:sy n="1" d="1"/>
      </p:scale>
      <p:origin x="0" y="0"/>
    </p:cViewPr>
  </p:notesTextViewPr>
  <p:sorterViewPr>
    <p:cViewPr>
      <p:scale>
        <a:sx n="76" d="100"/>
        <a:sy n="76" d="100"/>
      </p:scale>
      <p:origin x="0" y="21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 Target="slides/slide1.xml"/><Relationship Id="rId19" Type="http://schemas.openxmlformats.org/officeDocument/2006/relationships/slide" Target="slides/slide2.xml"/><Relationship Id="rId50" Type="http://schemas.openxmlformats.org/officeDocument/2006/relationships/slide" Target="slides/slide33.xml"/><Relationship Id="rId51" Type="http://schemas.openxmlformats.org/officeDocument/2006/relationships/slide" Target="slides/slide34.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commentAuthors" Target="commentAuthors.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23.xml"/><Relationship Id="rId41" Type="http://schemas.openxmlformats.org/officeDocument/2006/relationships/slide" Target="slides/slide24.xml"/><Relationship Id="rId42" Type="http://schemas.openxmlformats.org/officeDocument/2006/relationships/slide" Target="slides/slide25.xml"/><Relationship Id="rId43" Type="http://schemas.openxmlformats.org/officeDocument/2006/relationships/slide" Target="slides/slide26.xml"/><Relationship Id="rId44" Type="http://schemas.openxmlformats.org/officeDocument/2006/relationships/slide" Target="slides/slide27.xml"/><Relationship Id="rId45" Type="http://schemas.openxmlformats.org/officeDocument/2006/relationships/slide" Target="slides/slide28.xml"/><Relationship Id="rId46" Type="http://schemas.openxmlformats.org/officeDocument/2006/relationships/slide" Target="slides/slide29.xml"/><Relationship Id="rId47" Type="http://schemas.openxmlformats.org/officeDocument/2006/relationships/slide" Target="slides/slide30.xml"/><Relationship Id="rId48" Type="http://schemas.openxmlformats.org/officeDocument/2006/relationships/slide" Target="slides/slide31.xml"/><Relationship Id="rId49" Type="http://schemas.openxmlformats.org/officeDocument/2006/relationships/slide" Target="slides/slide3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3.xml"/><Relationship Id="rId31" Type="http://schemas.openxmlformats.org/officeDocument/2006/relationships/slide" Target="slides/slide14.xml"/><Relationship Id="rId32" Type="http://schemas.openxmlformats.org/officeDocument/2006/relationships/slide" Target="slides/slide15.xml"/><Relationship Id="rId33" Type="http://schemas.openxmlformats.org/officeDocument/2006/relationships/slide" Target="slides/slide16.xml"/><Relationship Id="rId34" Type="http://schemas.openxmlformats.org/officeDocument/2006/relationships/slide" Target="slides/slide17.xml"/><Relationship Id="rId35" Type="http://schemas.openxmlformats.org/officeDocument/2006/relationships/slide" Target="slides/slide18.xml"/><Relationship Id="rId36" Type="http://schemas.openxmlformats.org/officeDocument/2006/relationships/slide" Target="slides/slide19.xml"/><Relationship Id="rId37" Type="http://schemas.openxmlformats.org/officeDocument/2006/relationships/slide" Target="slides/slide20.xml"/><Relationship Id="rId38" Type="http://schemas.openxmlformats.org/officeDocument/2006/relationships/slide" Target="slides/slide21.xml"/><Relationship Id="rId39" Type="http://schemas.openxmlformats.org/officeDocument/2006/relationships/slide" Target="slides/slide22.xml"/><Relationship Id="rId20" Type="http://schemas.openxmlformats.org/officeDocument/2006/relationships/slide" Target="slides/slide3.xml"/><Relationship Id="rId21" Type="http://schemas.openxmlformats.org/officeDocument/2006/relationships/slide" Target="slides/slide4.xml"/><Relationship Id="rId22" Type="http://schemas.openxmlformats.org/officeDocument/2006/relationships/slide" Target="slides/slide5.xml"/><Relationship Id="rId23" Type="http://schemas.openxmlformats.org/officeDocument/2006/relationships/slide" Target="slides/slide6.xml"/><Relationship Id="rId24" Type="http://schemas.openxmlformats.org/officeDocument/2006/relationships/slide" Target="slides/slide7.xml"/><Relationship Id="rId25" Type="http://schemas.openxmlformats.org/officeDocument/2006/relationships/slide" Target="slides/slide8.xml"/><Relationship Id="rId26" Type="http://schemas.openxmlformats.org/officeDocument/2006/relationships/slide" Target="slides/slide9.xml"/><Relationship Id="rId27" Type="http://schemas.openxmlformats.org/officeDocument/2006/relationships/slide" Target="slides/slide10.xml"/><Relationship Id="rId28" Type="http://schemas.openxmlformats.org/officeDocument/2006/relationships/slide" Target="slides/slide11.xml"/><Relationship Id="rId29" Type="http://schemas.openxmlformats.org/officeDocument/2006/relationships/slide" Target="slides/slide12.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ADA%20V\Escritorio\Peru\Libro2.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habilitada_para_macros_de_Microsoft_Excel3.xlsm"/></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Hoja_de_c_lculo_de_Microsoft_Excel4.xlsx"/></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embeddings/oleObject2.bin"/><Relationship Id="rId3"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0516839930651545"/>
          <c:y val="0.0425797532844275"/>
          <c:w val="0.828489814101821"/>
          <c:h val="0.826564837885844"/>
        </c:manualLayout>
      </c:layout>
      <c:bar3DChart>
        <c:barDir val="col"/>
        <c:grouping val="clustered"/>
        <c:varyColors val="0"/>
        <c:ser>
          <c:idx val="0"/>
          <c:order val="0"/>
          <c:tx>
            <c:strRef>
              <c:f>Hoja1!$A$12</c:f>
              <c:strCache>
                <c:ptCount val="1"/>
                <c:pt idx="0">
                  <c:v>BRASIL</c:v>
                </c:pt>
              </c:strCache>
            </c:strRef>
          </c:tx>
          <c:spPr>
            <a:solidFill>
              <a:srgbClr val="FF0000"/>
            </a:solidFill>
          </c:spPr>
          <c:invertIfNegative val="0"/>
          <c:cat>
            <c:numRef>
              <c:f>Hoja1!$B$11:$G$11</c:f>
              <c:numCache>
                <c:formatCode>General</c:formatCode>
                <c:ptCount val="6"/>
                <c:pt idx="0">
                  <c:v>1969.0</c:v>
                </c:pt>
                <c:pt idx="1">
                  <c:v>1975.0</c:v>
                </c:pt>
                <c:pt idx="2">
                  <c:v>1988.0</c:v>
                </c:pt>
                <c:pt idx="3">
                  <c:v>1992.0</c:v>
                </c:pt>
                <c:pt idx="4">
                  <c:v>2004.0</c:v>
                </c:pt>
                <c:pt idx="5">
                  <c:v>2010.0</c:v>
                </c:pt>
              </c:numCache>
            </c:numRef>
          </c:cat>
          <c:val>
            <c:numRef>
              <c:f>Hoja1!$B$12:$G$12</c:f>
              <c:numCache>
                <c:formatCode>General</c:formatCode>
                <c:ptCount val="6"/>
                <c:pt idx="0">
                  <c:v>30.0</c:v>
                </c:pt>
                <c:pt idx="1">
                  <c:v>75.0</c:v>
                </c:pt>
                <c:pt idx="2">
                  <c:v>77.0</c:v>
                </c:pt>
                <c:pt idx="3">
                  <c:v>80.0</c:v>
                </c:pt>
                <c:pt idx="4">
                  <c:v>112.0</c:v>
                </c:pt>
                <c:pt idx="5">
                  <c:v>149.0</c:v>
                </c:pt>
              </c:numCache>
            </c:numRef>
          </c:val>
        </c:ser>
        <c:ser>
          <c:idx val="1"/>
          <c:order val="1"/>
          <c:tx>
            <c:strRef>
              <c:f>Hoja1!$A$13</c:f>
              <c:strCache>
                <c:ptCount val="1"/>
                <c:pt idx="0">
                  <c:v>MEXICO</c:v>
                </c:pt>
              </c:strCache>
            </c:strRef>
          </c:tx>
          <c:invertIfNegative val="0"/>
          <c:cat>
            <c:numRef>
              <c:f>Hoja1!$B$11:$G$11</c:f>
              <c:numCache>
                <c:formatCode>General</c:formatCode>
                <c:ptCount val="6"/>
                <c:pt idx="0">
                  <c:v>1969.0</c:v>
                </c:pt>
                <c:pt idx="1">
                  <c:v>1975.0</c:v>
                </c:pt>
                <c:pt idx="2">
                  <c:v>1988.0</c:v>
                </c:pt>
                <c:pt idx="3">
                  <c:v>1992.0</c:v>
                </c:pt>
                <c:pt idx="4">
                  <c:v>2004.0</c:v>
                </c:pt>
                <c:pt idx="5">
                  <c:v>2010.0</c:v>
                </c:pt>
              </c:numCache>
            </c:numRef>
          </c:cat>
          <c:val>
            <c:numRef>
              <c:f>Hoja1!$B$13:$G$13</c:f>
              <c:numCache>
                <c:formatCode>General</c:formatCode>
                <c:ptCount val="6"/>
                <c:pt idx="0">
                  <c:v>20.0</c:v>
                </c:pt>
                <c:pt idx="1">
                  <c:v>50.0</c:v>
                </c:pt>
                <c:pt idx="2">
                  <c:v>57.0</c:v>
                </c:pt>
                <c:pt idx="3">
                  <c:v>58.0</c:v>
                </c:pt>
                <c:pt idx="4">
                  <c:v>68.0</c:v>
                </c:pt>
                <c:pt idx="5">
                  <c:v>78.0</c:v>
                </c:pt>
              </c:numCache>
            </c:numRef>
          </c:val>
        </c:ser>
        <c:ser>
          <c:idx val="2"/>
          <c:order val="2"/>
          <c:tx>
            <c:strRef>
              <c:f>Hoja1!$A$14</c:f>
              <c:strCache>
                <c:ptCount val="1"/>
                <c:pt idx="0">
                  <c:v>COLOMBIA</c:v>
                </c:pt>
              </c:strCache>
            </c:strRef>
          </c:tx>
          <c:invertIfNegative val="0"/>
          <c:cat>
            <c:numRef>
              <c:f>Hoja1!$B$11:$G$11</c:f>
              <c:numCache>
                <c:formatCode>General</c:formatCode>
                <c:ptCount val="6"/>
                <c:pt idx="0">
                  <c:v>1969.0</c:v>
                </c:pt>
                <c:pt idx="1">
                  <c:v>1975.0</c:v>
                </c:pt>
                <c:pt idx="2">
                  <c:v>1988.0</c:v>
                </c:pt>
                <c:pt idx="3">
                  <c:v>1992.0</c:v>
                </c:pt>
                <c:pt idx="4">
                  <c:v>2004.0</c:v>
                </c:pt>
                <c:pt idx="5">
                  <c:v>2010.0</c:v>
                </c:pt>
              </c:numCache>
            </c:numRef>
          </c:cat>
          <c:val>
            <c:numRef>
              <c:f>Hoja1!$B$14:$G$14</c:f>
              <c:numCache>
                <c:formatCode>General</c:formatCode>
                <c:ptCount val="6"/>
                <c:pt idx="0">
                  <c:v>8.0</c:v>
                </c:pt>
                <c:pt idx="1">
                  <c:v>14.0</c:v>
                </c:pt>
                <c:pt idx="2">
                  <c:v>19.0</c:v>
                </c:pt>
                <c:pt idx="3">
                  <c:v>20.0</c:v>
                </c:pt>
                <c:pt idx="4">
                  <c:v>30.0</c:v>
                </c:pt>
                <c:pt idx="5">
                  <c:v>39.0</c:v>
                </c:pt>
              </c:numCache>
            </c:numRef>
          </c:val>
        </c:ser>
        <c:ser>
          <c:idx val="3"/>
          <c:order val="3"/>
          <c:tx>
            <c:strRef>
              <c:f>Hoja1!$A$15</c:f>
              <c:strCache>
                <c:ptCount val="1"/>
                <c:pt idx="0">
                  <c:v>PERU</c:v>
                </c:pt>
              </c:strCache>
            </c:strRef>
          </c:tx>
          <c:spPr>
            <a:solidFill>
              <a:srgbClr val="00B050"/>
            </a:solidFill>
          </c:spPr>
          <c:invertIfNegative val="0"/>
          <c:cat>
            <c:numRef>
              <c:f>Hoja1!$B$11:$G$11</c:f>
              <c:numCache>
                <c:formatCode>General</c:formatCode>
                <c:ptCount val="6"/>
                <c:pt idx="0">
                  <c:v>1969.0</c:v>
                </c:pt>
                <c:pt idx="1">
                  <c:v>1975.0</c:v>
                </c:pt>
                <c:pt idx="2">
                  <c:v>1988.0</c:v>
                </c:pt>
                <c:pt idx="3">
                  <c:v>1992.0</c:v>
                </c:pt>
                <c:pt idx="4">
                  <c:v>2004.0</c:v>
                </c:pt>
                <c:pt idx="5">
                  <c:v>2010.0</c:v>
                </c:pt>
              </c:numCache>
            </c:numRef>
          </c:cat>
          <c:val>
            <c:numRef>
              <c:f>Hoja1!$B$15:$G$15</c:f>
              <c:numCache>
                <c:formatCode>General</c:formatCode>
                <c:ptCount val="6"/>
                <c:pt idx="0">
                  <c:v>3.0</c:v>
                </c:pt>
                <c:pt idx="1">
                  <c:v>8.0</c:v>
                </c:pt>
                <c:pt idx="2">
                  <c:v>12.0</c:v>
                </c:pt>
                <c:pt idx="3">
                  <c:v>13.0</c:v>
                </c:pt>
                <c:pt idx="4">
                  <c:v>23.0</c:v>
                </c:pt>
                <c:pt idx="5">
                  <c:v>30.0</c:v>
                </c:pt>
              </c:numCache>
            </c:numRef>
          </c:val>
        </c:ser>
        <c:ser>
          <c:idx val="4"/>
          <c:order val="4"/>
          <c:tx>
            <c:strRef>
              <c:f>Hoja1!$A$16</c:f>
              <c:strCache>
                <c:ptCount val="1"/>
                <c:pt idx="0">
                  <c:v>ARGENTINA</c:v>
                </c:pt>
              </c:strCache>
            </c:strRef>
          </c:tx>
          <c:invertIfNegative val="0"/>
          <c:cat>
            <c:numRef>
              <c:f>Hoja1!$B$11:$G$11</c:f>
              <c:numCache>
                <c:formatCode>General</c:formatCode>
                <c:ptCount val="6"/>
                <c:pt idx="0">
                  <c:v>1969.0</c:v>
                </c:pt>
                <c:pt idx="1">
                  <c:v>1975.0</c:v>
                </c:pt>
                <c:pt idx="2">
                  <c:v>1988.0</c:v>
                </c:pt>
                <c:pt idx="3">
                  <c:v>1992.0</c:v>
                </c:pt>
                <c:pt idx="4">
                  <c:v>2004.0</c:v>
                </c:pt>
                <c:pt idx="5">
                  <c:v>2010.0</c:v>
                </c:pt>
              </c:numCache>
            </c:numRef>
          </c:cat>
          <c:val>
            <c:numRef>
              <c:f>Hoja1!$B$16:$G$16</c:f>
              <c:numCache>
                <c:formatCode>General</c:formatCode>
                <c:ptCount val="6"/>
                <c:pt idx="0">
                  <c:v>9.0</c:v>
                </c:pt>
                <c:pt idx="1">
                  <c:v>10.0</c:v>
                </c:pt>
                <c:pt idx="2">
                  <c:v>10.0</c:v>
                </c:pt>
                <c:pt idx="3">
                  <c:v>12.0</c:v>
                </c:pt>
                <c:pt idx="4">
                  <c:v>21.0</c:v>
                </c:pt>
                <c:pt idx="5">
                  <c:v>29.0</c:v>
                </c:pt>
              </c:numCache>
            </c:numRef>
          </c:val>
        </c:ser>
        <c:ser>
          <c:idx val="5"/>
          <c:order val="5"/>
          <c:tx>
            <c:strRef>
              <c:f>Hoja1!$A$17</c:f>
              <c:strCache>
                <c:ptCount val="1"/>
                <c:pt idx="0">
                  <c:v>ECUADOR</c:v>
                </c:pt>
              </c:strCache>
            </c:strRef>
          </c:tx>
          <c:spPr>
            <a:solidFill>
              <a:srgbClr val="FFC000"/>
            </a:solidFill>
          </c:spPr>
          <c:invertIfNegative val="0"/>
          <c:cat>
            <c:numRef>
              <c:f>Hoja1!$B$11:$G$11</c:f>
              <c:numCache>
                <c:formatCode>General</c:formatCode>
                <c:ptCount val="6"/>
                <c:pt idx="0">
                  <c:v>1969.0</c:v>
                </c:pt>
                <c:pt idx="1">
                  <c:v>1975.0</c:v>
                </c:pt>
                <c:pt idx="2">
                  <c:v>1988.0</c:v>
                </c:pt>
                <c:pt idx="3">
                  <c:v>1992.0</c:v>
                </c:pt>
                <c:pt idx="4">
                  <c:v>2004.0</c:v>
                </c:pt>
                <c:pt idx="5">
                  <c:v>2010.0</c:v>
                </c:pt>
              </c:numCache>
            </c:numRef>
          </c:cat>
          <c:val>
            <c:numRef>
              <c:f>Hoja1!$B$17:$G$17</c:f>
              <c:numCache>
                <c:formatCode>General</c:formatCode>
                <c:ptCount val="6"/>
                <c:pt idx="0">
                  <c:v>2.0</c:v>
                </c:pt>
                <c:pt idx="1">
                  <c:v>4.0</c:v>
                </c:pt>
                <c:pt idx="2">
                  <c:v>5.0</c:v>
                </c:pt>
                <c:pt idx="3">
                  <c:v>8.0</c:v>
                </c:pt>
                <c:pt idx="4">
                  <c:v>18.0</c:v>
                </c:pt>
                <c:pt idx="5">
                  <c:v>22.0</c:v>
                </c:pt>
              </c:numCache>
            </c:numRef>
          </c:val>
        </c:ser>
        <c:ser>
          <c:idx val="6"/>
          <c:order val="6"/>
          <c:tx>
            <c:strRef>
              <c:f>Hoja1!$A$18</c:f>
              <c:strCache>
                <c:ptCount val="1"/>
                <c:pt idx="0">
                  <c:v>VENEZUELA</c:v>
                </c:pt>
              </c:strCache>
            </c:strRef>
          </c:tx>
          <c:spPr>
            <a:solidFill>
              <a:srgbClr val="00B0F0"/>
            </a:solidFill>
          </c:spPr>
          <c:invertIfNegative val="0"/>
          <c:cat>
            <c:numRef>
              <c:f>Hoja1!$B$11:$G$11</c:f>
              <c:numCache>
                <c:formatCode>General</c:formatCode>
                <c:ptCount val="6"/>
                <c:pt idx="0">
                  <c:v>1969.0</c:v>
                </c:pt>
                <c:pt idx="1">
                  <c:v>1975.0</c:v>
                </c:pt>
                <c:pt idx="2">
                  <c:v>1988.0</c:v>
                </c:pt>
                <c:pt idx="3">
                  <c:v>1992.0</c:v>
                </c:pt>
                <c:pt idx="4">
                  <c:v>2004.0</c:v>
                </c:pt>
                <c:pt idx="5">
                  <c:v>2010.0</c:v>
                </c:pt>
              </c:numCache>
            </c:numRef>
          </c:cat>
          <c:val>
            <c:numRef>
              <c:f>Hoja1!$B$18:$G$18</c:f>
              <c:numCache>
                <c:formatCode>General</c:formatCode>
                <c:ptCount val="6"/>
                <c:pt idx="0">
                  <c:v>6.0</c:v>
                </c:pt>
                <c:pt idx="1">
                  <c:v>7.0</c:v>
                </c:pt>
                <c:pt idx="2">
                  <c:v>8.0</c:v>
                </c:pt>
                <c:pt idx="3">
                  <c:v>10.0</c:v>
                </c:pt>
                <c:pt idx="4">
                  <c:v>11.0</c:v>
                </c:pt>
                <c:pt idx="5">
                  <c:v>11.0</c:v>
                </c:pt>
              </c:numCache>
            </c:numRef>
          </c:val>
        </c:ser>
        <c:dLbls>
          <c:showLegendKey val="0"/>
          <c:showVal val="0"/>
          <c:showCatName val="0"/>
          <c:showSerName val="0"/>
          <c:showPercent val="0"/>
          <c:showBubbleSize val="0"/>
        </c:dLbls>
        <c:gapWidth val="150"/>
        <c:shape val="box"/>
        <c:axId val="-2093446312"/>
        <c:axId val="-2093444904"/>
        <c:axId val="0"/>
      </c:bar3DChart>
      <c:catAx>
        <c:axId val="-2093446312"/>
        <c:scaling>
          <c:orientation val="minMax"/>
        </c:scaling>
        <c:delete val="0"/>
        <c:axPos val="b"/>
        <c:numFmt formatCode="General" sourceLinked="1"/>
        <c:majorTickMark val="out"/>
        <c:minorTickMark val="none"/>
        <c:tickLblPos val="nextTo"/>
        <c:txPr>
          <a:bodyPr/>
          <a:lstStyle/>
          <a:p>
            <a:pPr>
              <a:defRPr sz="1400" b="1">
                <a:solidFill>
                  <a:srgbClr val="FFFFFF"/>
                </a:solidFill>
              </a:defRPr>
            </a:pPr>
            <a:endParaRPr lang="es-ES"/>
          </a:p>
        </c:txPr>
        <c:crossAx val="-2093444904"/>
        <c:crosses val="autoZero"/>
        <c:auto val="1"/>
        <c:lblAlgn val="ctr"/>
        <c:lblOffset val="100"/>
        <c:noMultiLvlLbl val="0"/>
      </c:catAx>
      <c:valAx>
        <c:axId val="-2093444904"/>
        <c:scaling>
          <c:orientation val="minMax"/>
        </c:scaling>
        <c:delete val="0"/>
        <c:axPos val="l"/>
        <c:numFmt formatCode="General" sourceLinked="1"/>
        <c:majorTickMark val="out"/>
        <c:minorTickMark val="none"/>
        <c:tickLblPos val="nextTo"/>
        <c:txPr>
          <a:bodyPr/>
          <a:lstStyle/>
          <a:p>
            <a:pPr>
              <a:defRPr sz="1400" b="1">
                <a:solidFill>
                  <a:srgbClr val="FFFFFF"/>
                </a:solidFill>
              </a:defRPr>
            </a:pPr>
            <a:endParaRPr lang="es-ES"/>
          </a:p>
        </c:txPr>
        <c:crossAx val="-2093446312"/>
        <c:crosses val="autoZero"/>
        <c:crossBetween val="between"/>
      </c:valAx>
    </c:plotArea>
    <c:legend>
      <c:legendPos val="r"/>
      <c:legendEntry>
        <c:idx val="0"/>
        <c:txPr>
          <a:bodyPr/>
          <a:lstStyle/>
          <a:p>
            <a:pPr>
              <a:defRPr sz="1400" b="1">
                <a:solidFill>
                  <a:srgbClr val="FFFFFF"/>
                </a:solidFill>
              </a:defRPr>
            </a:pPr>
            <a:endParaRPr lang="es-ES"/>
          </a:p>
        </c:txPr>
      </c:legendEntry>
      <c:legendEntry>
        <c:idx val="1"/>
        <c:txPr>
          <a:bodyPr/>
          <a:lstStyle/>
          <a:p>
            <a:pPr>
              <a:defRPr sz="1400" b="1">
                <a:solidFill>
                  <a:srgbClr val="FFFFFF"/>
                </a:solidFill>
              </a:defRPr>
            </a:pPr>
            <a:endParaRPr lang="es-ES"/>
          </a:p>
        </c:txPr>
      </c:legendEntry>
      <c:legendEntry>
        <c:idx val="2"/>
        <c:txPr>
          <a:bodyPr/>
          <a:lstStyle/>
          <a:p>
            <a:pPr>
              <a:defRPr sz="1400" b="1">
                <a:solidFill>
                  <a:srgbClr val="FFFFFF"/>
                </a:solidFill>
              </a:defRPr>
            </a:pPr>
            <a:endParaRPr lang="es-ES"/>
          </a:p>
        </c:txPr>
      </c:legendEntry>
      <c:legendEntry>
        <c:idx val="3"/>
        <c:txPr>
          <a:bodyPr/>
          <a:lstStyle/>
          <a:p>
            <a:pPr>
              <a:defRPr sz="1400" b="1">
                <a:solidFill>
                  <a:srgbClr val="FFFFFF"/>
                </a:solidFill>
              </a:defRPr>
            </a:pPr>
            <a:endParaRPr lang="es-ES"/>
          </a:p>
        </c:txPr>
      </c:legendEntry>
      <c:legendEntry>
        <c:idx val="4"/>
        <c:txPr>
          <a:bodyPr/>
          <a:lstStyle/>
          <a:p>
            <a:pPr>
              <a:defRPr sz="1400" b="1">
                <a:solidFill>
                  <a:srgbClr val="FFFFFF"/>
                </a:solidFill>
              </a:defRPr>
            </a:pPr>
            <a:endParaRPr lang="es-ES"/>
          </a:p>
        </c:txPr>
      </c:legendEntry>
      <c:legendEntry>
        <c:idx val="5"/>
        <c:txPr>
          <a:bodyPr/>
          <a:lstStyle/>
          <a:p>
            <a:pPr>
              <a:defRPr sz="1400" b="1">
                <a:solidFill>
                  <a:srgbClr val="FFFFFF"/>
                </a:solidFill>
              </a:defRPr>
            </a:pPr>
            <a:endParaRPr lang="es-ES"/>
          </a:p>
        </c:txPr>
      </c:legendEntry>
      <c:legendEntry>
        <c:idx val="6"/>
        <c:txPr>
          <a:bodyPr/>
          <a:lstStyle/>
          <a:p>
            <a:pPr>
              <a:defRPr sz="1400" b="1">
                <a:solidFill>
                  <a:srgbClr val="FFFFFF"/>
                </a:solidFill>
              </a:defRPr>
            </a:pPr>
            <a:endParaRPr lang="es-ES"/>
          </a:p>
        </c:txPr>
      </c:legendEntry>
      <c:layout>
        <c:manualLayout>
          <c:xMode val="edge"/>
          <c:yMode val="edge"/>
          <c:x val="0.127694802239315"/>
          <c:y val="0.00149468778069732"/>
          <c:w val="0.78795788517216"/>
          <c:h val="0.148860005280501"/>
        </c:manualLayout>
      </c:layout>
      <c:overlay val="0"/>
      <c:txPr>
        <a:bodyPr/>
        <a:lstStyle/>
        <a:p>
          <a:pPr>
            <a:defRPr sz="1400"/>
          </a:pPr>
          <a:endParaRPr lang="es-ES"/>
        </a:p>
      </c:txPr>
    </c:legend>
    <c:plotVisOnly val="1"/>
    <c:dispBlanksAs val="gap"/>
    <c:showDLblsOverMax val="0"/>
  </c:chart>
  <c:txPr>
    <a:bodyPr/>
    <a:lstStyle/>
    <a:p>
      <a:pPr>
        <a:defRPr sz="1800">
          <a:solidFill>
            <a:schemeClr val="tx2">
              <a:lumMod val="75000"/>
            </a:schemeClr>
          </a:solidFill>
        </a:defRPr>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0" i="0" u="none" strike="noStrike" kern="1200" cap="all" spc="150" baseline="0">
                <a:solidFill>
                  <a:schemeClr val="tx1">
                    <a:lumMod val="50000"/>
                    <a:lumOff val="50000"/>
                  </a:schemeClr>
                </a:solidFill>
                <a:latin typeface="Calibri" panose="020F0502020204030204" pitchFamily="34" charset="0"/>
                <a:ea typeface="+mn-ea"/>
                <a:cs typeface="+mn-cs"/>
              </a:defRPr>
            </a:pPr>
            <a:r>
              <a:rPr lang="es-MX" sz="1200" b="0">
                <a:latin typeface="Calibri" panose="020F0502020204030204" pitchFamily="34" charset="0"/>
              </a:rPr>
              <a:t>Universidades Públicas con mayor concentración de matrícula</a:t>
            </a:r>
          </a:p>
        </c:rich>
      </c:tx>
      <c:layout/>
      <c:overlay val="0"/>
      <c:spPr>
        <a:noFill/>
        <a:ln>
          <a:noFill/>
        </a:ln>
        <a:effectLst/>
      </c:spPr>
    </c:title>
    <c:autoTitleDeleted val="0"/>
    <c:plotArea>
      <c:layout/>
      <c:barChart>
        <c:barDir val="col"/>
        <c:grouping val="clustered"/>
        <c:varyColors val="0"/>
        <c: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Hoja1!$E$2:$F$9</c:f>
              <c:strCache>
                <c:ptCount val="8"/>
                <c:pt idx="0">
                  <c:v>UNAM</c:v>
                </c:pt>
                <c:pt idx="1">
                  <c:v>IPN</c:v>
                </c:pt>
                <c:pt idx="2">
                  <c:v>UANL</c:v>
                </c:pt>
                <c:pt idx="3">
                  <c:v>UDG</c:v>
                </c:pt>
                <c:pt idx="4">
                  <c:v>BUAP</c:v>
                </c:pt>
                <c:pt idx="5">
                  <c:v>UMSNH</c:v>
                </c:pt>
                <c:pt idx="6">
                  <c:v>UABC</c:v>
                </c:pt>
                <c:pt idx="7">
                  <c:v>UV</c:v>
                </c:pt>
              </c:strCache>
            </c:strRef>
          </c:cat>
          <c:val>
            <c:numRef>
              <c:f>Hoja1!$G$2:$G$9</c:f>
              <c:numCache>
                <c:formatCode>0.0</c:formatCode>
                <c:ptCount val="8"/>
                <c:pt idx="0">
                  <c:v>10.74075582342401</c:v>
                </c:pt>
                <c:pt idx="1">
                  <c:v>7.267063039582994</c:v>
                </c:pt>
                <c:pt idx="2">
                  <c:v>5.716525492751263</c:v>
                </c:pt>
                <c:pt idx="3">
                  <c:v>5.161671281967747</c:v>
                </c:pt>
                <c:pt idx="4">
                  <c:v>3.754683173155237</c:v>
                </c:pt>
                <c:pt idx="5">
                  <c:v>3.274148884183091</c:v>
                </c:pt>
                <c:pt idx="6">
                  <c:v>2.657191725036651</c:v>
                </c:pt>
                <c:pt idx="7">
                  <c:v>2.625631210294837</c:v>
                </c:pt>
              </c:numCache>
            </c:numRef>
          </c:val>
        </c:ser>
        <c:dLbls>
          <c:showLegendKey val="0"/>
          <c:showVal val="0"/>
          <c:showCatName val="0"/>
          <c:showSerName val="0"/>
          <c:showPercent val="0"/>
          <c:showBubbleSize val="0"/>
        </c:dLbls>
        <c:gapWidth val="164"/>
        <c:overlap val="-22"/>
        <c:axId val="-2106103976"/>
        <c:axId val="-2106100488"/>
      </c:barChart>
      <c:catAx>
        <c:axId val="-210610397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2106100488"/>
        <c:crosses val="autoZero"/>
        <c:auto val="1"/>
        <c:lblAlgn val="ctr"/>
        <c:lblOffset val="100"/>
        <c:noMultiLvlLbl val="0"/>
      </c:catAx>
      <c:valAx>
        <c:axId val="-2106100488"/>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2106103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sz="1400" b="0">
                <a:latin typeface="Calibri" panose="020F0502020204030204" pitchFamily="34" charset="0"/>
              </a:defRPr>
            </a:pPr>
            <a:r>
              <a:rPr lang="es-MX" sz="1400" b="0">
                <a:latin typeface="Calibri" panose="020F0502020204030204" pitchFamily="34" charset="0"/>
              </a:rPr>
              <a:t>Universidades Privadas con mayor concentración de matrícula</a:t>
            </a:r>
          </a:p>
        </c:rich>
      </c:tx>
      <c:layout/>
      <c:overlay val="0"/>
    </c:title>
    <c:autoTitleDeleted val="0"/>
    <c:plotArea>
      <c:layout>
        <c:manualLayout>
          <c:layoutTarget val="inner"/>
          <c:xMode val="edge"/>
          <c:yMode val="edge"/>
          <c:x val="0.0784306649168854"/>
          <c:y val="0.195277777777778"/>
          <c:w val="0.891013779527559"/>
          <c:h val="0.547299504228638"/>
        </c:manualLayout>
      </c:layout>
      <c:barChart>
        <c:barDir val="col"/>
        <c:grouping val="clustered"/>
        <c:varyColors val="0"/>
        <c:ser>
          <c:idx val="0"/>
          <c:order val="0"/>
          <c:spPr>
            <a:solidFill>
              <a:srgbClr val="FFFF00"/>
            </a:solidFill>
            <a:ln>
              <a:solidFill>
                <a:srgbClr val="FFFF00"/>
              </a:solidFill>
            </a:ln>
            <a:scene3d>
              <a:camera prst="orthographicFront"/>
              <a:lightRig rig="threePt" dir="t"/>
            </a:scene3d>
            <a:sp3d>
              <a:bevelT w="190500" h="38100"/>
            </a:sp3d>
          </c:spPr>
          <c:invertIfNegative val="0"/>
          <c:dLbls>
            <c:spPr>
              <a:noFill/>
              <a:ln>
                <a:noFill/>
              </a:ln>
              <a:effectLst/>
            </c:spPr>
            <c:txPr>
              <a:bodyPr/>
              <a:lstStyle/>
              <a:p>
                <a:pPr>
                  <a:defRPr sz="1001" b="1"/>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Hoja1!$E$10:$F$16</c:f>
              <c:strCache>
                <c:ptCount val="7"/>
                <c:pt idx="0">
                  <c:v>UAG</c:v>
                </c:pt>
                <c:pt idx="1">
                  <c:v>UVM</c:v>
                </c:pt>
                <c:pt idx="2">
                  <c:v>UPAEP</c:v>
                </c:pt>
                <c:pt idx="3">
                  <c:v>ANAHUAC</c:v>
                </c:pt>
                <c:pt idx="4">
                  <c:v>UDEM</c:v>
                </c:pt>
                <c:pt idx="5">
                  <c:v>TEC</c:v>
                </c:pt>
                <c:pt idx="6">
                  <c:v>ULSA</c:v>
                </c:pt>
              </c:strCache>
            </c:strRef>
          </c:cat>
          <c:val>
            <c:numRef>
              <c:f>Hoja1!$G$10:$G$16</c:f>
              <c:numCache>
                <c:formatCode>0.0</c:formatCode>
                <c:ptCount val="7"/>
                <c:pt idx="0">
                  <c:v>4.90918716403323</c:v>
                </c:pt>
                <c:pt idx="1">
                  <c:v>3.123472878318945</c:v>
                </c:pt>
                <c:pt idx="2">
                  <c:v>2.392490633653681</c:v>
                </c:pt>
                <c:pt idx="3">
                  <c:v>1.60245968398762</c:v>
                </c:pt>
                <c:pt idx="4">
                  <c:v>1.350993647173807</c:v>
                </c:pt>
                <c:pt idx="5">
                  <c:v>1.339794754846066</c:v>
                </c:pt>
                <c:pt idx="6">
                  <c:v>1.237986642775696</c:v>
                </c:pt>
              </c:numCache>
            </c:numRef>
          </c:val>
        </c:ser>
        <c:dLbls>
          <c:showLegendKey val="0"/>
          <c:showVal val="0"/>
          <c:showCatName val="0"/>
          <c:showSerName val="0"/>
          <c:showPercent val="0"/>
          <c:showBubbleSize val="0"/>
        </c:dLbls>
        <c:gapWidth val="150"/>
        <c:overlap val="-25"/>
        <c:axId val="-2106142600"/>
        <c:axId val="-2106139528"/>
      </c:barChart>
      <c:catAx>
        <c:axId val="-2106142600"/>
        <c:scaling>
          <c:orientation val="minMax"/>
        </c:scaling>
        <c:delete val="0"/>
        <c:axPos val="b"/>
        <c:numFmt formatCode="General" sourceLinked="1"/>
        <c:majorTickMark val="none"/>
        <c:minorTickMark val="none"/>
        <c:tickLblPos val="nextTo"/>
        <c:txPr>
          <a:bodyPr/>
          <a:lstStyle/>
          <a:p>
            <a:pPr>
              <a:defRPr sz="1001" b="1"/>
            </a:pPr>
            <a:endParaRPr lang="es-ES"/>
          </a:p>
        </c:txPr>
        <c:crossAx val="-2106139528"/>
        <c:crosses val="autoZero"/>
        <c:auto val="1"/>
        <c:lblAlgn val="ctr"/>
        <c:lblOffset val="100"/>
        <c:noMultiLvlLbl val="0"/>
      </c:catAx>
      <c:valAx>
        <c:axId val="-2106139528"/>
        <c:scaling>
          <c:orientation val="minMax"/>
          <c:max val="12.0"/>
        </c:scaling>
        <c:delete val="1"/>
        <c:axPos val="l"/>
        <c:numFmt formatCode="0.0" sourceLinked="1"/>
        <c:majorTickMark val="out"/>
        <c:minorTickMark val="none"/>
        <c:tickLblPos val="nextTo"/>
        <c:crossAx val="-2106142600"/>
        <c:crosses val="autoZero"/>
        <c:crossBetween val="between"/>
      </c:valAx>
      <c:spPr>
        <a:noFill/>
        <a:ln w="21189">
          <a:noFill/>
        </a:ln>
      </c:spPr>
    </c:plotArea>
    <c:plotVisOnly val="1"/>
    <c:dispBlanksAs val="gap"/>
    <c:showDLblsOverMax val="0"/>
  </c:chart>
  <c:txPr>
    <a:bodyPr/>
    <a:lstStyle/>
    <a:p>
      <a:pPr>
        <a:defRPr sz="876"/>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100"/>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7847473098551"/>
          <c:y val="0.118108815225251"/>
          <c:w val="0.634252645107115"/>
          <c:h val="0.808164910911245"/>
        </c:manualLayout>
      </c:layout>
      <c:bar3DChart>
        <c:barDir val="col"/>
        <c:grouping val="percentStacked"/>
        <c:varyColors val="0"/>
        <c:ser>
          <c:idx val="0"/>
          <c:order val="0"/>
          <c:tx>
            <c:strRef>
              <c:f>'grafica 1'!$B$3</c:f>
              <c:strCache>
                <c:ptCount val="1"/>
                <c:pt idx="0">
                  <c:v>DESEMPLEADO </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Calibri" panose="020F0502020204030204" pitchFamily="34" charset="0"/>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'grafica 1'!$A$4:$A$8</c:f>
              <c:strCache>
                <c:ptCount val="5"/>
                <c:pt idx="0">
                  <c:v>MEDICOS </c:v>
                </c:pt>
                <c:pt idx="1">
                  <c:v>ODONTOLOGOS</c:v>
                </c:pt>
                <c:pt idx="2">
                  <c:v>QFBS</c:v>
                </c:pt>
                <c:pt idx="3">
                  <c:v>LIC. ENF</c:v>
                </c:pt>
                <c:pt idx="4">
                  <c:v>ENF. TEC.</c:v>
                </c:pt>
              </c:strCache>
            </c:strRef>
          </c:cat>
          <c:val>
            <c:numRef>
              <c:f>'grafica 1'!$B$4:$B$8</c:f>
              <c:numCache>
                <c:formatCode>General</c:formatCode>
                <c:ptCount val="5"/>
                <c:pt idx="0">
                  <c:v>18.1</c:v>
                </c:pt>
                <c:pt idx="1">
                  <c:v>25.7</c:v>
                </c:pt>
                <c:pt idx="2">
                  <c:v>21.3</c:v>
                </c:pt>
                <c:pt idx="3">
                  <c:v>25.5</c:v>
                </c:pt>
                <c:pt idx="4">
                  <c:v>33.1</c:v>
                </c:pt>
              </c:numCache>
            </c:numRef>
          </c:val>
        </c:ser>
        <c:ser>
          <c:idx val="1"/>
          <c:order val="1"/>
          <c:tx>
            <c:strRef>
              <c:f>'grafica 1'!$C$3</c:f>
              <c:strCache>
                <c:ptCount val="1"/>
                <c:pt idx="0">
                  <c:v>TRABAJA EN AREA AJENA</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Calibri" panose="020F0502020204030204" pitchFamily="34" charset="0"/>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'grafica 1'!$A$4:$A$8</c:f>
              <c:strCache>
                <c:ptCount val="5"/>
                <c:pt idx="0">
                  <c:v>MEDICOS </c:v>
                </c:pt>
                <c:pt idx="1">
                  <c:v>ODONTOLOGOS</c:v>
                </c:pt>
                <c:pt idx="2">
                  <c:v>QFBS</c:v>
                </c:pt>
                <c:pt idx="3">
                  <c:v>LIC. ENF</c:v>
                </c:pt>
                <c:pt idx="4">
                  <c:v>ENF. TEC.</c:v>
                </c:pt>
              </c:strCache>
            </c:strRef>
          </c:cat>
          <c:val>
            <c:numRef>
              <c:f>'grafica 1'!$C$4:$C$8</c:f>
              <c:numCache>
                <c:formatCode>General</c:formatCode>
                <c:ptCount val="5"/>
                <c:pt idx="0">
                  <c:v>8.6</c:v>
                </c:pt>
                <c:pt idx="1">
                  <c:v>18.7</c:v>
                </c:pt>
                <c:pt idx="2">
                  <c:v>28.3</c:v>
                </c:pt>
                <c:pt idx="3">
                  <c:v>10.6</c:v>
                </c:pt>
                <c:pt idx="4">
                  <c:v>18.3</c:v>
                </c:pt>
              </c:numCache>
            </c:numRef>
          </c:val>
        </c:ser>
        <c:ser>
          <c:idx val="2"/>
          <c:order val="2"/>
          <c:tx>
            <c:strRef>
              <c:f>'grafica 1'!$D$3</c:f>
              <c:strCache>
                <c:ptCount val="1"/>
                <c:pt idx="0">
                  <c:v>TRABAJA EN SU FORMACIÓN </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Calibri" panose="020F0502020204030204" pitchFamily="34" charset="0"/>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'grafica 1'!$A$4:$A$8</c:f>
              <c:strCache>
                <c:ptCount val="5"/>
                <c:pt idx="0">
                  <c:v>MEDICOS </c:v>
                </c:pt>
                <c:pt idx="1">
                  <c:v>ODONTOLOGOS</c:v>
                </c:pt>
                <c:pt idx="2">
                  <c:v>QFBS</c:v>
                </c:pt>
                <c:pt idx="3">
                  <c:v>LIC. ENF</c:v>
                </c:pt>
                <c:pt idx="4">
                  <c:v>ENF. TEC.</c:v>
                </c:pt>
              </c:strCache>
            </c:strRef>
          </c:cat>
          <c:val>
            <c:numRef>
              <c:f>'grafica 1'!$D$4:$D$8</c:f>
              <c:numCache>
                <c:formatCode>General</c:formatCode>
                <c:ptCount val="5"/>
                <c:pt idx="0">
                  <c:v>73.3</c:v>
                </c:pt>
                <c:pt idx="1">
                  <c:v>55.6</c:v>
                </c:pt>
                <c:pt idx="2">
                  <c:v>50.4</c:v>
                </c:pt>
                <c:pt idx="3">
                  <c:v>63.9</c:v>
                </c:pt>
                <c:pt idx="4">
                  <c:v>48.6</c:v>
                </c:pt>
              </c:numCache>
            </c:numRef>
          </c:val>
        </c:ser>
        <c:dLbls>
          <c:showLegendKey val="0"/>
          <c:showVal val="0"/>
          <c:showCatName val="0"/>
          <c:showSerName val="0"/>
          <c:showPercent val="0"/>
          <c:showBubbleSize val="0"/>
        </c:dLbls>
        <c:gapWidth val="150"/>
        <c:shape val="box"/>
        <c:axId val="-2128188984"/>
        <c:axId val="-2128195192"/>
        <c:axId val="0"/>
      </c:bar3DChart>
      <c:catAx>
        <c:axId val="-2128188984"/>
        <c:scaling>
          <c:orientation val="minMax"/>
        </c:scaling>
        <c:delete val="0"/>
        <c:axPos val="b"/>
        <c:numFmt formatCode="General" sourceLinked="1"/>
        <c:majorTickMark val="none"/>
        <c:minorTickMark val="none"/>
        <c:tickLblPos val="low"/>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mn-cs"/>
              </a:defRPr>
            </a:pPr>
            <a:endParaRPr lang="es-ES"/>
          </a:p>
        </c:txPr>
        <c:crossAx val="-2128195192"/>
        <c:crosses val="autoZero"/>
        <c:auto val="1"/>
        <c:lblAlgn val="ctr"/>
        <c:lblOffset val="100"/>
        <c:tickLblSkip val="1"/>
        <c:tickMarkSkip val="1"/>
        <c:noMultiLvlLbl val="0"/>
      </c:catAx>
      <c:valAx>
        <c:axId val="-2128195192"/>
        <c:scaling>
          <c:orientation val="minMax"/>
        </c:scaling>
        <c:delete val="0"/>
        <c:axPos val="l"/>
        <c:numFmt formatCode="0%" sourceLinked="1"/>
        <c:majorTickMark val="none"/>
        <c:minorTickMark val="none"/>
        <c:tickLblPos val="nextTo"/>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mn-cs"/>
              </a:defRPr>
            </a:pPr>
            <a:endParaRPr lang="es-ES"/>
          </a:p>
        </c:txPr>
        <c:crossAx val="-2128188984"/>
        <c:crosses val="autoZero"/>
        <c:crossBetween val="between"/>
      </c:valAx>
      <c:spPr>
        <a:noFill/>
        <a:ln>
          <a:noFill/>
        </a:ln>
        <a:effectLst/>
      </c:spPr>
    </c:plotArea>
    <c:legend>
      <c:legendPos val="b"/>
      <c:layout>
        <c:manualLayout>
          <c:xMode val="edge"/>
          <c:yMode val="edge"/>
          <c:x val="0.735736627045742"/>
          <c:y val="0.166713858084731"/>
          <c:w val="0.231780318104417"/>
          <c:h val="0.26630228824861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alibri" panose="020F0502020204030204" pitchFamily="34" charset="0"/>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sz="2800" dirty="0"/>
              <a:t>Instituciones de </a:t>
            </a:r>
            <a:r>
              <a:rPr lang="es-MX" sz="2800" dirty="0" smtClean="0"/>
              <a:t>Educación </a:t>
            </a:r>
            <a:r>
              <a:rPr lang="es-MX" sz="2800" dirty="0"/>
              <a:t>Superior de </a:t>
            </a:r>
            <a:r>
              <a:rPr lang="es-MX" sz="2800" dirty="0" smtClean="0"/>
              <a:t>México </a:t>
            </a:r>
            <a:r>
              <a:rPr lang="es-MX" sz="2800" dirty="0"/>
              <a:t>con mayor Numero </a:t>
            </a:r>
            <a:r>
              <a:rPr lang="es-MX" sz="2800" dirty="0" smtClean="0"/>
              <a:t>de</a:t>
            </a:r>
            <a:r>
              <a:rPr lang="es-MX" sz="2800" baseline="0" dirty="0" smtClean="0"/>
              <a:t> Cuerpos academicos en</a:t>
            </a:r>
            <a:r>
              <a:rPr lang="es-MX" sz="2800" dirty="0" smtClean="0"/>
              <a:t> </a:t>
            </a:r>
            <a:r>
              <a:rPr lang="es-MX" sz="2800" dirty="0"/>
              <a:t>Programas de Posgrado en</a:t>
            </a:r>
            <a:r>
              <a:rPr lang="es-MX" sz="2800" baseline="0" dirty="0"/>
              <a:t> el PNPC por nivel de </a:t>
            </a:r>
            <a:r>
              <a:rPr lang="es-MX" sz="2800" baseline="0" dirty="0" smtClean="0"/>
              <a:t>Calidad</a:t>
            </a:r>
            <a:r>
              <a:rPr lang="es-MX" sz="2800" baseline="0" dirty="0"/>
              <a:t>, 2015</a:t>
            </a:r>
            <a:endParaRPr lang="es-MX" sz="2800" dirty="0"/>
          </a:p>
        </c:rich>
      </c:tx>
      <c:overlay val="0"/>
      <c:spPr>
        <a:noFill/>
        <a:ln>
          <a:noFill/>
        </a:ln>
        <a:effectLst/>
      </c:spPr>
    </c:title>
    <c:autoTitleDeleted val="0"/>
    <c:plotArea>
      <c:layout/>
      <c:barChart>
        <c:barDir val="col"/>
        <c:grouping val="stacked"/>
        <c:varyColors val="0"/>
        <c:ser>
          <c:idx val="0"/>
          <c:order val="0"/>
          <c:tx>
            <c:strRef>
              <c:f>'[GR%C3%81FICAS%20(saul).xlsx]Hoja4'!$A$2</c:f>
              <c:strCache>
                <c:ptCount val="1"/>
                <c:pt idx="0">
                  <c:v>Reciente Creacion</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'[GR%C3%81FICAS%20(saul).xlsx]Hoja4'!$B$1:$M$1</c:f>
              <c:strCache>
                <c:ptCount val="12"/>
                <c:pt idx="0">
                  <c:v>UDG</c:v>
                </c:pt>
                <c:pt idx="1">
                  <c:v>UNAM</c:v>
                </c:pt>
                <c:pt idx="2">
                  <c:v>UANL</c:v>
                </c:pt>
                <c:pt idx="3">
                  <c:v>IPN</c:v>
                </c:pt>
                <c:pt idx="4">
                  <c:v>UAM</c:v>
                </c:pt>
                <c:pt idx="5">
                  <c:v>UV</c:v>
                </c:pt>
                <c:pt idx="6">
                  <c:v>CINVESTAV</c:v>
                </c:pt>
                <c:pt idx="7">
                  <c:v>UASLP</c:v>
                </c:pt>
                <c:pt idx="8">
                  <c:v>UAEMX</c:v>
                </c:pt>
                <c:pt idx="9">
                  <c:v>BUAP</c:v>
                </c:pt>
                <c:pt idx="10">
                  <c:v>UAQ</c:v>
                </c:pt>
                <c:pt idx="11">
                  <c:v>ITESM</c:v>
                </c:pt>
              </c:strCache>
            </c:strRef>
          </c:cat>
          <c:val>
            <c:numRef>
              <c:f>'[GR%C3%81FICAS%20(saul).xlsx]Hoja4'!$B$2:$M$2</c:f>
              <c:numCache>
                <c:formatCode>General</c:formatCode>
                <c:ptCount val="12"/>
                <c:pt idx="0">
                  <c:v>32.0</c:v>
                </c:pt>
                <c:pt idx="1">
                  <c:v>3.0</c:v>
                </c:pt>
                <c:pt idx="2">
                  <c:v>16.0</c:v>
                </c:pt>
                <c:pt idx="3">
                  <c:v>11.0</c:v>
                </c:pt>
                <c:pt idx="4">
                  <c:v>9.0</c:v>
                </c:pt>
                <c:pt idx="5">
                  <c:v>28.0</c:v>
                </c:pt>
                <c:pt idx="6">
                  <c:v>8.0</c:v>
                </c:pt>
                <c:pt idx="7">
                  <c:v>13.0</c:v>
                </c:pt>
                <c:pt idx="8">
                  <c:v>8.0</c:v>
                </c:pt>
                <c:pt idx="9">
                  <c:v>11.0</c:v>
                </c:pt>
                <c:pt idx="10">
                  <c:v>27.0</c:v>
                </c:pt>
                <c:pt idx="11">
                  <c:v>3.0</c:v>
                </c:pt>
              </c:numCache>
            </c:numRef>
          </c:val>
          <c:extLst xmlns:c16r2="http://schemas.microsoft.com/office/drawing/2015/06/chart">
            <c:ext xmlns:c16="http://schemas.microsoft.com/office/drawing/2014/chart" uri="{C3380CC4-5D6E-409C-BE32-E72D297353CC}">
              <c16:uniqueId val="{00000000-F5A4-41F4-B013-DE195A45288F}"/>
            </c:ext>
          </c:extLst>
        </c:ser>
        <c:ser>
          <c:idx val="1"/>
          <c:order val="1"/>
          <c:tx>
            <c:strRef>
              <c:f>'[GR%C3%81FICAS%20(saul).xlsx]Hoja4'!$A$3</c:f>
              <c:strCache>
                <c:ptCount val="1"/>
                <c:pt idx="0">
                  <c:v>En Desarrollo</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'[GR%C3%81FICAS%20(saul).xlsx]Hoja4'!$B$1:$M$1</c:f>
              <c:strCache>
                <c:ptCount val="12"/>
                <c:pt idx="0">
                  <c:v>UDG</c:v>
                </c:pt>
                <c:pt idx="1">
                  <c:v>UNAM</c:v>
                </c:pt>
                <c:pt idx="2">
                  <c:v>UANL</c:v>
                </c:pt>
                <c:pt idx="3">
                  <c:v>IPN</c:v>
                </c:pt>
                <c:pt idx="4">
                  <c:v>UAM</c:v>
                </c:pt>
                <c:pt idx="5">
                  <c:v>UV</c:v>
                </c:pt>
                <c:pt idx="6">
                  <c:v>CINVESTAV</c:v>
                </c:pt>
                <c:pt idx="7">
                  <c:v>UASLP</c:v>
                </c:pt>
                <c:pt idx="8">
                  <c:v>UAEMX</c:v>
                </c:pt>
                <c:pt idx="9">
                  <c:v>BUAP</c:v>
                </c:pt>
                <c:pt idx="10">
                  <c:v>UAQ</c:v>
                </c:pt>
                <c:pt idx="11">
                  <c:v>ITESM</c:v>
                </c:pt>
              </c:strCache>
            </c:strRef>
          </c:cat>
          <c:val>
            <c:numRef>
              <c:f>'[GR%C3%81FICAS%20(saul).xlsx]Hoja4'!$B$3:$M$3</c:f>
              <c:numCache>
                <c:formatCode>General</c:formatCode>
                <c:ptCount val="12"/>
                <c:pt idx="0">
                  <c:v>53.0</c:v>
                </c:pt>
                <c:pt idx="1">
                  <c:v>31.0</c:v>
                </c:pt>
                <c:pt idx="2">
                  <c:v>46.0</c:v>
                </c:pt>
                <c:pt idx="3">
                  <c:v>35.0</c:v>
                </c:pt>
                <c:pt idx="4">
                  <c:v>26.0</c:v>
                </c:pt>
                <c:pt idx="5">
                  <c:v>36.0</c:v>
                </c:pt>
                <c:pt idx="6">
                  <c:v>5.0</c:v>
                </c:pt>
                <c:pt idx="7">
                  <c:v>19.0</c:v>
                </c:pt>
                <c:pt idx="8">
                  <c:v>29.0</c:v>
                </c:pt>
                <c:pt idx="9">
                  <c:v>16.0</c:v>
                </c:pt>
                <c:pt idx="10">
                  <c:v>22.0</c:v>
                </c:pt>
                <c:pt idx="11">
                  <c:v>36.0</c:v>
                </c:pt>
              </c:numCache>
            </c:numRef>
          </c:val>
          <c:extLst xmlns:c16r2="http://schemas.microsoft.com/office/drawing/2015/06/chart">
            <c:ext xmlns:c16="http://schemas.microsoft.com/office/drawing/2014/chart" uri="{C3380CC4-5D6E-409C-BE32-E72D297353CC}">
              <c16:uniqueId val="{00000001-F5A4-41F4-B013-DE195A45288F}"/>
            </c:ext>
          </c:extLst>
        </c:ser>
        <c:ser>
          <c:idx val="2"/>
          <c:order val="2"/>
          <c:tx>
            <c:strRef>
              <c:f>'[GR%C3%81FICAS%20(saul).xlsx]Hoja4'!$A$4</c:f>
              <c:strCache>
                <c:ptCount val="1"/>
                <c:pt idx="0">
                  <c:v>Consolidado</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'[GR%C3%81FICAS%20(saul).xlsx]Hoja4'!$B$1:$M$1</c:f>
              <c:strCache>
                <c:ptCount val="12"/>
                <c:pt idx="0">
                  <c:v>UDG</c:v>
                </c:pt>
                <c:pt idx="1">
                  <c:v>UNAM</c:v>
                </c:pt>
                <c:pt idx="2">
                  <c:v>UANL</c:v>
                </c:pt>
                <c:pt idx="3">
                  <c:v>IPN</c:v>
                </c:pt>
                <c:pt idx="4">
                  <c:v>UAM</c:v>
                </c:pt>
                <c:pt idx="5">
                  <c:v>UV</c:v>
                </c:pt>
                <c:pt idx="6">
                  <c:v>CINVESTAV</c:v>
                </c:pt>
                <c:pt idx="7">
                  <c:v>UASLP</c:v>
                </c:pt>
                <c:pt idx="8">
                  <c:v>UAEMX</c:v>
                </c:pt>
                <c:pt idx="9">
                  <c:v>BUAP</c:v>
                </c:pt>
                <c:pt idx="10">
                  <c:v>UAQ</c:v>
                </c:pt>
                <c:pt idx="11">
                  <c:v>ITESM</c:v>
                </c:pt>
              </c:strCache>
            </c:strRef>
          </c:cat>
          <c:val>
            <c:numRef>
              <c:f>'[GR%C3%81FICAS%20(saul).xlsx]Hoja4'!$B$4:$M$4</c:f>
              <c:numCache>
                <c:formatCode>General</c:formatCode>
                <c:ptCount val="12"/>
                <c:pt idx="0">
                  <c:v>38.0</c:v>
                </c:pt>
                <c:pt idx="1">
                  <c:v>54.0</c:v>
                </c:pt>
                <c:pt idx="2">
                  <c:v>38.0</c:v>
                </c:pt>
                <c:pt idx="3">
                  <c:v>39.0</c:v>
                </c:pt>
                <c:pt idx="4">
                  <c:v>32.0</c:v>
                </c:pt>
                <c:pt idx="5">
                  <c:v>8.0</c:v>
                </c:pt>
                <c:pt idx="6">
                  <c:v>22.0</c:v>
                </c:pt>
                <c:pt idx="7">
                  <c:v>23.0</c:v>
                </c:pt>
                <c:pt idx="8">
                  <c:v>19.0</c:v>
                </c:pt>
                <c:pt idx="9">
                  <c:v>16.0</c:v>
                </c:pt>
                <c:pt idx="10">
                  <c:v>6.0</c:v>
                </c:pt>
                <c:pt idx="11">
                  <c:v>13.0</c:v>
                </c:pt>
              </c:numCache>
            </c:numRef>
          </c:val>
          <c:extLst xmlns:c16r2="http://schemas.microsoft.com/office/drawing/2015/06/chart">
            <c:ext xmlns:c16="http://schemas.microsoft.com/office/drawing/2014/chart" uri="{C3380CC4-5D6E-409C-BE32-E72D297353CC}">
              <c16:uniqueId val="{00000002-F5A4-41F4-B013-DE195A45288F}"/>
            </c:ext>
          </c:extLst>
        </c:ser>
        <c:ser>
          <c:idx val="3"/>
          <c:order val="3"/>
          <c:tx>
            <c:strRef>
              <c:f>'[GR%C3%81FICAS%20(saul).xlsx]Hoja4'!$A$5</c:f>
              <c:strCache>
                <c:ptCount val="1"/>
                <c:pt idx="0">
                  <c:v>Competencia Internacional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'[GR%C3%81FICAS%20(saul).xlsx]Hoja4'!$B$1:$M$1</c:f>
              <c:strCache>
                <c:ptCount val="12"/>
                <c:pt idx="0">
                  <c:v>UDG</c:v>
                </c:pt>
                <c:pt idx="1">
                  <c:v>UNAM</c:v>
                </c:pt>
                <c:pt idx="2">
                  <c:v>UANL</c:v>
                </c:pt>
                <c:pt idx="3">
                  <c:v>IPN</c:v>
                </c:pt>
                <c:pt idx="4">
                  <c:v>UAM</c:v>
                </c:pt>
                <c:pt idx="5">
                  <c:v>UV</c:v>
                </c:pt>
                <c:pt idx="6">
                  <c:v>CINVESTAV</c:v>
                </c:pt>
                <c:pt idx="7">
                  <c:v>UASLP</c:v>
                </c:pt>
                <c:pt idx="8">
                  <c:v>UAEMX</c:v>
                </c:pt>
                <c:pt idx="9">
                  <c:v>BUAP</c:v>
                </c:pt>
                <c:pt idx="10">
                  <c:v>UAQ</c:v>
                </c:pt>
                <c:pt idx="11">
                  <c:v>ITESM</c:v>
                </c:pt>
              </c:strCache>
            </c:strRef>
          </c:cat>
          <c:val>
            <c:numRef>
              <c:f>'[GR%C3%81FICAS%20(saul).xlsx]Hoja4'!$B$5:$M$5</c:f>
              <c:numCache>
                <c:formatCode>General</c:formatCode>
                <c:ptCount val="12"/>
                <c:pt idx="0">
                  <c:v>8.0</c:v>
                </c:pt>
                <c:pt idx="1">
                  <c:v>33.0</c:v>
                </c:pt>
                <c:pt idx="2">
                  <c:v>10.0</c:v>
                </c:pt>
                <c:pt idx="3">
                  <c:v>9.0</c:v>
                </c:pt>
                <c:pt idx="4">
                  <c:v>6.0</c:v>
                </c:pt>
                <c:pt idx="6">
                  <c:v>28.0</c:v>
                </c:pt>
                <c:pt idx="7">
                  <c:v>6.0</c:v>
                </c:pt>
                <c:pt idx="9">
                  <c:v>5.0</c:v>
                </c:pt>
                <c:pt idx="10">
                  <c:v>1.0</c:v>
                </c:pt>
                <c:pt idx="11">
                  <c:v>3.0</c:v>
                </c:pt>
              </c:numCache>
            </c:numRef>
          </c:val>
          <c:extLst xmlns:c16r2="http://schemas.microsoft.com/office/drawing/2015/06/chart">
            <c:ext xmlns:c16="http://schemas.microsoft.com/office/drawing/2014/chart" uri="{C3380CC4-5D6E-409C-BE32-E72D297353CC}">
              <c16:uniqueId val="{00000003-F5A4-41F4-B013-DE195A45288F}"/>
            </c:ext>
          </c:extLst>
        </c:ser>
        <c:dLbls>
          <c:showLegendKey val="0"/>
          <c:showVal val="0"/>
          <c:showCatName val="0"/>
          <c:showSerName val="0"/>
          <c:showPercent val="0"/>
          <c:showBubbleSize val="0"/>
        </c:dLbls>
        <c:gapWidth val="150"/>
        <c:overlap val="100"/>
        <c:axId val="-2106668504"/>
        <c:axId val="-2106664728"/>
      </c:barChart>
      <c:catAx>
        <c:axId val="-2106668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ES"/>
          </a:p>
        </c:txPr>
        <c:crossAx val="-2106664728"/>
        <c:crosses val="autoZero"/>
        <c:auto val="1"/>
        <c:lblAlgn val="ctr"/>
        <c:lblOffset val="100"/>
        <c:noMultiLvlLbl val="0"/>
      </c:catAx>
      <c:valAx>
        <c:axId val="-2106664728"/>
        <c:scaling>
          <c:orientation val="minMax"/>
        </c:scaling>
        <c:delete val="1"/>
        <c:axPos val="l"/>
        <c:numFmt formatCode="General" sourceLinked="1"/>
        <c:majorTickMark val="none"/>
        <c:minorTickMark val="none"/>
        <c:tickLblPos val="nextTo"/>
        <c:crossAx val="-2106668504"/>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'[GR%C3%81FICAS%20(saul).xlsx]Hoja5'!$A$2</c:f>
              <c:strCache>
                <c:ptCount val="1"/>
                <c:pt idx="0">
                  <c:v>Especialidad</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'[GR%C3%81FICAS%20(saul).xlsx]Hoja5'!$B$1:$M$1</c:f>
              <c:strCache>
                <c:ptCount val="12"/>
                <c:pt idx="0">
                  <c:v>UDG</c:v>
                </c:pt>
                <c:pt idx="1">
                  <c:v>UNAM</c:v>
                </c:pt>
                <c:pt idx="2">
                  <c:v>UANL</c:v>
                </c:pt>
                <c:pt idx="3">
                  <c:v>IPN</c:v>
                </c:pt>
                <c:pt idx="4">
                  <c:v>UAM</c:v>
                </c:pt>
                <c:pt idx="5">
                  <c:v>UV</c:v>
                </c:pt>
                <c:pt idx="6">
                  <c:v>CINVESTAV</c:v>
                </c:pt>
                <c:pt idx="7">
                  <c:v>UASLP</c:v>
                </c:pt>
                <c:pt idx="8">
                  <c:v>UAEMX</c:v>
                </c:pt>
                <c:pt idx="9">
                  <c:v>BUAP</c:v>
                </c:pt>
                <c:pt idx="10">
                  <c:v>UAQ</c:v>
                </c:pt>
                <c:pt idx="11">
                  <c:v>ITESM</c:v>
                </c:pt>
              </c:strCache>
            </c:strRef>
          </c:cat>
          <c:val>
            <c:numRef>
              <c:f>'[GR%C3%81FICAS%20(saul).xlsx]Hoja5'!$B$2:$M$2</c:f>
              <c:numCache>
                <c:formatCode>General</c:formatCode>
                <c:ptCount val="12"/>
                <c:pt idx="0">
                  <c:v>38.0</c:v>
                </c:pt>
                <c:pt idx="1">
                  <c:v>29.0</c:v>
                </c:pt>
                <c:pt idx="2">
                  <c:v>31.0</c:v>
                </c:pt>
                <c:pt idx="3">
                  <c:v>7.0</c:v>
                </c:pt>
                <c:pt idx="4">
                  <c:v>2.0</c:v>
                </c:pt>
                <c:pt idx="5">
                  <c:v>9.0</c:v>
                </c:pt>
                <c:pt idx="7">
                  <c:v>17.0</c:v>
                </c:pt>
                <c:pt idx="8">
                  <c:v>16.0</c:v>
                </c:pt>
                <c:pt idx="9">
                  <c:v>2.0</c:v>
                </c:pt>
                <c:pt idx="10">
                  <c:v>12.0</c:v>
                </c:pt>
                <c:pt idx="11">
                  <c:v>16.0</c:v>
                </c:pt>
              </c:numCache>
            </c:numRef>
          </c:val>
          <c:extLst xmlns:c16r2="http://schemas.microsoft.com/office/drawing/2015/06/chart">
            <c:ext xmlns:c16="http://schemas.microsoft.com/office/drawing/2014/chart" uri="{C3380CC4-5D6E-409C-BE32-E72D297353CC}">
              <c16:uniqueId val="{00000000-CF08-480C-B626-11F69D9B615A}"/>
            </c:ext>
          </c:extLst>
        </c:ser>
        <c:ser>
          <c:idx val="1"/>
          <c:order val="1"/>
          <c:tx>
            <c:strRef>
              <c:f>'[GR%C3%81FICAS%20(saul).xlsx]Hoja5'!$A$3</c:f>
              <c:strCache>
                <c:ptCount val="1"/>
                <c:pt idx="0">
                  <c:v>Maestria</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'[GR%C3%81FICAS%20(saul).xlsx]Hoja5'!$B$1:$M$1</c:f>
              <c:strCache>
                <c:ptCount val="12"/>
                <c:pt idx="0">
                  <c:v>UDG</c:v>
                </c:pt>
                <c:pt idx="1">
                  <c:v>UNAM</c:v>
                </c:pt>
                <c:pt idx="2">
                  <c:v>UANL</c:v>
                </c:pt>
                <c:pt idx="3">
                  <c:v>IPN</c:v>
                </c:pt>
                <c:pt idx="4">
                  <c:v>UAM</c:v>
                </c:pt>
                <c:pt idx="5">
                  <c:v>UV</c:v>
                </c:pt>
                <c:pt idx="6">
                  <c:v>CINVESTAV</c:v>
                </c:pt>
                <c:pt idx="7">
                  <c:v>UASLP</c:v>
                </c:pt>
                <c:pt idx="8">
                  <c:v>UAEMX</c:v>
                </c:pt>
                <c:pt idx="9">
                  <c:v>BUAP</c:v>
                </c:pt>
                <c:pt idx="10">
                  <c:v>UAQ</c:v>
                </c:pt>
                <c:pt idx="11">
                  <c:v>ITESM</c:v>
                </c:pt>
              </c:strCache>
            </c:strRef>
          </c:cat>
          <c:val>
            <c:numRef>
              <c:f>'[GR%C3%81FICAS%20(saul).xlsx]Hoja5'!$B$3:$M$3</c:f>
              <c:numCache>
                <c:formatCode>General</c:formatCode>
                <c:ptCount val="12"/>
                <c:pt idx="0">
                  <c:v>61.0</c:v>
                </c:pt>
                <c:pt idx="1">
                  <c:v>51.0</c:v>
                </c:pt>
                <c:pt idx="2">
                  <c:v>41.0</c:v>
                </c:pt>
                <c:pt idx="3">
                  <c:v>56.0</c:v>
                </c:pt>
                <c:pt idx="4">
                  <c:v>46.0</c:v>
                </c:pt>
                <c:pt idx="5">
                  <c:v>46.0</c:v>
                </c:pt>
                <c:pt idx="6">
                  <c:v>32.0</c:v>
                </c:pt>
                <c:pt idx="7">
                  <c:v>27.0</c:v>
                </c:pt>
                <c:pt idx="8">
                  <c:v>26.0</c:v>
                </c:pt>
                <c:pt idx="9">
                  <c:v>37.0</c:v>
                </c:pt>
                <c:pt idx="10">
                  <c:v>32.0</c:v>
                </c:pt>
                <c:pt idx="11">
                  <c:v>30.0</c:v>
                </c:pt>
              </c:numCache>
            </c:numRef>
          </c:val>
          <c:extLst xmlns:c16r2="http://schemas.microsoft.com/office/drawing/2015/06/chart">
            <c:ext xmlns:c16="http://schemas.microsoft.com/office/drawing/2014/chart" uri="{C3380CC4-5D6E-409C-BE32-E72D297353CC}">
              <c16:uniqueId val="{00000001-CF08-480C-B626-11F69D9B615A}"/>
            </c:ext>
          </c:extLst>
        </c:ser>
        <c:ser>
          <c:idx val="2"/>
          <c:order val="2"/>
          <c:tx>
            <c:strRef>
              <c:f>'[GR%C3%81FICAS%20(saul).xlsx]Hoja5'!$A$4</c:f>
              <c:strCache>
                <c:ptCount val="1"/>
                <c:pt idx="0">
                  <c:v>Doctorado</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'[GR%C3%81FICAS%20(saul).xlsx]Hoja5'!$B$1:$M$1</c:f>
              <c:strCache>
                <c:ptCount val="12"/>
                <c:pt idx="0">
                  <c:v>UDG</c:v>
                </c:pt>
                <c:pt idx="1">
                  <c:v>UNAM</c:v>
                </c:pt>
                <c:pt idx="2">
                  <c:v>UANL</c:v>
                </c:pt>
                <c:pt idx="3">
                  <c:v>IPN</c:v>
                </c:pt>
                <c:pt idx="4">
                  <c:v>UAM</c:v>
                </c:pt>
                <c:pt idx="5">
                  <c:v>UV</c:v>
                </c:pt>
                <c:pt idx="6">
                  <c:v>CINVESTAV</c:v>
                </c:pt>
                <c:pt idx="7">
                  <c:v>UASLP</c:v>
                </c:pt>
                <c:pt idx="8">
                  <c:v>UAEMX</c:v>
                </c:pt>
                <c:pt idx="9">
                  <c:v>BUAP</c:v>
                </c:pt>
                <c:pt idx="10">
                  <c:v>UAQ</c:v>
                </c:pt>
                <c:pt idx="11">
                  <c:v>ITESM</c:v>
                </c:pt>
              </c:strCache>
            </c:strRef>
          </c:cat>
          <c:val>
            <c:numRef>
              <c:f>'[GR%C3%81FICAS%20(saul).xlsx]Hoja5'!$B$4:$M$4</c:f>
              <c:numCache>
                <c:formatCode>General</c:formatCode>
                <c:ptCount val="12"/>
                <c:pt idx="0">
                  <c:v>32.0</c:v>
                </c:pt>
                <c:pt idx="1">
                  <c:v>41.0</c:v>
                </c:pt>
                <c:pt idx="2">
                  <c:v>32.0</c:v>
                </c:pt>
                <c:pt idx="3">
                  <c:v>31.0</c:v>
                </c:pt>
                <c:pt idx="4">
                  <c:v>26.0</c:v>
                </c:pt>
                <c:pt idx="5">
                  <c:v>18.0</c:v>
                </c:pt>
                <c:pt idx="6">
                  <c:v>31.0</c:v>
                </c:pt>
                <c:pt idx="7">
                  <c:v>17.0</c:v>
                </c:pt>
                <c:pt idx="8">
                  <c:v>14.0</c:v>
                </c:pt>
                <c:pt idx="9">
                  <c:v>17.0</c:v>
                </c:pt>
                <c:pt idx="10">
                  <c:v>12.0</c:v>
                </c:pt>
                <c:pt idx="11">
                  <c:v>9.0</c:v>
                </c:pt>
              </c:numCache>
            </c:numRef>
          </c:val>
          <c:extLst xmlns:c16r2="http://schemas.microsoft.com/office/drawing/2015/06/chart">
            <c:ext xmlns:c16="http://schemas.microsoft.com/office/drawing/2014/chart" uri="{C3380CC4-5D6E-409C-BE32-E72D297353CC}">
              <c16:uniqueId val="{00000002-CF08-480C-B626-11F69D9B615A}"/>
            </c:ext>
          </c:extLst>
        </c:ser>
        <c:dLbls>
          <c:showLegendKey val="0"/>
          <c:showVal val="0"/>
          <c:showCatName val="0"/>
          <c:showSerName val="0"/>
          <c:showPercent val="0"/>
          <c:showBubbleSize val="0"/>
        </c:dLbls>
        <c:gapWidth val="150"/>
        <c:overlap val="100"/>
        <c:axId val="2134099016"/>
        <c:axId val="2134056440"/>
      </c:barChart>
      <c:catAx>
        <c:axId val="2134099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ES"/>
          </a:p>
        </c:txPr>
        <c:crossAx val="2134056440"/>
        <c:crosses val="autoZero"/>
        <c:auto val="1"/>
        <c:lblAlgn val="ctr"/>
        <c:lblOffset val="100"/>
        <c:noMultiLvlLbl val="0"/>
      </c:catAx>
      <c:valAx>
        <c:axId val="2134056440"/>
        <c:scaling>
          <c:orientation val="minMax"/>
        </c:scaling>
        <c:delete val="1"/>
        <c:axPos val="l"/>
        <c:numFmt formatCode="General" sourceLinked="1"/>
        <c:majorTickMark val="none"/>
        <c:minorTickMark val="none"/>
        <c:tickLblPos val="nextTo"/>
        <c:crossAx val="2134099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2">
    <c:autoUpdate val="0"/>
  </c:externalData>
  <c:userShapes r:id="rId3"/>
</c:chartSpace>
</file>

<file path=ppt/comments/comment1.xml><?xml version="1.0" encoding="utf-8"?>
<p:cmLst xmlns:a="http://schemas.openxmlformats.org/drawingml/2006/main" xmlns:r="http://schemas.openxmlformats.org/officeDocument/2006/relationships" xmlns:p="http://schemas.openxmlformats.org/presentationml/2006/main">
  <p:cm authorId="0" dt="2007-04-24T21:35:13.885" idx="1">
    <p:pos x="10" y="10"/>
    <p:text>La práctica de la medicina es una profesión en la cual tu corazón se ejercitará igual que tu mente</p:text>
  </p:cm>
</p: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8D9845-CCD9-4CB4-A73D-31687CEB5657}" type="doc">
      <dgm:prSet loTypeId="urn:microsoft.com/office/officeart/2005/8/layout/cycle3" loCatId="cycle" qsTypeId="urn:microsoft.com/office/officeart/2005/8/quickstyle/3d4" qsCatId="3D" csTypeId="urn:microsoft.com/office/officeart/2005/8/colors/colorful3" csCatId="colorful" phldr="1"/>
      <dgm:spPr/>
      <dgm:t>
        <a:bodyPr/>
        <a:lstStyle/>
        <a:p>
          <a:endParaRPr lang="es-MX"/>
        </a:p>
      </dgm:t>
    </dgm:pt>
    <dgm:pt modelId="{448F50B4-3A05-4F3B-9C91-28533FECC547}">
      <dgm:prSet phldrT="[Texto]" custT="1"/>
      <dgm:spPr/>
      <dgm:t>
        <a:bodyPr anchor="t"/>
        <a:lstStyle/>
        <a:p>
          <a:r>
            <a:rPr lang="es-MX" sz="1800" b="1" dirty="0" smtClean="0">
              <a:solidFill>
                <a:schemeClr val="bg1"/>
              </a:solidFill>
            </a:rPr>
            <a:t>FAMILIA Y</a:t>
          </a:r>
        </a:p>
        <a:p>
          <a:r>
            <a:rPr lang="es-MX" sz="1800" b="1" dirty="0" smtClean="0">
              <a:solidFill>
                <a:schemeClr val="bg1"/>
              </a:solidFill>
            </a:rPr>
            <a:t>SOCIEDAD</a:t>
          </a:r>
        </a:p>
        <a:p>
          <a:endParaRPr lang="es-MX" sz="1400" b="1" dirty="0"/>
        </a:p>
      </dgm:t>
    </dgm:pt>
    <dgm:pt modelId="{5E90B975-00DF-4436-8AC5-BF0BF21E3233}" type="parTrans" cxnId="{81D2773F-3C6C-4083-8F6F-B1A4FAF85CB4}">
      <dgm:prSet/>
      <dgm:spPr/>
      <dgm:t>
        <a:bodyPr/>
        <a:lstStyle/>
        <a:p>
          <a:endParaRPr lang="es-MX" sz="2000" b="1"/>
        </a:p>
      </dgm:t>
    </dgm:pt>
    <dgm:pt modelId="{2FB856BF-F158-40EB-80C9-C711B9A1973F}" type="sibTrans" cxnId="{81D2773F-3C6C-4083-8F6F-B1A4FAF85CB4}">
      <dgm:prSet/>
      <dgm:spPr/>
      <dgm:t>
        <a:bodyPr/>
        <a:lstStyle/>
        <a:p>
          <a:endParaRPr lang="es-MX" sz="2000" b="1"/>
        </a:p>
      </dgm:t>
    </dgm:pt>
    <dgm:pt modelId="{3E37A6DC-E230-42FD-A465-36BCE26DFE5D}">
      <dgm:prSet phldrT="[Texto]" custT="1"/>
      <dgm:spPr/>
      <dgm:t>
        <a:bodyPr/>
        <a:lstStyle/>
        <a:p>
          <a:r>
            <a:rPr lang="es-MX" sz="1800" b="1" dirty="0" smtClean="0">
              <a:solidFill>
                <a:schemeClr val="accent1"/>
              </a:solidFill>
            </a:rPr>
            <a:t>UNIVERSIDAD</a:t>
          </a:r>
        </a:p>
        <a:p>
          <a:r>
            <a:rPr lang="es-MX" sz="1800" b="1" dirty="0" smtClean="0">
              <a:solidFill>
                <a:schemeClr val="accent1"/>
              </a:solidFill>
            </a:rPr>
            <a:t>CURRICULA</a:t>
          </a:r>
          <a:endParaRPr lang="es-MX" sz="1800" b="1" dirty="0">
            <a:solidFill>
              <a:schemeClr val="accent1"/>
            </a:solidFill>
          </a:endParaRPr>
        </a:p>
      </dgm:t>
    </dgm:pt>
    <dgm:pt modelId="{F3352812-4662-4B62-B68B-853AD1DB67E4}" type="parTrans" cxnId="{38C83B84-AA2C-4C4A-AC7B-77D9C1567001}">
      <dgm:prSet/>
      <dgm:spPr/>
      <dgm:t>
        <a:bodyPr/>
        <a:lstStyle/>
        <a:p>
          <a:endParaRPr lang="es-MX" sz="2000" b="1"/>
        </a:p>
      </dgm:t>
    </dgm:pt>
    <dgm:pt modelId="{81F09917-126B-4275-9B8A-39A03E056C28}" type="sibTrans" cxnId="{38C83B84-AA2C-4C4A-AC7B-77D9C1567001}">
      <dgm:prSet/>
      <dgm:spPr/>
      <dgm:t>
        <a:bodyPr/>
        <a:lstStyle/>
        <a:p>
          <a:endParaRPr lang="es-MX" sz="2000" b="1"/>
        </a:p>
      </dgm:t>
    </dgm:pt>
    <dgm:pt modelId="{80A1A005-2109-4DCF-9B06-2D20BF7DBDB3}">
      <dgm:prSet phldrT="[Texto]" custT="1"/>
      <dgm:spPr/>
      <dgm:t>
        <a:bodyPr/>
        <a:lstStyle/>
        <a:p>
          <a:r>
            <a:rPr lang="es-MX" sz="1600" b="1" dirty="0" smtClean="0">
              <a:solidFill>
                <a:schemeClr val="bg1"/>
              </a:solidFill>
            </a:rPr>
            <a:t>ESPECIALIDADES</a:t>
          </a:r>
        </a:p>
        <a:p>
          <a:r>
            <a:rPr lang="es-MX" sz="1600" b="1" dirty="0" smtClean="0">
              <a:solidFill>
                <a:schemeClr val="bg1"/>
              </a:solidFill>
            </a:rPr>
            <a:t>MEDICAS</a:t>
          </a:r>
          <a:endParaRPr lang="es-MX" sz="1600" b="1" dirty="0">
            <a:solidFill>
              <a:schemeClr val="bg1"/>
            </a:solidFill>
          </a:endParaRPr>
        </a:p>
      </dgm:t>
    </dgm:pt>
    <dgm:pt modelId="{057CEB05-8276-49E6-ACC2-80D6B7998447}" type="parTrans" cxnId="{E1F7F789-61C6-40AA-A4A6-44FDB13E63D6}">
      <dgm:prSet/>
      <dgm:spPr/>
      <dgm:t>
        <a:bodyPr/>
        <a:lstStyle/>
        <a:p>
          <a:endParaRPr lang="es-MX" sz="2000" b="1"/>
        </a:p>
      </dgm:t>
    </dgm:pt>
    <dgm:pt modelId="{E7A2C85C-5C59-4CF3-84C5-24098EDEAE85}" type="sibTrans" cxnId="{E1F7F789-61C6-40AA-A4A6-44FDB13E63D6}">
      <dgm:prSet/>
      <dgm:spPr/>
      <dgm:t>
        <a:bodyPr/>
        <a:lstStyle/>
        <a:p>
          <a:endParaRPr lang="es-MX" sz="2000" b="1"/>
        </a:p>
      </dgm:t>
    </dgm:pt>
    <dgm:pt modelId="{8FB3304B-B204-44D5-8FEA-DF00FEF2FD09}">
      <dgm:prSet phldrT="[Texto]" custT="1"/>
      <dgm:spPr/>
      <dgm:t>
        <a:bodyPr/>
        <a:lstStyle/>
        <a:p>
          <a:r>
            <a:rPr lang="es-MX" sz="1800" b="1" dirty="0" smtClean="0">
              <a:solidFill>
                <a:schemeClr val="bg1"/>
              </a:solidFill>
            </a:rPr>
            <a:t>NORMATIVIDAD</a:t>
          </a:r>
        </a:p>
      </dgm:t>
    </dgm:pt>
    <dgm:pt modelId="{3285F59B-D417-4065-87ED-B9121ECEC41E}" type="parTrans" cxnId="{34AF4062-2933-4EE0-9BF0-06EA95288A72}">
      <dgm:prSet/>
      <dgm:spPr/>
      <dgm:t>
        <a:bodyPr/>
        <a:lstStyle/>
        <a:p>
          <a:endParaRPr lang="es-MX" sz="2000" b="1"/>
        </a:p>
      </dgm:t>
    </dgm:pt>
    <dgm:pt modelId="{4D7B53D0-121F-44CB-8158-7AC5A2C0B812}" type="sibTrans" cxnId="{34AF4062-2933-4EE0-9BF0-06EA95288A72}">
      <dgm:prSet/>
      <dgm:spPr/>
      <dgm:t>
        <a:bodyPr/>
        <a:lstStyle/>
        <a:p>
          <a:endParaRPr lang="es-MX" sz="2000" b="1"/>
        </a:p>
      </dgm:t>
    </dgm:pt>
    <dgm:pt modelId="{D32FCFDA-B5A1-4AA9-A698-DB5D73622550}">
      <dgm:prSet phldrT="[Texto]" custT="1"/>
      <dgm:spPr/>
      <dgm:t>
        <a:bodyPr/>
        <a:lstStyle/>
        <a:p>
          <a:r>
            <a:rPr lang="es-MX" sz="1800" b="1" dirty="0" smtClean="0">
              <a:solidFill>
                <a:schemeClr val="bg2">
                  <a:lumMod val="75000"/>
                </a:schemeClr>
              </a:solidFill>
            </a:rPr>
            <a:t>Tendencias de la medicina en el siglo 21</a:t>
          </a:r>
          <a:endParaRPr lang="es-MX" sz="1800" b="1" dirty="0">
            <a:solidFill>
              <a:schemeClr val="bg2">
                <a:lumMod val="75000"/>
              </a:schemeClr>
            </a:solidFill>
          </a:endParaRPr>
        </a:p>
      </dgm:t>
    </dgm:pt>
    <dgm:pt modelId="{45512039-085F-432A-A20A-55180FDB7B7A}" type="parTrans" cxnId="{FD807232-667C-43AD-A3CA-F328DD6F3454}">
      <dgm:prSet/>
      <dgm:spPr/>
      <dgm:t>
        <a:bodyPr/>
        <a:lstStyle/>
        <a:p>
          <a:endParaRPr lang="es-MX" sz="2000" b="1"/>
        </a:p>
      </dgm:t>
    </dgm:pt>
    <dgm:pt modelId="{AD0068B9-6D96-4C9D-9E2A-F9D6CAADCBFC}" type="sibTrans" cxnId="{FD807232-667C-43AD-A3CA-F328DD6F3454}">
      <dgm:prSet/>
      <dgm:spPr/>
      <dgm:t>
        <a:bodyPr/>
        <a:lstStyle/>
        <a:p>
          <a:endParaRPr lang="es-MX" sz="2000" b="1"/>
        </a:p>
      </dgm:t>
    </dgm:pt>
    <dgm:pt modelId="{C0EC9EFA-C354-42F4-B209-7E91CCDA1070}">
      <dgm:prSet custT="1"/>
      <dgm:spPr/>
      <dgm:t>
        <a:bodyPr/>
        <a:lstStyle/>
        <a:p>
          <a:r>
            <a:rPr lang="es-MX" sz="1800" b="1" dirty="0" smtClean="0">
              <a:solidFill>
                <a:srgbClr val="FF0000"/>
              </a:solidFill>
            </a:rPr>
            <a:t>SISTEMA DE</a:t>
          </a:r>
        </a:p>
        <a:p>
          <a:r>
            <a:rPr lang="es-MX" sz="1800" b="1" dirty="0" smtClean="0">
              <a:solidFill>
                <a:srgbClr val="FF0000"/>
              </a:solidFill>
            </a:rPr>
            <a:t>SALUD</a:t>
          </a:r>
        </a:p>
      </dgm:t>
    </dgm:pt>
    <dgm:pt modelId="{7383FDD5-0E17-4510-864D-75ADFA1BA39F}" type="parTrans" cxnId="{CB3E7636-C593-42D8-9ED6-D994C305416B}">
      <dgm:prSet/>
      <dgm:spPr/>
      <dgm:t>
        <a:bodyPr/>
        <a:lstStyle/>
        <a:p>
          <a:endParaRPr lang="es-MX" sz="2000" b="1"/>
        </a:p>
      </dgm:t>
    </dgm:pt>
    <dgm:pt modelId="{D3C65F16-91C4-44FF-AC77-5B9553DB1EDF}" type="sibTrans" cxnId="{CB3E7636-C593-42D8-9ED6-D994C305416B}">
      <dgm:prSet/>
      <dgm:spPr/>
      <dgm:t>
        <a:bodyPr/>
        <a:lstStyle/>
        <a:p>
          <a:endParaRPr lang="es-MX" sz="2000" b="1"/>
        </a:p>
      </dgm:t>
    </dgm:pt>
    <dgm:pt modelId="{F52EBC89-2668-4163-9B5F-7F43BBC8E06E}">
      <dgm:prSet phldrT="[Texto]" custT="1"/>
      <dgm:spPr/>
      <dgm:t>
        <a:bodyPr/>
        <a:lstStyle/>
        <a:p>
          <a:r>
            <a:rPr lang="es-MX" sz="1600" b="1" dirty="0" smtClean="0">
              <a:solidFill>
                <a:srgbClr val="FF0000"/>
              </a:solidFill>
            </a:rPr>
            <a:t>RUTA DEL CONFLICTO</a:t>
          </a:r>
        </a:p>
        <a:p>
          <a:r>
            <a:rPr lang="es-MX" sz="1600" b="1" dirty="0" smtClean="0">
              <a:solidFill>
                <a:srgbClr val="FF0000"/>
              </a:solidFill>
            </a:rPr>
            <a:t>MEDICO-LEGAL</a:t>
          </a:r>
        </a:p>
      </dgm:t>
    </dgm:pt>
    <dgm:pt modelId="{D6A48F3D-A585-4BC9-8282-A5783765C7E2}" type="parTrans" cxnId="{8449F064-26CA-4419-9174-88175DB5FC4A}">
      <dgm:prSet/>
      <dgm:spPr/>
      <dgm:t>
        <a:bodyPr/>
        <a:lstStyle/>
        <a:p>
          <a:endParaRPr lang="es-MX" sz="2000" b="1"/>
        </a:p>
      </dgm:t>
    </dgm:pt>
    <dgm:pt modelId="{2A9FB713-DC46-40AF-A58E-0D4B17DDFA12}" type="sibTrans" cxnId="{8449F064-26CA-4419-9174-88175DB5FC4A}">
      <dgm:prSet/>
      <dgm:spPr/>
      <dgm:t>
        <a:bodyPr/>
        <a:lstStyle/>
        <a:p>
          <a:endParaRPr lang="es-MX" sz="2000" b="1"/>
        </a:p>
      </dgm:t>
    </dgm:pt>
    <dgm:pt modelId="{70FF7FAB-DD04-41D0-A2ED-E93A3D74D666}">
      <dgm:prSet phldrT="[Texto]" custT="1"/>
      <dgm:spPr/>
      <dgm:t>
        <a:bodyPr/>
        <a:lstStyle/>
        <a:p>
          <a:r>
            <a:rPr lang="es-MX" sz="1800" b="1" dirty="0" smtClean="0"/>
            <a:t>CERTIFICACION</a:t>
          </a:r>
        </a:p>
        <a:p>
          <a:r>
            <a:rPr lang="es-MX" sz="1800" b="1" dirty="0" smtClean="0"/>
            <a:t>EDUCACION </a:t>
          </a:r>
        </a:p>
        <a:p>
          <a:r>
            <a:rPr lang="es-MX" sz="1800" b="1" dirty="0" smtClean="0"/>
            <a:t>MEDICA CONTINUA</a:t>
          </a:r>
          <a:r>
            <a:rPr lang="es-MX" sz="1600" b="1" dirty="0" smtClean="0"/>
            <a:t> </a:t>
          </a:r>
          <a:endParaRPr lang="es-MX" sz="1600" b="1" dirty="0"/>
        </a:p>
      </dgm:t>
    </dgm:pt>
    <dgm:pt modelId="{67042696-531F-4294-855C-D4D5A905384B}" type="parTrans" cxnId="{ED8ECA81-B71B-47AC-95D9-C45299BD6D79}">
      <dgm:prSet/>
      <dgm:spPr/>
      <dgm:t>
        <a:bodyPr/>
        <a:lstStyle/>
        <a:p>
          <a:endParaRPr lang="es-MX" sz="2000" b="1"/>
        </a:p>
      </dgm:t>
    </dgm:pt>
    <dgm:pt modelId="{665B767F-8EA4-4853-92F1-81F42863EE38}" type="sibTrans" cxnId="{ED8ECA81-B71B-47AC-95D9-C45299BD6D79}">
      <dgm:prSet/>
      <dgm:spPr/>
      <dgm:t>
        <a:bodyPr/>
        <a:lstStyle/>
        <a:p>
          <a:endParaRPr lang="es-MX" sz="2000" b="1"/>
        </a:p>
      </dgm:t>
    </dgm:pt>
    <dgm:pt modelId="{B783919E-77B0-42E6-B376-A6908CD2DD50}">
      <dgm:prSet phldrT="[Texto]" custT="1"/>
      <dgm:spPr/>
      <dgm:t>
        <a:bodyPr/>
        <a:lstStyle/>
        <a:p>
          <a:r>
            <a:rPr lang="es-MX" sz="1800" b="1" dirty="0" smtClean="0">
              <a:solidFill>
                <a:srgbClr val="0070C0"/>
              </a:solidFill>
            </a:rPr>
            <a:t>EDUCACION</a:t>
          </a:r>
        </a:p>
        <a:p>
          <a:r>
            <a:rPr lang="es-MX" sz="1800" b="1" dirty="0" smtClean="0">
              <a:solidFill>
                <a:srgbClr val="0070C0"/>
              </a:solidFill>
            </a:rPr>
            <a:t>BASICA</a:t>
          </a:r>
          <a:r>
            <a:rPr lang="es-MX" sz="1600" b="1" dirty="0" smtClean="0">
              <a:solidFill>
                <a:srgbClr val="0070C0"/>
              </a:solidFill>
            </a:rPr>
            <a:t> </a:t>
          </a:r>
          <a:endParaRPr lang="es-MX" sz="1600" b="1" dirty="0">
            <a:solidFill>
              <a:srgbClr val="0070C0"/>
            </a:solidFill>
          </a:endParaRPr>
        </a:p>
      </dgm:t>
    </dgm:pt>
    <dgm:pt modelId="{9D706933-F596-4CD3-AE11-D978BBE211B1}" type="sibTrans" cxnId="{B4C36918-6BF2-436D-9B3E-BC8C6C9D8738}">
      <dgm:prSet/>
      <dgm:spPr/>
      <dgm:t>
        <a:bodyPr/>
        <a:lstStyle/>
        <a:p>
          <a:endParaRPr lang="es-MX" sz="2000" b="1"/>
        </a:p>
      </dgm:t>
    </dgm:pt>
    <dgm:pt modelId="{6FD1E885-F248-486E-A468-97F7423D6F3E}" type="parTrans" cxnId="{B4C36918-6BF2-436D-9B3E-BC8C6C9D8738}">
      <dgm:prSet/>
      <dgm:spPr/>
      <dgm:t>
        <a:bodyPr/>
        <a:lstStyle/>
        <a:p>
          <a:endParaRPr lang="es-MX" sz="2000" b="1"/>
        </a:p>
      </dgm:t>
    </dgm:pt>
    <dgm:pt modelId="{CF6F5EF0-9884-4525-B1B5-269A1273B3CB}" type="pres">
      <dgm:prSet presAssocID="{4B8D9845-CCD9-4CB4-A73D-31687CEB5657}" presName="Name0" presStyleCnt="0">
        <dgm:presLayoutVars>
          <dgm:dir/>
          <dgm:resizeHandles val="exact"/>
        </dgm:presLayoutVars>
      </dgm:prSet>
      <dgm:spPr/>
      <dgm:t>
        <a:bodyPr/>
        <a:lstStyle/>
        <a:p>
          <a:endParaRPr lang="es-MX"/>
        </a:p>
      </dgm:t>
    </dgm:pt>
    <dgm:pt modelId="{18C127F2-E7B8-41D5-9C45-C5BD9E9F6B7F}" type="pres">
      <dgm:prSet presAssocID="{4B8D9845-CCD9-4CB4-A73D-31687CEB5657}" presName="cycle" presStyleCnt="0"/>
      <dgm:spPr/>
      <dgm:t>
        <a:bodyPr/>
        <a:lstStyle/>
        <a:p>
          <a:endParaRPr lang="es-MX"/>
        </a:p>
      </dgm:t>
    </dgm:pt>
    <dgm:pt modelId="{750EB042-DE3C-4EB8-A2FE-5D51033FCC8D}" type="pres">
      <dgm:prSet presAssocID="{448F50B4-3A05-4F3B-9C91-28533FECC547}" presName="nodeFirstNode" presStyleLbl="node1" presStyleIdx="0" presStyleCnt="9" custScaleX="137984" custScaleY="122899" custRadScaleRad="92776" custRadScaleInc="15407">
        <dgm:presLayoutVars>
          <dgm:bulletEnabled val="1"/>
        </dgm:presLayoutVars>
      </dgm:prSet>
      <dgm:spPr/>
      <dgm:t>
        <a:bodyPr/>
        <a:lstStyle/>
        <a:p>
          <a:endParaRPr lang="es-MX"/>
        </a:p>
      </dgm:t>
    </dgm:pt>
    <dgm:pt modelId="{3E0CB617-864E-4447-8050-BFF95EBDE36B}" type="pres">
      <dgm:prSet presAssocID="{2FB856BF-F158-40EB-80C9-C711B9A1973F}" presName="sibTransFirstNode" presStyleLbl="bgShp" presStyleIdx="0" presStyleCnt="1" custLinFactNeighborX="1949" custLinFactNeighborY="-4430"/>
      <dgm:spPr/>
      <dgm:t>
        <a:bodyPr/>
        <a:lstStyle/>
        <a:p>
          <a:endParaRPr lang="es-MX"/>
        </a:p>
      </dgm:t>
    </dgm:pt>
    <dgm:pt modelId="{E59F1523-7609-4D93-8565-4763B9E613E3}" type="pres">
      <dgm:prSet presAssocID="{B783919E-77B0-42E6-B376-A6908CD2DD50}" presName="nodeFollowingNodes" presStyleLbl="node1" presStyleIdx="1" presStyleCnt="9" custScaleX="130722" custRadScaleRad="103088" custRadScaleInc="37321">
        <dgm:presLayoutVars>
          <dgm:bulletEnabled val="1"/>
        </dgm:presLayoutVars>
      </dgm:prSet>
      <dgm:spPr/>
      <dgm:t>
        <a:bodyPr/>
        <a:lstStyle/>
        <a:p>
          <a:endParaRPr lang="es-MX"/>
        </a:p>
      </dgm:t>
    </dgm:pt>
    <dgm:pt modelId="{B5BC5C71-6B12-4686-B1A3-E48DA0207F85}" type="pres">
      <dgm:prSet presAssocID="{3E37A6DC-E230-42FD-A465-36BCE26DFE5D}" presName="nodeFollowingNodes" presStyleLbl="node1" presStyleIdx="2" presStyleCnt="9" custScaleX="127534" custRadScaleRad="99293" custRadScaleInc="-1172">
        <dgm:presLayoutVars>
          <dgm:bulletEnabled val="1"/>
        </dgm:presLayoutVars>
      </dgm:prSet>
      <dgm:spPr/>
      <dgm:t>
        <a:bodyPr/>
        <a:lstStyle/>
        <a:p>
          <a:endParaRPr lang="es-MX"/>
        </a:p>
      </dgm:t>
    </dgm:pt>
    <dgm:pt modelId="{214DCB72-6965-4AA9-82FC-79C105638064}" type="pres">
      <dgm:prSet presAssocID="{80A1A005-2109-4DCF-9B06-2D20BF7DBDB3}" presName="nodeFollowingNodes" presStyleLbl="node1" presStyleIdx="3" presStyleCnt="9" custScaleX="129036" custRadScaleRad="103530" custRadScaleInc="-9263">
        <dgm:presLayoutVars>
          <dgm:bulletEnabled val="1"/>
        </dgm:presLayoutVars>
      </dgm:prSet>
      <dgm:spPr/>
      <dgm:t>
        <a:bodyPr/>
        <a:lstStyle/>
        <a:p>
          <a:endParaRPr lang="es-MX"/>
        </a:p>
      </dgm:t>
    </dgm:pt>
    <dgm:pt modelId="{EB08C5EA-F17A-491F-BAC3-1EA04A5A1A99}" type="pres">
      <dgm:prSet presAssocID="{C0EC9EFA-C354-42F4-B209-7E91CCDA1070}" presName="nodeFollowingNodes" presStyleLbl="node1" presStyleIdx="4" presStyleCnt="9" custRadScaleRad="95272" custRadScaleInc="-10007">
        <dgm:presLayoutVars>
          <dgm:bulletEnabled val="1"/>
        </dgm:presLayoutVars>
      </dgm:prSet>
      <dgm:spPr/>
      <dgm:t>
        <a:bodyPr/>
        <a:lstStyle/>
        <a:p>
          <a:endParaRPr lang="es-MX"/>
        </a:p>
      </dgm:t>
    </dgm:pt>
    <dgm:pt modelId="{BAA67D0D-F4D7-4F80-8359-D0AFD65581D5}" type="pres">
      <dgm:prSet presAssocID="{8FB3304B-B204-44D5-8FEA-DF00FEF2FD09}" presName="nodeFollowingNodes" presStyleLbl="node1" presStyleIdx="5" presStyleCnt="9" custScaleX="128721" custRadScaleRad="98864" custRadScaleInc="18835">
        <dgm:presLayoutVars>
          <dgm:bulletEnabled val="1"/>
        </dgm:presLayoutVars>
      </dgm:prSet>
      <dgm:spPr/>
      <dgm:t>
        <a:bodyPr/>
        <a:lstStyle/>
        <a:p>
          <a:endParaRPr lang="es-MX"/>
        </a:p>
      </dgm:t>
    </dgm:pt>
    <dgm:pt modelId="{9C891426-E705-4131-AA4E-F82676EAE2B4}" type="pres">
      <dgm:prSet presAssocID="{D32FCFDA-B5A1-4AA9-A698-DB5D73622550}" presName="nodeFollowingNodes" presStyleLbl="node1" presStyleIdx="6" presStyleCnt="9" custScaleX="126498" custScaleY="124686" custRadScaleRad="102850" custRadScaleInc="12166">
        <dgm:presLayoutVars>
          <dgm:bulletEnabled val="1"/>
        </dgm:presLayoutVars>
      </dgm:prSet>
      <dgm:spPr/>
      <dgm:t>
        <a:bodyPr/>
        <a:lstStyle/>
        <a:p>
          <a:endParaRPr lang="es-MX"/>
        </a:p>
      </dgm:t>
    </dgm:pt>
    <dgm:pt modelId="{D905861D-C1F0-4873-9521-33A1304D7147}" type="pres">
      <dgm:prSet presAssocID="{F52EBC89-2668-4163-9B5F-7F43BBC8E06E}" presName="nodeFollowingNodes" presStyleLbl="node1" presStyleIdx="7" presStyleCnt="9" custScaleX="138563">
        <dgm:presLayoutVars>
          <dgm:bulletEnabled val="1"/>
        </dgm:presLayoutVars>
      </dgm:prSet>
      <dgm:spPr/>
      <dgm:t>
        <a:bodyPr/>
        <a:lstStyle/>
        <a:p>
          <a:endParaRPr lang="es-MX"/>
        </a:p>
      </dgm:t>
    </dgm:pt>
    <dgm:pt modelId="{477A25CD-D8C3-4782-BC5F-DC7DD9166769}" type="pres">
      <dgm:prSet presAssocID="{70FF7FAB-DD04-41D0-A2ED-E93A3D74D666}" presName="nodeFollowingNodes" presStyleLbl="node1" presStyleIdx="8" presStyleCnt="9" custScaleX="156008" custScaleY="153851" custRadScaleRad="103674" custRadScaleInc="-36982">
        <dgm:presLayoutVars>
          <dgm:bulletEnabled val="1"/>
        </dgm:presLayoutVars>
      </dgm:prSet>
      <dgm:spPr/>
      <dgm:t>
        <a:bodyPr/>
        <a:lstStyle/>
        <a:p>
          <a:endParaRPr lang="es-MX"/>
        </a:p>
      </dgm:t>
    </dgm:pt>
  </dgm:ptLst>
  <dgm:cxnLst>
    <dgm:cxn modelId="{E8233977-1215-404F-B5D2-BE9D99623062}" type="presOf" srcId="{8FB3304B-B204-44D5-8FEA-DF00FEF2FD09}" destId="{BAA67D0D-F4D7-4F80-8359-D0AFD65581D5}" srcOrd="0" destOrd="0" presId="urn:microsoft.com/office/officeart/2005/8/layout/cycle3"/>
    <dgm:cxn modelId="{77FF9D00-3F68-429E-BB2A-AC0FDC1D42C5}" type="presOf" srcId="{448F50B4-3A05-4F3B-9C91-28533FECC547}" destId="{750EB042-DE3C-4EB8-A2FE-5D51033FCC8D}" srcOrd="0" destOrd="0" presId="urn:microsoft.com/office/officeart/2005/8/layout/cycle3"/>
    <dgm:cxn modelId="{B4C36918-6BF2-436D-9B3E-BC8C6C9D8738}" srcId="{4B8D9845-CCD9-4CB4-A73D-31687CEB5657}" destId="{B783919E-77B0-42E6-B376-A6908CD2DD50}" srcOrd="1" destOrd="0" parTransId="{6FD1E885-F248-486E-A468-97F7423D6F3E}" sibTransId="{9D706933-F596-4CD3-AE11-D978BBE211B1}"/>
    <dgm:cxn modelId="{8449F064-26CA-4419-9174-88175DB5FC4A}" srcId="{4B8D9845-CCD9-4CB4-A73D-31687CEB5657}" destId="{F52EBC89-2668-4163-9B5F-7F43BBC8E06E}" srcOrd="7" destOrd="0" parTransId="{D6A48F3D-A585-4BC9-8282-A5783765C7E2}" sibTransId="{2A9FB713-DC46-40AF-A58E-0D4B17DDFA12}"/>
    <dgm:cxn modelId="{F189A156-9627-48B1-91C4-132BA6C42D7A}" type="presOf" srcId="{2FB856BF-F158-40EB-80C9-C711B9A1973F}" destId="{3E0CB617-864E-4447-8050-BFF95EBDE36B}" srcOrd="0" destOrd="0" presId="urn:microsoft.com/office/officeart/2005/8/layout/cycle3"/>
    <dgm:cxn modelId="{DBC0E14D-1269-4A31-8743-33DF2583E7EC}" type="presOf" srcId="{D32FCFDA-B5A1-4AA9-A698-DB5D73622550}" destId="{9C891426-E705-4131-AA4E-F82676EAE2B4}" srcOrd="0" destOrd="0" presId="urn:microsoft.com/office/officeart/2005/8/layout/cycle3"/>
    <dgm:cxn modelId="{81D2773F-3C6C-4083-8F6F-B1A4FAF85CB4}" srcId="{4B8D9845-CCD9-4CB4-A73D-31687CEB5657}" destId="{448F50B4-3A05-4F3B-9C91-28533FECC547}" srcOrd="0" destOrd="0" parTransId="{5E90B975-00DF-4436-8AC5-BF0BF21E3233}" sibTransId="{2FB856BF-F158-40EB-80C9-C711B9A1973F}"/>
    <dgm:cxn modelId="{38C83B84-AA2C-4C4A-AC7B-77D9C1567001}" srcId="{4B8D9845-CCD9-4CB4-A73D-31687CEB5657}" destId="{3E37A6DC-E230-42FD-A465-36BCE26DFE5D}" srcOrd="2" destOrd="0" parTransId="{F3352812-4662-4B62-B68B-853AD1DB67E4}" sibTransId="{81F09917-126B-4275-9B8A-39A03E056C28}"/>
    <dgm:cxn modelId="{741C8621-9920-4285-AE00-F5521741132B}" type="presOf" srcId="{F52EBC89-2668-4163-9B5F-7F43BBC8E06E}" destId="{D905861D-C1F0-4873-9521-33A1304D7147}" srcOrd="0" destOrd="0" presId="urn:microsoft.com/office/officeart/2005/8/layout/cycle3"/>
    <dgm:cxn modelId="{3611A549-F716-44E9-8CB7-79E7805D27C1}" type="presOf" srcId="{4B8D9845-CCD9-4CB4-A73D-31687CEB5657}" destId="{CF6F5EF0-9884-4525-B1B5-269A1273B3CB}" srcOrd="0" destOrd="0" presId="urn:microsoft.com/office/officeart/2005/8/layout/cycle3"/>
    <dgm:cxn modelId="{FD807232-667C-43AD-A3CA-F328DD6F3454}" srcId="{4B8D9845-CCD9-4CB4-A73D-31687CEB5657}" destId="{D32FCFDA-B5A1-4AA9-A698-DB5D73622550}" srcOrd="6" destOrd="0" parTransId="{45512039-085F-432A-A20A-55180FDB7B7A}" sibTransId="{AD0068B9-6D96-4C9D-9E2A-F9D6CAADCBFC}"/>
    <dgm:cxn modelId="{ED8ECA81-B71B-47AC-95D9-C45299BD6D79}" srcId="{4B8D9845-CCD9-4CB4-A73D-31687CEB5657}" destId="{70FF7FAB-DD04-41D0-A2ED-E93A3D74D666}" srcOrd="8" destOrd="0" parTransId="{67042696-531F-4294-855C-D4D5A905384B}" sibTransId="{665B767F-8EA4-4853-92F1-81F42863EE38}"/>
    <dgm:cxn modelId="{A4F7FF06-329C-4FF2-8D6A-2D4F1A5958AF}" type="presOf" srcId="{C0EC9EFA-C354-42F4-B209-7E91CCDA1070}" destId="{EB08C5EA-F17A-491F-BAC3-1EA04A5A1A99}" srcOrd="0" destOrd="0" presId="urn:microsoft.com/office/officeart/2005/8/layout/cycle3"/>
    <dgm:cxn modelId="{CB3E7636-C593-42D8-9ED6-D994C305416B}" srcId="{4B8D9845-CCD9-4CB4-A73D-31687CEB5657}" destId="{C0EC9EFA-C354-42F4-B209-7E91CCDA1070}" srcOrd="4" destOrd="0" parTransId="{7383FDD5-0E17-4510-864D-75ADFA1BA39F}" sibTransId="{D3C65F16-91C4-44FF-AC77-5B9553DB1EDF}"/>
    <dgm:cxn modelId="{AD803CA7-BE55-4FB9-A607-4077FBFE333D}" type="presOf" srcId="{70FF7FAB-DD04-41D0-A2ED-E93A3D74D666}" destId="{477A25CD-D8C3-4782-BC5F-DC7DD9166769}" srcOrd="0" destOrd="0" presId="urn:microsoft.com/office/officeart/2005/8/layout/cycle3"/>
    <dgm:cxn modelId="{E1F7F789-61C6-40AA-A4A6-44FDB13E63D6}" srcId="{4B8D9845-CCD9-4CB4-A73D-31687CEB5657}" destId="{80A1A005-2109-4DCF-9B06-2D20BF7DBDB3}" srcOrd="3" destOrd="0" parTransId="{057CEB05-8276-49E6-ACC2-80D6B7998447}" sibTransId="{E7A2C85C-5C59-4CF3-84C5-24098EDEAE85}"/>
    <dgm:cxn modelId="{3ED9E7A9-1C1E-4599-A488-7E34B57E0C8D}" type="presOf" srcId="{80A1A005-2109-4DCF-9B06-2D20BF7DBDB3}" destId="{214DCB72-6965-4AA9-82FC-79C105638064}" srcOrd="0" destOrd="0" presId="urn:microsoft.com/office/officeart/2005/8/layout/cycle3"/>
    <dgm:cxn modelId="{34AF4062-2933-4EE0-9BF0-06EA95288A72}" srcId="{4B8D9845-CCD9-4CB4-A73D-31687CEB5657}" destId="{8FB3304B-B204-44D5-8FEA-DF00FEF2FD09}" srcOrd="5" destOrd="0" parTransId="{3285F59B-D417-4065-87ED-B9121ECEC41E}" sibTransId="{4D7B53D0-121F-44CB-8158-7AC5A2C0B812}"/>
    <dgm:cxn modelId="{A6B3F6C5-1163-4312-8135-4BFBA8D7207A}" type="presOf" srcId="{3E37A6DC-E230-42FD-A465-36BCE26DFE5D}" destId="{B5BC5C71-6B12-4686-B1A3-E48DA0207F85}" srcOrd="0" destOrd="0" presId="urn:microsoft.com/office/officeart/2005/8/layout/cycle3"/>
    <dgm:cxn modelId="{BE0CF6C8-3DA4-434D-BC23-99D42B5C9305}" type="presOf" srcId="{B783919E-77B0-42E6-B376-A6908CD2DD50}" destId="{E59F1523-7609-4D93-8565-4763B9E613E3}" srcOrd="0" destOrd="0" presId="urn:microsoft.com/office/officeart/2005/8/layout/cycle3"/>
    <dgm:cxn modelId="{0B1AF684-E876-46BC-B793-46113AD6C012}" type="presParOf" srcId="{CF6F5EF0-9884-4525-B1B5-269A1273B3CB}" destId="{18C127F2-E7B8-41D5-9C45-C5BD9E9F6B7F}" srcOrd="0" destOrd="0" presId="urn:microsoft.com/office/officeart/2005/8/layout/cycle3"/>
    <dgm:cxn modelId="{7154194D-C6F1-4D32-9EBA-163ABF21ACA7}" type="presParOf" srcId="{18C127F2-E7B8-41D5-9C45-C5BD9E9F6B7F}" destId="{750EB042-DE3C-4EB8-A2FE-5D51033FCC8D}" srcOrd="0" destOrd="0" presId="urn:microsoft.com/office/officeart/2005/8/layout/cycle3"/>
    <dgm:cxn modelId="{E4552921-BB07-40F5-BBF0-EA10EE587621}" type="presParOf" srcId="{18C127F2-E7B8-41D5-9C45-C5BD9E9F6B7F}" destId="{3E0CB617-864E-4447-8050-BFF95EBDE36B}" srcOrd="1" destOrd="0" presId="urn:microsoft.com/office/officeart/2005/8/layout/cycle3"/>
    <dgm:cxn modelId="{BDA250AE-0B5E-4E34-B141-C26CC27ADDB2}" type="presParOf" srcId="{18C127F2-E7B8-41D5-9C45-C5BD9E9F6B7F}" destId="{E59F1523-7609-4D93-8565-4763B9E613E3}" srcOrd="2" destOrd="0" presId="urn:microsoft.com/office/officeart/2005/8/layout/cycle3"/>
    <dgm:cxn modelId="{23906114-CD11-454C-B4B7-74ED04BE85CD}" type="presParOf" srcId="{18C127F2-E7B8-41D5-9C45-C5BD9E9F6B7F}" destId="{B5BC5C71-6B12-4686-B1A3-E48DA0207F85}" srcOrd="3" destOrd="0" presId="urn:microsoft.com/office/officeart/2005/8/layout/cycle3"/>
    <dgm:cxn modelId="{4B6ECFAA-B06C-460B-A9C5-4F3784A206C6}" type="presParOf" srcId="{18C127F2-E7B8-41D5-9C45-C5BD9E9F6B7F}" destId="{214DCB72-6965-4AA9-82FC-79C105638064}" srcOrd="4" destOrd="0" presId="urn:microsoft.com/office/officeart/2005/8/layout/cycle3"/>
    <dgm:cxn modelId="{88245E74-F0F5-45D2-ACA3-C6241A1F333C}" type="presParOf" srcId="{18C127F2-E7B8-41D5-9C45-C5BD9E9F6B7F}" destId="{EB08C5EA-F17A-491F-BAC3-1EA04A5A1A99}" srcOrd="5" destOrd="0" presId="urn:microsoft.com/office/officeart/2005/8/layout/cycle3"/>
    <dgm:cxn modelId="{4082AABD-29D8-4148-B949-2C7503F8B882}" type="presParOf" srcId="{18C127F2-E7B8-41D5-9C45-C5BD9E9F6B7F}" destId="{BAA67D0D-F4D7-4F80-8359-D0AFD65581D5}" srcOrd="6" destOrd="0" presId="urn:microsoft.com/office/officeart/2005/8/layout/cycle3"/>
    <dgm:cxn modelId="{898866EE-5301-42AB-BFA7-656B32F3355D}" type="presParOf" srcId="{18C127F2-E7B8-41D5-9C45-C5BD9E9F6B7F}" destId="{9C891426-E705-4131-AA4E-F82676EAE2B4}" srcOrd="7" destOrd="0" presId="urn:microsoft.com/office/officeart/2005/8/layout/cycle3"/>
    <dgm:cxn modelId="{65BEE140-7D24-44D2-90AC-72F84D723C0F}" type="presParOf" srcId="{18C127F2-E7B8-41D5-9C45-C5BD9E9F6B7F}" destId="{D905861D-C1F0-4873-9521-33A1304D7147}" srcOrd="8" destOrd="0" presId="urn:microsoft.com/office/officeart/2005/8/layout/cycle3"/>
    <dgm:cxn modelId="{0B168124-68A6-45AF-8F53-F09F64252F1F}" type="presParOf" srcId="{18C127F2-E7B8-41D5-9C45-C5BD9E9F6B7F}" destId="{477A25CD-D8C3-4782-BC5F-DC7DD9166769}" srcOrd="9" destOrd="0" presId="urn:microsoft.com/office/officeart/2005/8/layout/cycle3"/>
  </dgm:cxnLst>
  <dgm:bg>
    <a:effect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8D9845-CCD9-4CB4-A73D-31687CEB5657}" type="doc">
      <dgm:prSet loTypeId="urn:microsoft.com/office/officeart/2005/8/layout/cycle3" loCatId="cycle" qsTypeId="urn:microsoft.com/office/officeart/2005/8/quickstyle/3d4" qsCatId="3D" csTypeId="urn:microsoft.com/office/officeart/2005/8/colors/colorful3" csCatId="colorful" phldr="1"/>
      <dgm:spPr/>
      <dgm:t>
        <a:bodyPr/>
        <a:lstStyle/>
        <a:p>
          <a:endParaRPr lang="es-MX"/>
        </a:p>
      </dgm:t>
    </dgm:pt>
    <dgm:pt modelId="{448F50B4-3A05-4F3B-9C91-28533FECC547}">
      <dgm:prSet phldrT="[Texto]" custT="1"/>
      <dgm:spPr>
        <a:solidFill>
          <a:srgbClr val="0F496F"/>
        </a:solidFill>
      </dgm:spPr>
      <dgm:t>
        <a:bodyPr anchor="t"/>
        <a:lstStyle/>
        <a:p>
          <a:r>
            <a:rPr lang="es-MX" sz="1400" dirty="0" smtClean="0"/>
            <a:t>Escuelas y facultades de medicina Acreditación</a:t>
          </a:r>
        </a:p>
        <a:p>
          <a:endParaRPr lang="es-MX" sz="1400" dirty="0"/>
        </a:p>
      </dgm:t>
    </dgm:pt>
    <dgm:pt modelId="{5E90B975-00DF-4436-8AC5-BF0BF21E3233}" type="parTrans" cxnId="{81D2773F-3C6C-4083-8F6F-B1A4FAF85CB4}">
      <dgm:prSet/>
      <dgm:spPr/>
      <dgm:t>
        <a:bodyPr/>
        <a:lstStyle/>
        <a:p>
          <a:endParaRPr lang="es-MX" sz="2000"/>
        </a:p>
      </dgm:t>
    </dgm:pt>
    <dgm:pt modelId="{2FB856BF-F158-40EB-80C9-C711B9A1973F}" type="sibTrans" cxnId="{81D2773F-3C6C-4083-8F6F-B1A4FAF85CB4}">
      <dgm:prSet/>
      <dgm:spPr/>
      <dgm:t>
        <a:bodyPr/>
        <a:lstStyle/>
        <a:p>
          <a:endParaRPr lang="es-MX" sz="2000"/>
        </a:p>
      </dgm:t>
    </dgm:pt>
    <dgm:pt modelId="{3E37A6DC-E230-42FD-A465-36BCE26DFE5D}">
      <dgm:prSet phldrT="[Texto]" custT="1"/>
      <dgm:spPr>
        <a:solidFill>
          <a:srgbClr val="FF0000"/>
        </a:solidFill>
      </dgm:spPr>
      <dgm:t>
        <a:bodyPr/>
        <a:lstStyle/>
        <a:p>
          <a:r>
            <a:rPr lang="es-MX" sz="1600" dirty="0" smtClean="0"/>
            <a:t>Plan Nacional de salud </a:t>
          </a:r>
          <a:endParaRPr lang="es-MX" sz="1600" dirty="0"/>
        </a:p>
      </dgm:t>
    </dgm:pt>
    <dgm:pt modelId="{F3352812-4662-4B62-B68B-853AD1DB67E4}" type="parTrans" cxnId="{38C83B84-AA2C-4C4A-AC7B-77D9C1567001}">
      <dgm:prSet/>
      <dgm:spPr/>
      <dgm:t>
        <a:bodyPr/>
        <a:lstStyle/>
        <a:p>
          <a:endParaRPr lang="es-MX" sz="2000"/>
        </a:p>
      </dgm:t>
    </dgm:pt>
    <dgm:pt modelId="{81F09917-126B-4275-9B8A-39A03E056C28}" type="sibTrans" cxnId="{38C83B84-AA2C-4C4A-AC7B-77D9C1567001}">
      <dgm:prSet/>
      <dgm:spPr/>
      <dgm:t>
        <a:bodyPr/>
        <a:lstStyle/>
        <a:p>
          <a:endParaRPr lang="es-MX" sz="2000"/>
        </a:p>
      </dgm:t>
    </dgm:pt>
    <dgm:pt modelId="{80A1A005-2109-4DCF-9B06-2D20BF7DBDB3}">
      <dgm:prSet phldrT="[Texto]" custT="1"/>
      <dgm:spPr/>
      <dgm:t>
        <a:bodyPr/>
        <a:lstStyle/>
        <a:p>
          <a:r>
            <a:rPr lang="es-MX" sz="1600" smtClean="0"/>
            <a:t>Situación laboral</a:t>
          </a:r>
          <a:endParaRPr lang="es-MX" sz="1600" dirty="0"/>
        </a:p>
      </dgm:t>
    </dgm:pt>
    <dgm:pt modelId="{057CEB05-8276-49E6-ACC2-80D6B7998447}" type="parTrans" cxnId="{E1F7F789-61C6-40AA-A4A6-44FDB13E63D6}">
      <dgm:prSet/>
      <dgm:spPr/>
      <dgm:t>
        <a:bodyPr/>
        <a:lstStyle/>
        <a:p>
          <a:endParaRPr lang="es-MX" sz="2000"/>
        </a:p>
      </dgm:t>
    </dgm:pt>
    <dgm:pt modelId="{E7A2C85C-5C59-4CF3-84C5-24098EDEAE85}" type="sibTrans" cxnId="{E1F7F789-61C6-40AA-A4A6-44FDB13E63D6}">
      <dgm:prSet/>
      <dgm:spPr/>
      <dgm:t>
        <a:bodyPr/>
        <a:lstStyle/>
        <a:p>
          <a:endParaRPr lang="es-MX" sz="2000"/>
        </a:p>
      </dgm:t>
    </dgm:pt>
    <dgm:pt modelId="{8FB3304B-B204-44D5-8FEA-DF00FEF2FD09}">
      <dgm:prSet phldrT="[Texto]" custT="1"/>
      <dgm:spPr>
        <a:solidFill>
          <a:srgbClr val="FF6600"/>
        </a:solidFill>
      </dgm:spPr>
      <dgm:t>
        <a:bodyPr/>
        <a:lstStyle/>
        <a:p>
          <a:r>
            <a:rPr lang="es-MX" sz="1400" dirty="0" smtClean="0"/>
            <a:t>CONFLICTO </a:t>
          </a:r>
        </a:p>
        <a:p>
          <a:r>
            <a:rPr lang="es-MX" sz="1400" dirty="0" smtClean="0"/>
            <a:t>Medico</a:t>
          </a:r>
        </a:p>
        <a:p>
          <a:r>
            <a:rPr lang="es-MX" sz="1400" dirty="0" smtClean="0"/>
            <a:t>Calidad</a:t>
          </a:r>
          <a:endParaRPr lang="es-MX" sz="1400" dirty="0"/>
        </a:p>
      </dgm:t>
    </dgm:pt>
    <dgm:pt modelId="{3285F59B-D417-4065-87ED-B9121ECEC41E}" type="parTrans" cxnId="{34AF4062-2933-4EE0-9BF0-06EA95288A72}">
      <dgm:prSet/>
      <dgm:spPr/>
      <dgm:t>
        <a:bodyPr/>
        <a:lstStyle/>
        <a:p>
          <a:endParaRPr lang="es-MX" sz="2000"/>
        </a:p>
      </dgm:t>
    </dgm:pt>
    <dgm:pt modelId="{4D7B53D0-121F-44CB-8158-7AC5A2C0B812}" type="sibTrans" cxnId="{34AF4062-2933-4EE0-9BF0-06EA95288A72}">
      <dgm:prSet/>
      <dgm:spPr/>
      <dgm:t>
        <a:bodyPr/>
        <a:lstStyle/>
        <a:p>
          <a:endParaRPr lang="es-MX" sz="2000"/>
        </a:p>
      </dgm:t>
    </dgm:pt>
    <dgm:pt modelId="{D32FCFDA-B5A1-4AA9-A698-DB5D73622550}">
      <dgm:prSet phldrT="[Texto]" custT="1"/>
      <dgm:spPr>
        <a:solidFill>
          <a:srgbClr val="3366FF"/>
        </a:solidFill>
      </dgm:spPr>
      <dgm:t>
        <a:bodyPr/>
        <a:lstStyle/>
        <a:p>
          <a:r>
            <a:rPr lang="es-MX" sz="1600" dirty="0" smtClean="0"/>
            <a:t>Tendencias de la medicina en el siglo 21</a:t>
          </a:r>
          <a:endParaRPr lang="es-MX" sz="1600" dirty="0"/>
        </a:p>
      </dgm:t>
    </dgm:pt>
    <dgm:pt modelId="{45512039-085F-432A-A20A-55180FDB7B7A}" type="parTrans" cxnId="{FD807232-667C-43AD-A3CA-F328DD6F3454}">
      <dgm:prSet/>
      <dgm:spPr/>
      <dgm:t>
        <a:bodyPr/>
        <a:lstStyle/>
        <a:p>
          <a:endParaRPr lang="es-MX" sz="2000"/>
        </a:p>
      </dgm:t>
    </dgm:pt>
    <dgm:pt modelId="{AD0068B9-6D96-4C9D-9E2A-F9D6CAADCBFC}" type="sibTrans" cxnId="{FD807232-667C-43AD-A3CA-F328DD6F3454}">
      <dgm:prSet/>
      <dgm:spPr/>
      <dgm:t>
        <a:bodyPr/>
        <a:lstStyle/>
        <a:p>
          <a:endParaRPr lang="es-MX" sz="2000"/>
        </a:p>
      </dgm:t>
    </dgm:pt>
    <dgm:pt modelId="{C0EC9EFA-C354-42F4-B209-7E91CCDA1070}">
      <dgm:prSet custT="1"/>
      <dgm:spPr/>
      <dgm:t>
        <a:bodyPr/>
        <a:lstStyle/>
        <a:p>
          <a:r>
            <a:rPr lang="es-MX" sz="1600" dirty="0" smtClean="0"/>
            <a:t>Especialidades medicas</a:t>
          </a:r>
        </a:p>
        <a:p>
          <a:r>
            <a:rPr lang="es-MX" sz="1600" dirty="0" smtClean="0"/>
            <a:t>CIFRHUS</a:t>
          </a:r>
          <a:endParaRPr lang="es-MX" sz="1600" dirty="0"/>
        </a:p>
      </dgm:t>
    </dgm:pt>
    <dgm:pt modelId="{7383FDD5-0E17-4510-864D-75ADFA1BA39F}" type="parTrans" cxnId="{CB3E7636-C593-42D8-9ED6-D994C305416B}">
      <dgm:prSet/>
      <dgm:spPr/>
      <dgm:t>
        <a:bodyPr/>
        <a:lstStyle/>
        <a:p>
          <a:endParaRPr lang="es-MX" sz="2000"/>
        </a:p>
      </dgm:t>
    </dgm:pt>
    <dgm:pt modelId="{D3C65F16-91C4-44FF-AC77-5B9553DB1EDF}" type="sibTrans" cxnId="{CB3E7636-C593-42D8-9ED6-D994C305416B}">
      <dgm:prSet/>
      <dgm:spPr/>
      <dgm:t>
        <a:bodyPr/>
        <a:lstStyle/>
        <a:p>
          <a:endParaRPr lang="es-MX" sz="2000"/>
        </a:p>
      </dgm:t>
    </dgm:pt>
    <dgm:pt modelId="{F52EBC89-2668-4163-9B5F-7F43BBC8E06E}">
      <dgm:prSet phldrT="[Texto]" custT="1"/>
      <dgm:spPr>
        <a:solidFill>
          <a:schemeClr val="bg2">
            <a:lumMod val="75000"/>
          </a:schemeClr>
        </a:solidFill>
      </dgm:spPr>
      <dgm:t>
        <a:bodyPr/>
        <a:lstStyle/>
        <a:p>
          <a:r>
            <a:rPr lang="es-MX" sz="1600" dirty="0" smtClean="0"/>
            <a:t>Propuestas</a:t>
          </a:r>
        </a:p>
        <a:p>
          <a:r>
            <a:rPr lang="es-MX" sz="1600" dirty="0" smtClean="0"/>
            <a:t>Recomendaciones</a:t>
          </a:r>
          <a:endParaRPr lang="es-MX" sz="1600" dirty="0"/>
        </a:p>
      </dgm:t>
    </dgm:pt>
    <dgm:pt modelId="{D6A48F3D-A585-4BC9-8282-A5783765C7E2}" type="parTrans" cxnId="{8449F064-26CA-4419-9174-88175DB5FC4A}">
      <dgm:prSet/>
      <dgm:spPr/>
      <dgm:t>
        <a:bodyPr/>
        <a:lstStyle/>
        <a:p>
          <a:endParaRPr lang="es-MX" sz="2000"/>
        </a:p>
      </dgm:t>
    </dgm:pt>
    <dgm:pt modelId="{2A9FB713-DC46-40AF-A58E-0D4B17DDFA12}" type="sibTrans" cxnId="{8449F064-26CA-4419-9174-88175DB5FC4A}">
      <dgm:prSet/>
      <dgm:spPr/>
      <dgm:t>
        <a:bodyPr/>
        <a:lstStyle/>
        <a:p>
          <a:endParaRPr lang="es-MX" sz="2000"/>
        </a:p>
      </dgm:t>
    </dgm:pt>
    <dgm:pt modelId="{70FF7FAB-DD04-41D0-A2ED-E93A3D74D666}">
      <dgm:prSet phldrT="[Texto]" custT="1"/>
      <dgm:spPr>
        <a:solidFill>
          <a:srgbClr val="3366FF"/>
        </a:solidFill>
      </dgm:spPr>
      <dgm:t>
        <a:bodyPr/>
        <a:lstStyle/>
        <a:p>
          <a:r>
            <a:rPr lang="es-MX" sz="1600" dirty="0" smtClean="0"/>
            <a:t>Conclusiones</a:t>
          </a:r>
        </a:p>
        <a:p>
          <a:r>
            <a:rPr lang="es-MX" sz="1600" dirty="0" smtClean="0"/>
            <a:t>Dialogo </a:t>
          </a:r>
          <a:endParaRPr lang="es-MX" sz="1600" dirty="0"/>
        </a:p>
      </dgm:t>
    </dgm:pt>
    <dgm:pt modelId="{67042696-531F-4294-855C-D4D5A905384B}" type="parTrans" cxnId="{ED8ECA81-B71B-47AC-95D9-C45299BD6D79}">
      <dgm:prSet/>
      <dgm:spPr/>
      <dgm:t>
        <a:bodyPr/>
        <a:lstStyle/>
        <a:p>
          <a:endParaRPr lang="es-MX" sz="2000"/>
        </a:p>
      </dgm:t>
    </dgm:pt>
    <dgm:pt modelId="{665B767F-8EA4-4853-92F1-81F42863EE38}" type="sibTrans" cxnId="{ED8ECA81-B71B-47AC-95D9-C45299BD6D79}">
      <dgm:prSet/>
      <dgm:spPr/>
      <dgm:t>
        <a:bodyPr/>
        <a:lstStyle/>
        <a:p>
          <a:endParaRPr lang="es-MX" sz="2000"/>
        </a:p>
      </dgm:t>
    </dgm:pt>
    <dgm:pt modelId="{B783919E-77B0-42E6-B376-A6908CD2DD50}">
      <dgm:prSet phldrT="[Texto]" custT="1"/>
      <dgm:spPr>
        <a:solidFill>
          <a:srgbClr val="3366FF"/>
        </a:solidFill>
      </dgm:spPr>
      <dgm:t>
        <a:bodyPr/>
        <a:lstStyle/>
        <a:p>
          <a:r>
            <a:rPr lang="es-MX" sz="1600" dirty="0" smtClean="0"/>
            <a:t>Situación </a:t>
          </a:r>
          <a:r>
            <a:rPr lang="es-MX" sz="1600" dirty="0" err="1" smtClean="0"/>
            <a:t>Epidemio-demografica</a:t>
          </a:r>
          <a:r>
            <a:rPr lang="es-MX" sz="1600" dirty="0" smtClean="0"/>
            <a:t> </a:t>
          </a:r>
          <a:endParaRPr lang="es-MX" sz="1600" dirty="0"/>
        </a:p>
      </dgm:t>
    </dgm:pt>
    <dgm:pt modelId="{9D706933-F596-4CD3-AE11-D978BBE211B1}" type="sibTrans" cxnId="{B4C36918-6BF2-436D-9B3E-BC8C6C9D8738}">
      <dgm:prSet/>
      <dgm:spPr/>
      <dgm:t>
        <a:bodyPr/>
        <a:lstStyle/>
        <a:p>
          <a:endParaRPr lang="es-MX" sz="2000"/>
        </a:p>
      </dgm:t>
    </dgm:pt>
    <dgm:pt modelId="{6FD1E885-F248-486E-A468-97F7423D6F3E}" type="parTrans" cxnId="{B4C36918-6BF2-436D-9B3E-BC8C6C9D8738}">
      <dgm:prSet/>
      <dgm:spPr/>
      <dgm:t>
        <a:bodyPr/>
        <a:lstStyle/>
        <a:p>
          <a:endParaRPr lang="es-MX" sz="2000"/>
        </a:p>
      </dgm:t>
    </dgm:pt>
    <dgm:pt modelId="{CF6F5EF0-9884-4525-B1B5-269A1273B3CB}" type="pres">
      <dgm:prSet presAssocID="{4B8D9845-CCD9-4CB4-A73D-31687CEB5657}" presName="Name0" presStyleCnt="0">
        <dgm:presLayoutVars>
          <dgm:dir/>
          <dgm:resizeHandles val="exact"/>
        </dgm:presLayoutVars>
      </dgm:prSet>
      <dgm:spPr/>
      <dgm:t>
        <a:bodyPr/>
        <a:lstStyle/>
        <a:p>
          <a:endParaRPr lang="es-MX"/>
        </a:p>
      </dgm:t>
    </dgm:pt>
    <dgm:pt modelId="{18C127F2-E7B8-41D5-9C45-C5BD9E9F6B7F}" type="pres">
      <dgm:prSet presAssocID="{4B8D9845-CCD9-4CB4-A73D-31687CEB5657}" presName="cycle" presStyleCnt="0"/>
      <dgm:spPr/>
      <dgm:t>
        <a:bodyPr/>
        <a:lstStyle/>
        <a:p>
          <a:endParaRPr lang="es-MX"/>
        </a:p>
      </dgm:t>
    </dgm:pt>
    <dgm:pt modelId="{750EB042-DE3C-4EB8-A2FE-5D51033FCC8D}" type="pres">
      <dgm:prSet presAssocID="{448F50B4-3A05-4F3B-9C91-28533FECC547}" presName="nodeFirstNode" presStyleLbl="node1" presStyleIdx="0" presStyleCnt="9" custScaleX="137984" custScaleY="122899" custRadScaleRad="92477" custRadScaleInc="-8586">
        <dgm:presLayoutVars>
          <dgm:bulletEnabled val="1"/>
        </dgm:presLayoutVars>
      </dgm:prSet>
      <dgm:spPr/>
      <dgm:t>
        <a:bodyPr/>
        <a:lstStyle/>
        <a:p>
          <a:endParaRPr lang="es-MX"/>
        </a:p>
      </dgm:t>
    </dgm:pt>
    <dgm:pt modelId="{3E0CB617-864E-4447-8050-BFF95EBDE36B}" type="pres">
      <dgm:prSet presAssocID="{2FB856BF-F158-40EB-80C9-C711B9A1973F}" presName="sibTransFirstNode" presStyleLbl="bgShp" presStyleIdx="0" presStyleCnt="1" custScaleX="164225" custLinFactNeighborX="1949" custLinFactNeighborY="-4430"/>
      <dgm:spPr/>
      <dgm:t>
        <a:bodyPr/>
        <a:lstStyle/>
        <a:p>
          <a:endParaRPr lang="es-MX"/>
        </a:p>
      </dgm:t>
    </dgm:pt>
    <dgm:pt modelId="{E59F1523-7609-4D93-8565-4763B9E613E3}" type="pres">
      <dgm:prSet presAssocID="{B783919E-77B0-42E6-B376-A6908CD2DD50}" presName="nodeFollowingNodes" presStyleLbl="node1" presStyleIdx="1" presStyleCnt="9" custScaleX="130722" custRadScaleRad="103088" custRadScaleInc="37321">
        <dgm:presLayoutVars>
          <dgm:bulletEnabled val="1"/>
        </dgm:presLayoutVars>
      </dgm:prSet>
      <dgm:spPr/>
      <dgm:t>
        <a:bodyPr/>
        <a:lstStyle/>
        <a:p>
          <a:endParaRPr lang="es-MX"/>
        </a:p>
      </dgm:t>
    </dgm:pt>
    <dgm:pt modelId="{B5BC5C71-6B12-4686-B1A3-E48DA0207F85}" type="pres">
      <dgm:prSet presAssocID="{3E37A6DC-E230-42FD-A465-36BCE26DFE5D}" presName="nodeFollowingNodes" presStyleLbl="node1" presStyleIdx="2" presStyleCnt="9">
        <dgm:presLayoutVars>
          <dgm:bulletEnabled val="1"/>
        </dgm:presLayoutVars>
      </dgm:prSet>
      <dgm:spPr/>
      <dgm:t>
        <a:bodyPr/>
        <a:lstStyle/>
        <a:p>
          <a:endParaRPr lang="es-MX"/>
        </a:p>
      </dgm:t>
    </dgm:pt>
    <dgm:pt modelId="{214DCB72-6965-4AA9-82FC-79C105638064}" type="pres">
      <dgm:prSet presAssocID="{80A1A005-2109-4DCF-9B06-2D20BF7DBDB3}" presName="nodeFollowingNodes" presStyleLbl="node1" presStyleIdx="3" presStyleCnt="9" custRadScaleRad="103530" custRadScaleInc="-9263">
        <dgm:presLayoutVars>
          <dgm:bulletEnabled val="1"/>
        </dgm:presLayoutVars>
      </dgm:prSet>
      <dgm:spPr/>
      <dgm:t>
        <a:bodyPr/>
        <a:lstStyle/>
        <a:p>
          <a:endParaRPr lang="es-MX"/>
        </a:p>
      </dgm:t>
    </dgm:pt>
    <dgm:pt modelId="{EB08C5EA-F17A-491F-BAC3-1EA04A5A1A99}" type="pres">
      <dgm:prSet presAssocID="{C0EC9EFA-C354-42F4-B209-7E91CCDA1070}" presName="nodeFollowingNodes" presStyleLbl="node1" presStyleIdx="4" presStyleCnt="9" custRadScaleRad="95272" custRadScaleInc="-10007">
        <dgm:presLayoutVars>
          <dgm:bulletEnabled val="1"/>
        </dgm:presLayoutVars>
      </dgm:prSet>
      <dgm:spPr/>
      <dgm:t>
        <a:bodyPr/>
        <a:lstStyle/>
        <a:p>
          <a:endParaRPr lang="es-MX"/>
        </a:p>
      </dgm:t>
    </dgm:pt>
    <dgm:pt modelId="{BAA67D0D-F4D7-4F80-8359-D0AFD65581D5}" type="pres">
      <dgm:prSet presAssocID="{8FB3304B-B204-44D5-8FEA-DF00FEF2FD09}" presName="nodeFollowingNodes" presStyleLbl="node1" presStyleIdx="5" presStyleCnt="9" custScaleX="100991" custRadScaleRad="96511" custRadScaleInc="12673">
        <dgm:presLayoutVars>
          <dgm:bulletEnabled val="1"/>
        </dgm:presLayoutVars>
      </dgm:prSet>
      <dgm:spPr/>
      <dgm:t>
        <a:bodyPr/>
        <a:lstStyle/>
        <a:p>
          <a:endParaRPr lang="es-MX"/>
        </a:p>
      </dgm:t>
    </dgm:pt>
    <dgm:pt modelId="{9C891426-E705-4131-AA4E-F82676EAE2B4}" type="pres">
      <dgm:prSet presAssocID="{D32FCFDA-B5A1-4AA9-A698-DB5D73622550}" presName="nodeFollowingNodes" presStyleLbl="node1" presStyleIdx="6" presStyleCnt="9" custScaleY="124686" custRadScaleRad="100999" custRadScaleInc="15736">
        <dgm:presLayoutVars>
          <dgm:bulletEnabled val="1"/>
        </dgm:presLayoutVars>
      </dgm:prSet>
      <dgm:spPr/>
      <dgm:t>
        <a:bodyPr/>
        <a:lstStyle/>
        <a:p>
          <a:endParaRPr lang="es-MX"/>
        </a:p>
      </dgm:t>
    </dgm:pt>
    <dgm:pt modelId="{D905861D-C1F0-4873-9521-33A1304D7147}" type="pres">
      <dgm:prSet presAssocID="{F52EBC89-2668-4163-9B5F-7F43BBC8E06E}" presName="nodeFollowingNodes" presStyleLbl="node1" presStyleIdx="7" presStyleCnt="9" custScaleX="156952">
        <dgm:presLayoutVars>
          <dgm:bulletEnabled val="1"/>
        </dgm:presLayoutVars>
      </dgm:prSet>
      <dgm:spPr/>
      <dgm:t>
        <a:bodyPr/>
        <a:lstStyle/>
        <a:p>
          <a:endParaRPr lang="es-MX"/>
        </a:p>
      </dgm:t>
    </dgm:pt>
    <dgm:pt modelId="{477A25CD-D8C3-4782-BC5F-DC7DD9166769}" type="pres">
      <dgm:prSet presAssocID="{70FF7FAB-DD04-41D0-A2ED-E93A3D74D666}" presName="nodeFollowingNodes" presStyleLbl="node1" presStyleIdx="8" presStyleCnt="9" custScaleX="126560" custRadScaleRad="111183" custRadScaleInc="-39979">
        <dgm:presLayoutVars>
          <dgm:bulletEnabled val="1"/>
        </dgm:presLayoutVars>
      </dgm:prSet>
      <dgm:spPr/>
      <dgm:t>
        <a:bodyPr/>
        <a:lstStyle/>
        <a:p>
          <a:endParaRPr lang="es-MX"/>
        </a:p>
      </dgm:t>
    </dgm:pt>
  </dgm:ptLst>
  <dgm:cxnLst>
    <dgm:cxn modelId="{BD622A56-EB7A-F940-A125-2E4ABB95FD53}" type="presOf" srcId="{8FB3304B-B204-44D5-8FEA-DF00FEF2FD09}" destId="{BAA67D0D-F4D7-4F80-8359-D0AFD65581D5}" srcOrd="0" destOrd="0" presId="urn:microsoft.com/office/officeart/2005/8/layout/cycle3"/>
    <dgm:cxn modelId="{D1F7B00A-2DF8-D149-BAF0-162901A6118D}" type="presOf" srcId="{448F50B4-3A05-4F3B-9C91-28533FECC547}" destId="{750EB042-DE3C-4EB8-A2FE-5D51033FCC8D}" srcOrd="0" destOrd="0" presId="urn:microsoft.com/office/officeart/2005/8/layout/cycle3"/>
    <dgm:cxn modelId="{3A6A65D3-4853-1545-B411-39FFB2559CA5}" type="presOf" srcId="{2FB856BF-F158-40EB-80C9-C711B9A1973F}" destId="{3E0CB617-864E-4447-8050-BFF95EBDE36B}" srcOrd="0" destOrd="0" presId="urn:microsoft.com/office/officeart/2005/8/layout/cycle3"/>
    <dgm:cxn modelId="{42A54BCC-FB88-3B43-A93A-12FDFE03B1AD}" type="presOf" srcId="{C0EC9EFA-C354-42F4-B209-7E91CCDA1070}" destId="{EB08C5EA-F17A-491F-BAC3-1EA04A5A1A99}" srcOrd="0" destOrd="0" presId="urn:microsoft.com/office/officeart/2005/8/layout/cycle3"/>
    <dgm:cxn modelId="{B4C36918-6BF2-436D-9B3E-BC8C6C9D8738}" srcId="{4B8D9845-CCD9-4CB4-A73D-31687CEB5657}" destId="{B783919E-77B0-42E6-B376-A6908CD2DD50}" srcOrd="1" destOrd="0" parTransId="{6FD1E885-F248-486E-A468-97F7423D6F3E}" sibTransId="{9D706933-F596-4CD3-AE11-D978BBE211B1}"/>
    <dgm:cxn modelId="{8449F064-26CA-4419-9174-88175DB5FC4A}" srcId="{4B8D9845-CCD9-4CB4-A73D-31687CEB5657}" destId="{F52EBC89-2668-4163-9B5F-7F43BBC8E06E}" srcOrd="7" destOrd="0" parTransId="{D6A48F3D-A585-4BC9-8282-A5783765C7E2}" sibTransId="{2A9FB713-DC46-40AF-A58E-0D4B17DDFA12}"/>
    <dgm:cxn modelId="{9A5BDFAC-9140-2B47-B896-A50D17D022FC}" type="presOf" srcId="{70FF7FAB-DD04-41D0-A2ED-E93A3D74D666}" destId="{477A25CD-D8C3-4782-BC5F-DC7DD9166769}" srcOrd="0" destOrd="0" presId="urn:microsoft.com/office/officeart/2005/8/layout/cycle3"/>
    <dgm:cxn modelId="{E3EE79B4-1A16-4644-91F5-132274B247F7}" type="presOf" srcId="{80A1A005-2109-4DCF-9B06-2D20BF7DBDB3}" destId="{214DCB72-6965-4AA9-82FC-79C105638064}" srcOrd="0" destOrd="0" presId="urn:microsoft.com/office/officeart/2005/8/layout/cycle3"/>
    <dgm:cxn modelId="{81D2773F-3C6C-4083-8F6F-B1A4FAF85CB4}" srcId="{4B8D9845-CCD9-4CB4-A73D-31687CEB5657}" destId="{448F50B4-3A05-4F3B-9C91-28533FECC547}" srcOrd="0" destOrd="0" parTransId="{5E90B975-00DF-4436-8AC5-BF0BF21E3233}" sibTransId="{2FB856BF-F158-40EB-80C9-C711B9A1973F}"/>
    <dgm:cxn modelId="{38C83B84-AA2C-4C4A-AC7B-77D9C1567001}" srcId="{4B8D9845-CCD9-4CB4-A73D-31687CEB5657}" destId="{3E37A6DC-E230-42FD-A465-36BCE26DFE5D}" srcOrd="2" destOrd="0" parTransId="{F3352812-4662-4B62-B68B-853AD1DB67E4}" sibTransId="{81F09917-126B-4275-9B8A-39A03E056C28}"/>
    <dgm:cxn modelId="{92DD2275-6465-0F4F-A522-3F2AEE908F9A}" type="presOf" srcId="{F52EBC89-2668-4163-9B5F-7F43BBC8E06E}" destId="{D905861D-C1F0-4873-9521-33A1304D7147}" srcOrd="0" destOrd="0" presId="urn:microsoft.com/office/officeart/2005/8/layout/cycle3"/>
    <dgm:cxn modelId="{0037523C-1BAA-3242-8360-4FE1FFD17B34}" type="presOf" srcId="{4B8D9845-CCD9-4CB4-A73D-31687CEB5657}" destId="{CF6F5EF0-9884-4525-B1B5-269A1273B3CB}" srcOrd="0" destOrd="0" presId="urn:microsoft.com/office/officeart/2005/8/layout/cycle3"/>
    <dgm:cxn modelId="{FD807232-667C-43AD-A3CA-F328DD6F3454}" srcId="{4B8D9845-CCD9-4CB4-A73D-31687CEB5657}" destId="{D32FCFDA-B5A1-4AA9-A698-DB5D73622550}" srcOrd="6" destOrd="0" parTransId="{45512039-085F-432A-A20A-55180FDB7B7A}" sibTransId="{AD0068B9-6D96-4C9D-9E2A-F9D6CAADCBFC}"/>
    <dgm:cxn modelId="{ED8ECA81-B71B-47AC-95D9-C45299BD6D79}" srcId="{4B8D9845-CCD9-4CB4-A73D-31687CEB5657}" destId="{70FF7FAB-DD04-41D0-A2ED-E93A3D74D666}" srcOrd="8" destOrd="0" parTransId="{67042696-531F-4294-855C-D4D5A905384B}" sibTransId="{665B767F-8EA4-4853-92F1-81F42863EE38}"/>
    <dgm:cxn modelId="{2D792773-AFBE-0D4D-BCC5-99DE35C28521}" type="presOf" srcId="{D32FCFDA-B5A1-4AA9-A698-DB5D73622550}" destId="{9C891426-E705-4131-AA4E-F82676EAE2B4}" srcOrd="0" destOrd="0" presId="urn:microsoft.com/office/officeart/2005/8/layout/cycle3"/>
    <dgm:cxn modelId="{CB3E7636-C593-42D8-9ED6-D994C305416B}" srcId="{4B8D9845-CCD9-4CB4-A73D-31687CEB5657}" destId="{C0EC9EFA-C354-42F4-B209-7E91CCDA1070}" srcOrd="4" destOrd="0" parTransId="{7383FDD5-0E17-4510-864D-75ADFA1BA39F}" sibTransId="{D3C65F16-91C4-44FF-AC77-5B9553DB1EDF}"/>
    <dgm:cxn modelId="{E1F7F789-61C6-40AA-A4A6-44FDB13E63D6}" srcId="{4B8D9845-CCD9-4CB4-A73D-31687CEB5657}" destId="{80A1A005-2109-4DCF-9B06-2D20BF7DBDB3}" srcOrd="3" destOrd="0" parTransId="{057CEB05-8276-49E6-ACC2-80D6B7998447}" sibTransId="{E7A2C85C-5C59-4CF3-84C5-24098EDEAE85}"/>
    <dgm:cxn modelId="{43C80C8B-C107-8F48-9758-C87ABFC567D0}" type="presOf" srcId="{B783919E-77B0-42E6-B376-A6908CD2DD50}" destId="{E59F1523-7609-4D93-8565-4763B9E613E3}" srcOrd="0" destOrd="0" presId="urn:microsoft.com/office/officeart/2005/8/layout/cycle3"/>
    <dgm:cxn modelId="{34AF4062-2933-4EE0-9BF0-06EA95288A72}" srcId="{4B8D9845-CCD9-4CB4-A73D-31687CEB5657}" destId="{8FB3304B-B204-44D5-8FEA-DF00FEF2FD09}" srcOrd="5" destOrd="0" parTransId="{3285F59B-D417-4065-87ED-B9121ECEC41E}" sibTransId="{4D7B53D0-121F-44CB-8158-7AC5A2C0B812}"/>
    <dgm:cxn modelId="{C5330ABA-54FA-7E4C-B4F7-21E8F18DDF91}" type="presOf" srcId="{3E37A6DC-E230-42FD-A465-36BCE26DFE5D}" destId="{B5BC5C71-6B12-4686-B1A3-E48DA0207F85}" srcOrd="0" destOrd="0" presId="urn:microsoft.com/office/officeart/2005/8/layout/cycle3"/>
    <dgm:cxn modelId="{069759F6-F4DA-2243-99E3-0ABACDA3875B}" type="presParOf" srcId="{CF6F5EF0-9884-4525-B1B5-269A1273B3CB}" destId="{18C127F2-E7B8-41D5-9C45-C5BD9E9F6B7F}" srcOrd="0" destOrd="0" presId="urn:microsoft.com/office/officeart/2005/8/layout/cycle3"/>
    <dgm:cxn modelId="{60DE66B4-CE86-5544-BF06-14195E49662C}" type="presParOf" srcId="{18C127F2-E7B8-41D5-9C45-C5BD9E9F6B7F}" destId="{750EB042-DE3C-4EB8-A2FE-5D51033FCC8D}" srcOrd="0" destOrd="0" presId="urn:microsoft.com/office/officeart/2005/8/layout/cycle3"/>
    <dgm:cxn modelId="{49FA0AE6-7CAE-6349-8AF3-8BE89A0D818C}" type="presParOf" srcId="{18C127F2-E7B8-41D5-9C45-C5BD9E9F6B7F}" destId="{3E0CB617-864E-4447-8050-BFF95EBDE36B}" srcOrd="1" destOrd="0" presId="urn:microsoft.com/office/officeart/2005/8/layout/cycle3"/>
    <dgm:cxn modelId="{E0082D8C-9AF7-474F-9DAA-F6DD75931A16}" type="presParOf" srcId="{18C127F2-E7B8-41D5-9C45-C5BD9E9F6B7F}" destId="{E59F1523-7609-4D93-8565-4763B9E613E3}" srcOrd="2" destOrd="0" presId="urn:microsoft.com/office/officeart/2005/8/layout/cycle3"/>
    <dgm:cxn modelId="{DE45C85F-0EF7-1E47-A175-6E393771B70D}" type="presParOf" srcId="{18C127F2-E7B8-41D5-9C45-C5BD9E9F6B7F}" destId="{B5BC5C71-6B12-4686-B1A3-E48DA0207F85}" srcOrd="3" destOrd="0" presId="urn:microsoft.com/office/officeart/2005/8/layout/cycle3"/>
    <dgm:cxn modelId="{C06DB44A-10AD-3349-9157-CC9291991F69}" type="presParOf" srcId="{18C127F2-E7B8-41D5-9C45-C5BD9E9F6B7F}" destId="{214DCB72-6965-4AA9-82FC-79C105638064}" srcOrd="4" destOrd="0" presId="urn:microsoft.com/office/officeart/2005/8/layout/cycle3"/>
    <dgm:cxn modelId="{8DF43DC8-8DB4-1448-907E-4DE945DEAAC0}" type="presParOf" srcId="{18C127F2-E7B8-41D5-9C45-C5BD9E9F6B7F}" destId="{EB08C5EA-F17A-491F-BAC3-1EA04A5A1A99}" srcOrd="5" destOrd="0" presId="urn:microsoft.com/office/officeart/2005/8/layout/cycle3"/>
    <dgm:cxn modelId="{346CFE98-8173-1B4D-A3B8-8F1602346901}" type="presParOf" srcId="{18C127F2-E7B8-41D5-9C45-C5BD9E9F6B7F}" destId="{BAA67D0D-F4D7-4F80-8359-D0AFD65581D5}" srcOrd="6" destOrd="0" presId="urn:microsoft.com/office/officeart/2005/8/layout/cycle3"/>
    <dgm:cxn modelId="{C50AD3D9-020B-A247-A59F-5E7BEF1DA844}" type="presParOf" srcId="{18C127F2-E7B8-41D5-9C45-C5BD9E9F6B7F}" destId="{9C891426-E705-4131-AA4E-F82676EAE2B4}" srcOrd="7" destOrd="0" presId="urn:microsoft.com/office/officeart/2005/8/layout/cycle3"/>
    <dgm:cxn modelId="{2FFCD6F9-ED65-7A45-84FC-FB91448312D2}" type="presParOf" srcId="{18C127F2-E7B8-41D5-9C45-C5BD9E9F6B7F}" destId="{D905861D-C1F0-4873-9521-33A1304D7147}" srcOrd="8" destOrd="0" presId="urn:microsoft.com/office/officeart/2005/8/layout/cycle3"/>
    <dgm:cxn modelId="{439BCF10-EABF-4345-8ECB-AD5A7C692283}" type="presParOf" srcId="{18C127F2-E7B8-41D5-9C45-C5BD9E9F6B7F}" destId="{477A25CD-D8C3-4782-BC5F-DC7DD9166769}" srcOrd="9" destOrd="0" presId="urn:microsoft.com/office/officeart/2005/8/layout/cycle3"/>
  </dgm:cxnLst>
  <dgm:bg>
    <a:effect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928EC0-1630-4FF4-B31A-A1507EA80451}" type="doc">
      <dgm:prSet loTypeId="urn:microsoft.com/office/officeart/2005/8/layout/venn1" loCatId="relationship" qsTypeId="urn:microsoft.com/office/officeart/2005/8/quickstyle/simple1" qsCatId="simple" csTypeId="urn:microsoft.com/office/officeart/2005/8/colors/accent1_2" csCatId="accent1"/>
      <dgm:spPr/>
    </dgm:pt>
    <dgm:pt modelId="{97556098-E946-4CC3-A690-53AC7C19F8F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ndParaRPr>
        </a:p>
      </dgm:t>
    </dgm:pt>
    <dgm:pt modelId="{B0E3EE25-2228-4A8E-A65D-828249970DA6}" type="parTrans" cxnId="{06405914-12A3-4DC9-9D92-4F49B1367126}">
      <dgm:prSet/>
      <dgm:spPr/>
      <dgm:t>
        <a:bodyPr/>
        <a:lstStyle/>
        <a:p>
          <a:endParaRPr lang="es-MX"/>
        </a:p>
      </dgm:t>
    </dgm:pt>
    <dgm:pt modelId="{2EF44F35-FCB2-45E3-B3AA-91E783FD033A}" type="sibTrans" cxnId="{06405914-12A3-4DC9-9D92-4F49B1367126}">
      <dgm:prSet/>
      <dgm:spPr/>
      <dgm:t>
        <a:bodyPr/>
        <a:lstStyle/>
        <a:p>
          <a:endParaRPr lang="es-MX"/>
        </a:p>
      </dgm:t>
    </dgm:pt>
    <dgm:pt modelId="{B25773AD-F85D-42E6-ACA6-BD513B982E3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ndParaRPr>
        </a:p>
      </dgm:t>
    </dgm:pt>
    <dgm:pt modelId="{4A519715-3D52-4AE9-AD38-C667AB2FF556}" type="parTrans" cxnId="{50B92E38-2D8F-4CD0-9B16-16419EF3851A}">
      <dgm:prSet/>
      <dgm:spPr/>
      <dgm:t>
        <a:bodyPr/>
        <a:lstStyle/>
        <a:p>
          <a:endParaRPr lang="es-MX"/>
        </a:p>
      </dgm:t>
    </dgm:pt>
    <dgm:pt modelId="{9277484F-AEA4-4E49-8F15-09BE6D4D8C8F}" type="sibTrans" cxnId="{50B92E38-2D8F-4CD0-9B16-16419EF3851A}">
      <dgm:prSet/>
      <dgm:spPr/>
      <dgm:t>
        <a:bodyPr/>
        <a:lstStyle/>
        <a:p>
          <a:endParaRPr lang="es-MX"/>
        </a:p>
      </dgm:t>
    </dgm:pt>
    <dgm:pt modelId="{7EB3867B-FC3D-40D4-AECA-01808E9203F9}" type="pres">
      <dgm:prSet presAssocID="{3F928EC0-1630-4FF4-B31A-A1507EA80451}" presName="compositeShape" presStyleCnt="0">
        <dgm:presLayoutVars>
          <dgm:chMax val="7"/>
          <dgm:dir/>
          <dgm:resizeHandles val="exact"/>
        </dgm:presLayoutVars>
      </dgm:prSet>
      <dgm:spPr/>
    </dgm:pt>
    <dgm:pt modelId="{4824F7DC-98F8-4745-856A-3FD5F8C0876F}" type="pres">
      <dgm:prSet presAssocID="{97556098-E946-4CC3-A690-53AC7C19F8FA}" presName="circ1" presStyleLbl="vennNode1" presStyleIdx="0" presStyleCnt="2"/>
      <dgm:spPr/>
      <dgm:t>
        <a:bodyPr/>
        <a:lstStyle/>
        <a:p>
          <a:endParaRPr lang="es-MX"/>
        </a:p>
      </dgm:t>
    </dgm:pt>
    <dgm:pt modelId="{DCDA4253-3D46-4A93-8BD8-B695D7203473}" type="pres">
      <dgm:prSet presAssocID="{97556098-E946-4CC3-A690-53AC7C19F8FA}" presName="circ1Tx" presStyleLbl="revTx" presStyleIdx="0" presStyleCnt="0">
        <dgm:presLayoutVars>
          <dgm:chMax val="0"/>
          <dgm:chPref val="0"/>
          <dgm:bulletEnabled val="1"/>
        </dgm:presLayoutVars>
      </dgm:prSet>
      <dgm:spPr/>
      <dgm:t>
        <a:bodyPr/>
        <a:lstStyle/>
        <a:p>
          <a:endParaRPr lang="es-MX"/>
        </a:p>
      </dgm:t>
    </dgm:pt>
    <dgm:pt modelId="{1DC99526-DF0F-43D0-9C2D-10FBFF355510}" type="pres">
      <dgm:prSet presAssocID="{B25773AD-F85D-42E6-ACA6-BD513B982E33}" presName="circ2" presStyleLbl="vennNode1" presStyleIdx="1" presStyleCnt="2"/>
      <dgm:spPr/>
      <dgm:t>
        <a:bodyPr/>
        <a:lstStyle/>
        <a:p>
          <a:endParaRPr lang="es-MX"/>
        </a:p>
      </dgm:t>
    </dgm:pt>
    <dgm:pt modelId="{84E00BC6-4639-46AD-B202-AB0B9F5A7A48}" type="pres">
      <dgm:prSet presAssocID="{B25773AD-F85D-42E6-ACA6-BD513B982E33}" presName="circ2Tx" presStyleLbl="revTx" presStyleIdx="0" presStyleCnt="0">
        <dgm:presLayoutVars>
          <dgm:chMax val="0"/>
          <dgm:chPref val="0"/>
          <dgm:bulletEnabled val="1"/>
        </dgm:presLayoutVars>
      </dgm:prSet>
      <dgm:spPr/>
      <dgm:t>
        <a:bodyPr/>
        <a:lstStyle/>
        <a:p>
          <a:endParaRPr lang="es-MX"/>
        </a:p>
      </dgm:t>
    </dgm:pt>
  </dgm:ptLst>
  <dgm:cxnLst>
    <dgm:cxn modelId="{393AC90B-62F9-AD46-8ECA-8C006CDA2B5E}" type="presOf" srcId="{97556098-E946-4CC3-A690-53AC7C19F8FA}" destId="{4824F7DC-98F8-4745-856A-3FD5F8C0876F}" srcOrd="0" destOrd="0" presId="urn:microsoft.com/office/officeart/2005/8/layout/venn1"/>
    <dgm:cxn modelId="{41297851-544F-BD48-B966-60397B5D8D23}" type="presOf" srcId="{97556098-E946-4CC3-A690-53AC7C19F8FA}" destId="{DCDA4253-3D46-4A93-8BD8-B695D7203473}" srcOrd="1" destOrd="0" presId="urn:microsoft.com/office/officeart/2005/8/layout/venn1"/>
    <dgm:cxn modelId="{F8D80262-A96F-2041-A935-8BC739E0C1F3}" type="presOf" srcId="{3F928EC0-1630-4FF4-B31A-A1507EA80451}" destId="{7EB3867B-FC3D-40D4-AECA-01808E9203F9}" srcOrd="0" destOrd="0" presId="urn:microsoft.com/office/officeart/2005/8/layout/venn1"/>
    <dgm:cxn modelId="{F6B1E64F-7879-CA4F-A8D8-907643F215FD}" type="presOf" srcId="{B25773AD-F85D-42E6-ACA6-BD513B982E33}" destId="{84E00BC6-4639-46AD-B202-AB0B9F5A7A48}" srcOrd="1" destOrd="0" presId="urn:microsoft.com/office/officeart/2005/8/layout/venn1"/>
    <dgm:cxn modelId="{50B92E38-2D8F-4CD0-9B16-16419EF3851A}" srcId="{3F928EC0-1630-4FF4-B31A-A1507EA80451}" destId="{B25773AD-F85D-42E6-ACA6-BD513B982E33}" srcOrd="1" destOrd="0" parTransId="{4A519715-3D52-4AE9-AD38-C667AB2FF556}" sibTransId="{9277484F-AEA4-4E49-8F15-09BE6D4D8C8F}"/>
    <dgm:cxn modelId="{06405914-12A3-4DC9-9D92-4F49B1367126}" srcId="{3F928EC0-1630-4FF4-B31A-A1507EA80451}" destId="{97556098-E946-4CC3-A690-53AC7C19F8FA}" srcOrd="0" destOrd="0" parTransId="{B0E3EE25-2228-4A8E-A65D-828249970DA6}" sibTransId="{2EF44F35-FCB2-45E3-B3AA-91E783FD033A}"/>
    <dgm:cxn modelId="{2CDE545C-43D5-9441-8D9E-C30B534A916A}" type="presOf" srcId="{B25773AD-F85D-42E6-ACA6-BD513B982E33}" destId="{1DC99526-DF0F-43D0-9C2D-10FBFF355510}" srcOrd="0" destOrd="0" presId="urn:microsoft.com/office/officeart/2005/8/layout/venn1"/>
    <dgm:cxn modelId="{7F36E907-2C25-F641-B97B-C9477A02D845}" type="presParOf" srcId="{7EB3867B-FC3D-40D4-AECA-01808E9203F9}" destId="{4824F7DC-98F8-4745-856A-3FD5F8C0876F}" srcOrd="0" destOrd="0" presId="urn:microsoft.com/office/officeart/2005/8/layout/venn1"/>
    <dgm:cxn modelId="{49F84350-A84A-EF43-A61E-1B682260E2C0}" type="presParOf" srcId="{7EB3867B-FC3D-40D4-AECA-01808E9203F9}" destId="{DCDA4253-3D46-4A93-8BD8-B695D7203473}" srcOrd="1" destOrd="0" presId="urn:microsoft.com/office/officeart/2005/8/layout/venn1"/>
    <dgm:cxn modelId="{282CEC7D-FC81-3B44-B470-7F804B978551}" type="presParOf" srcId="{7EB3867B-FC3D-40D4-AECA-01808E9203F9}" destId="{1DC99526-DF0F-43D0-9C2D-10FBFF355510}" srcOrd="2" destOrd="0" presId="urn:microsoft.com/office/officeart/2005/8/layout/venn1"/>
    <dgm:cxn modelId="{D4B8DD60-D8BB-564C-BE31-8073FDF7C5FA}" type="presParOf" srcId="{7EB3867B-FC3D-40D4-AECA-01808E9203F9}" destId="{84E00BC6-4639-46AD-B202-AB0B9F5A7A48}"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CB617-864E-4447-8050-BFF95EBDE36B}">
      <dsp:nvSpPr>
        <dsp:cNvPr id="0" name=""/>
        <dsp:cNvSpPr/>
      </dsp:nvSpPr>
      <dsp:spPr>
        <a:xfrm>
          <a:off x="1441629" y="-202224"/>
          <a:ext cx="6040835" cy="6040835"/>
        </a:xfrm>
        <a:prstGeom prst="circularArrow">
          <a:avLst>
            <a:gd name="adj1" fmla="val 5544"/>
            <a:gd name="adj2" fmla="val 330680"/>
            <a:gd name="adj3" fmla="val 14311947"/>
            <a:gd name="adj4" fmla="val 17067653"/>
            <a:gd name="adj5" fmla="val 5757"/>
          </a:avLst>
        </a:prstGeom>
        <a:solidFill>
          <a:schemeClr val="accent3">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750EB042-DE3C-4EB8-A2FE-5D51033FCC8D}">
      <dsp:nvSpPr>
        <dsp:cNvPr id="0" name=""/>
        <dsp:cNvSpPr/>
      </dsp:nvSpPr>
      <dsp:spPr>
        <a:xfrm>
          <a:off x="3269291" y="153107"/>
          <a:ext cx="2150040" cy="957494"/>
        </a:xfrm>
        <a:prstGeom prst="round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s-MX" sz="1800" b="1" kern="1200" dirty="0" smtClean="0">
              <a:solidFill>
                <a:schemeClr val="bg1"/>
              </a:solidFill>
            </a:rPr>
            <a:t>FAMILIA Y</a:t>
          </a:r>
        </a:p>
        <a:p>
          <a:pPr lvl="0" algn="ctr" defTabSz="800100">
            <a:lnSpc>
              <a:spcPct val="90000"/>
            </a:lnSpc>
            <a:spcBef>
              <a:spcPct val="0"/>
            </a:spcBef>
            <a:spcAft>
              <a:spcPct val="35000"/>
            </a:spcAft>
          </a:pPr>
          <a:r>
            <a:rPr lang="es-MX" sz="1800" b="1" kern="1200" dirty="0" smtClean="0">
              <a:solidFill>
                <a:schemeClr val="bg1"/>
              </a:solidFill>
            </a:rPr>
            <a:t>SOCIEDAD</a:t>
          </a:r>
        </a:p>
        <a:p>
          <a:pPr lvl="0" algn="ctr" defTabSz="800100">
            <a:lnSpc>
              <a:spcPct val="90000"/>
            </a:lnSpc>
            <a:spcBef>
              <a:spcPct val="0"/>
            </a:spcBef>
            <a:spcAft>
              <a:spcPct val="35000"/>
            </a:spcAft>
          </a:pPr>
          <a:endParaRPr lang="es-MX" sz="1400" b="1" kern="1200" dirty="0"/>
        </a:p>
      </dsp:txBody>
      <dsp:txXfrm>
        <a:off x="3316032" y="199848"/>
        <a:ext cx="2056558" cy="864012"/>
      </dsp:txXfrm>
    </dsp:sp>
    <dsp:sp modelId="{E59F1523-7609-4D93-8565-4763B9E613E3}">
      <dsp:nvSpPr>
        <dsp:cNvPr id="0" name=""/>
        <dsp:cNvSpPr/>
      </dsp:nvSpPr>
      <dsp:spPr>
        <a:xfrm>
          <a:off x="5227812" y="1039065"/>
          <a:ext cx="2036885" cy="779090"/>
        </a:xfrm>
        <a:prstGeom prst="roundRect">
          <a:avLst/>
        </a:prstGeom>
        <a:solidFill>
          <a:schemeClr val="accent3">
            <a:hueOff val="820988"/>
            <a:satOff val="-6329"/>
            <a:lumOff val="17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1" kern="1200" dirty="0" smtClean="0">
              <a:solidFill>
                <a:srgbClr val="0070C0"/>
              </a:solidFill>
            </a:rPr>
            <a:t>EDUCACION</a:t>
          </a:r>
        </a:p>
        <a:p>
          <a:pPr lvl="0" algn="ctr" defTabSz="800100">
            <a:lnSpc>
              <a:spcPct val="90000"/>
            </a:lnSpc>
            <a:spcBef>
              <a:spcPct val="0"/>
            </a:spcBef>
            <a:spcAft>
              <a:spcPct val="35000"/>
            </a:spcAft>
          </a:pPr>
          <a:r>
            <a:rPr lang="es-MX" sz="1800" b="1" kern="1200" dirty="0" smtClean="0">
              <a:solidFill>
                <a:srgbClr val="0070C0"/>
              </a:solidFill>
            </a:rPr>
            <a:t>BASICA</a:t>
          </a:r>
          <a:r>
            <a:rPr lang="es-MX" sz="1600" b="1" kern="1200" dirty="0" smtClean="0">
              <a:solidFill>
                <a:srgbClr val="0070C0"/>
              </a:solidFill>
            </a:rPr>
            <a:t> </a:t>
          </a:r>
          <a:endParaRPr lang="es-MX" sz="1600" b="1" kern="1200" dirty="0">
            <a:solidFill>
              <a:srgbClr val="0070C0"/>
            </a:solidFill>
          </a:endParaRPr>
        </a:p>
      </dsp:txBody>
      <dsp:txXfrm>
        <a:off x="5265844" y="1077097"/>
        <a:ext cx="1960821" cy="703026"/>
      </dsp:txXfrm>
    </dsp:sp>
    <dsp:sp modelId="{B5BC5C71-6B12-4686-B1A3-E48DA0207F85}">
      <dsp:nvSpPr>
        <dsp:cNvPr id="0" name=""/>
        <dsp:cNvSpPr/>
      </dsp:nvSpPr>
      <dsp:spPr>
        <a:xfrm>
          <a:off x="5635346" y="2158374"/>
          <a:ext cx="1987210" cy="779090"/>
        </a:xfrm>
        <a:prstGeom prst="roundRect">
          <a:avLst/>
        </a:prstGeom>
        <a:solidFill>
          <a:schemeClr val="accent3">
            <a:hueOff val="1641976"/>
            <a:satOff val="-12658"/>
            <a:lumOff val="3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1" kern="1200" dirty="0" smtClean="0">
              <a:solidFill>
                <a:schemeClr val="accent1"/>
              </a:solidFill>
            </a:rPr>
            <a:t>UNIVERSIDAD</a:t>
          </a:r>
        </a:p>
        <a:p>
          <a:pPr lvl="0" algn="ctr" defTabSz="800100">
            <a:lnSpc>
              <a:spcPct val="90000"/>
            </a:lnSpc>
            <a:spcBef>
              <a:spcPct val="0"/>
            </a:spcBef>
            <a:spcAft>
              <a:spcPct val="35000"/>
            </a:spcAft>
          </a:pPr>
          <a:r>
            <a:rPr lang="es-MX" sz="1800" b="1" kern="1200" dirty="0" smtClean="0">
              <a:solidFill>
                <a:schemeClr val="accent1"/>
              </a:solidFill>
            </a:rPr>
            <a:t>CURRICULA</a:t>
          </a:r>
          <a:endParaRPr lang="es-MX" sz="1800" b="1" kern="1200" dirty="0">
            <a:solidFill>
              <a:schemeClr val="accent1"/>
            </a:solidFill>
          </a:endParaRPr>
        </a:p>
      </dsp:txBody>
      <dsp:txXfrm>
        <a:off x="5673378" y="2196406"/>
        <a:ext cx="1911146" cy="703026"/>
      </dsp:txXfrm>
    </dsp:sp>
    <dsp:sp modelId="{214DCB72-6965-4AA9-82FC-79C105638064}">
      <dsp:nvSpPr>
        <dsp:cNvPr id="0" name=""/>
        <dsp:cNvSpPr/>
      </dsp:nvSpPr>
      <dsp:spPr>
        <a:xfrm>
          <a:off x="5491337" y="3817959"/>
          <a:ext cx="2010614" cy="779090"/>
        </a:xfrm>
        <a:prstGeom prst="roundRect">
          <a:avLst/>
        </a:prstGeom>
        <a:solidFill>
          <a:schemeClr val="accent3">
            <a:hueOff val="2462964"/>
            <a:satOff val="-18987"/>
            <a:lumOff val="51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1" kern="1200" dirty="0" smtClean="0">
              <a:solidFill>
                <a:schemeClr val="bg1"/>
              </a:solidFill>
            </a:rPr>
            <a:t>ESPECIALIDADES</a:t>
          </a:r>
        </a:p>
        <a:p>
          <a:pPr lvl="0" algn="ctr" defTabSz="711200">
            <a:lnSpc>
              <a:spcPct val="90000"/>
            </a:lnSpc>
            <a:spcBef>
              <a:spcPct val="0"/>
            </a:spcBef>
            <a:spcAft>
              <a:spcPct val="35000"/>
            </a:spcAft>
          </a:pPr>
          <a:r>
            <a:rPr lang="es-MX" sz="1600" b="1" kern="1200" dirty="0" smtClean="0">
              <a:solidFill>
                <a:schemeClr val="bg1"/>
              </a:solidFill>
            </a:rPr>
            <a:t>MEDICAS</a:t>
          </a:r>
          <a:endParaRPr lang="es-MX" sz="1600" b="1" kern="1200" dirty="0">
            <a:solidFill>
              <a:schemeClr val="bg1"/>
            </a:solidFill>
          </a:endParaRPr>
        </a:p>
      </dsp:txBody>
      <dsp:txXfrm>
        <a:off x="5529369" y="3855991"/>
        <a:ext cx="1934550" cy="703026"/>
      </dsp:txXfrm>
    </dsp:sp>
    <dsp:sp modelId="{EB08C5EA-F17A-491F-BAC3-1EA04A5A1A99}">
      <dsp:nvSpPr>
        <dsp:cNvPr id="0" name=""/>
        <dsp:cNvSpPr/>
      </dsp:nvSpPr>
      <dsp:spPr>
        <a:xfrm>
          <a:off x="4316879" y="4870018"/>
          <a:ext cx="1558180" cy="779090"/>
        </a:xfrm>
        <a:prstGeom prst="roundRect">
          <a:avLst/>
        </a:prstGeom>
        <a:solidFill>
          <a:schemeClr val="accent3">
            <a:hueOff val="3283952"/>
            <a:satOff val="-25316"/>
            <a:lumOff val="6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1" kern="1200" dirty="0" smtClean="0">
              <a:solidFill>
                <a:srgbClr val="FF0000"/>
              </a:solidFill>
            </a:rPr>
            <a:t>SISTEMA DE</a:t>
          </a:r>
        </a:p>
        <a:p>
          <a:pPr lvl="0" algn="ctr" defTabSz="800100">
            <a:lnSpc>
              <a:spcPct val="90000"/>
            </a:lnSpc>
            <a:spcBef>
              <a:spcPct val="0"/>
            </a:spcBef>
            <a:spcAft>
              <a:spcPct val="35000"/>
            </a:spcAft>
          </a:pPr>
          <a:r>
            <a:rPr lang="es-MX" sz="1800" b="1" kern="1200" dirty="0" smtClean="0">
              <a:solidFill>
                <a:srgbClr val="FF0000"/>
              </a:solidFill>
            </a:rPr>
            <a:t>SALUD</a:t>
          </a:r>
        </a:p>
      </dsp:txBody>
      <dsp:txXfrm>
        <a:off x="4354911" y="4908050"/>
        <a:ext cx="1482116" cy="703026"/>
      </dsp:txXfrm>
    </dsp:sp>
    <dsp:sp modelId="{BAA67D0D-F4D7-4F80-8359-D0AFD65581D5}">
      <dsp:nvSpPr>
        <dsp:cNvPr id="0" name=""/>
        <dsp:cNvSpPr/>
      </dsp:nvSpPr>
      <dsp:spPr>
        <a:xfrm>
          <a:off x="1962941" y="4894688"/>
          <a:ext cx="2005705" cy="779090"/>
        </a:xfrm>
        <a:prstGeom prst="roundRect">
          <a:avLst/>
        </a:prstGeom>
        <a:solidFill>
          <a:schemeClr val="accent3">
            <a:hueOff val="4104940"/>
            <a:satOff val="-31645"/>
            <a:lumOff val="85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1" kern="1200" dirty="0" smtClean="0">
              <a:solidFill>
                <a:schemeClr val="bg1"/>
              </a:solidFill>
            </a:rPr>
            <a:t>NORMATIVIDAD</a:t>
          </a:r>
        </a:p>
      </dsp:txBody>
      <dsp:txXfrm>
        <a:off x="2000973" y="4932720"/>
        <a:ext cx="1929641" cy="703026"/>
      </dsp:txXfrm>
    </dsp:sp>
    <dsp:sp modelId="{9C891426-E705-4131-AA4E-F82676EAE2B4}">
      <dsp:nvSpPr>
        <dsp:cNvPr id="0" name=""/>
        <dsp:cNvSpPr/>
      </dsp:nvSpPr>
      <dsp:spPr>
        <a:xfrm>
          <a:off x="738808" y="3670552"/>
          <a:ext cx="1971067" cy="971416"/>
        </a:xfrm>
        <a:prstGeom prst="roundRect">
          <a:avLst/>
        </a:prstGeom>
        <a:solidFill>
          <a:schemeClr val="accent3">
            <a:hueOff val="4925928"/>
            <a:satOff val="-37974"/>
            <a:lumOff val="103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1" kern="1200" dirty="0" smtClean="0">
              <a:solidFill>
                <a:schemeClr val="bg2">
                  <a:lumMod val="75000"/>
                </a:schemeClr>
              </a:solidFill>
            </a:rPr>
            <a:t>Tendencias de la medicina en el siglo 21</a:t>
          </a:r>
          <a:endParaRPr lang="es-MX" sz="1800" b="1" kern="1200" dirty="0">
            <a:solidFill>
              <a:schemeClr val="bg2">
                <a:lumMod val="75000"/>
              </a:schemeClr>
            </a:solidFill>
          </a:endParaRPr>
        </a:p>
      </dsp:txBody>
      <dsp:txXfrm>
        <a:off x="786229" y="3717973"/>
        <a:ext cx="1876225" cy="876574"/>
      </dsp:txXfrm>
    </dsp:sp>
    <dsp:sp modelId="{D905861D-C1F0-4873-9521-33A1304D7147}">
      <dsp:nvSpPr>
        <dsp:cNvPr id="0" name=""/>
        <dsp:cNvSpPr/>
      </dsp:nvSpPr>
      <dsp:spPr>
        <a:xfrm>
          <a:off x="496868" y="2173748"/>
          <a:ext cx="2159062" cy="779090"/>
        </a:xfrm>
        <a:prstGeom prst="roundRect">
          <a:avLst/>
        </a:prstGeom>
        <a:solidFill>
          <a:schemeClr val="accent3">
            <a:hueOff val="5746915"/>
            <a:satOff val="-44303"/>
            <a:lumOff val="120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1" kern="1200" dirty="0" smtClean="0">
              <a:solidFill>
                <a:srgbClr val="FF0000"/>
              </a:solidFill>
            </a:rPr>
            <a:t>RUTA DEL CONFLICTO</a:t>
          </a:r>
        </a:p>
        <a:p>
          <a:pPr lvl="0" algn="ctr" defTabSz="711200">
            <a:lnSpc>
              <a:spcPct val="90000"/>
            </a:lnSpc>
            <a:spcBef>
              <a:spcPct val="0"/>
            </a:spcBef>
            <a:spcAft>
              <a:spcPct val="35000"/>
            </a:spcAft>
          </a:pPr>
          <a:r>
            <a:rPr lang="es-MX" sz="1600" b="1" kern="1200" dirty="0" smtClean="0">
              <a:solidFill>
                <a:srgbClr val="FF0000"/>
              </a:solidFill>
            </a:rPr>
            <a:t>MEDICO-LEGAL</a:t>
          </a:r>
        </a:p>
      </dsp:txBody>
      <dsp:txXfrm>
        <a:off x="534900" y="2211780"/>
        <a:ext cx="2082998" cy="703026"/>
      </dsp:txXfrm>
    </dsp:sp>
    <dsp:sp modelId="{477A25CD-D8C3-4782-BC5F-DC7DD9166769}">
      <dsp:nvSpPr>
        <dsp:cNvPr id="0" name=""/>
        <dsp:cNvSpPr/>
      </dsp:nvSpPr>
      <dsp:spPr>
        <a:xfrm>
          <a:off x="756196" y="815732"/>
          <a:ext cx="2430886" cy="1198638"/>
        </a:xfrm>
        <a:prstGeom prst="roundRect">
          <a:avLst/>
        </a:prstGeom>
        <a:solidFill>
          <a:schemeClr val="accent3">
            <a:hueOff val="6567903"/>
            <a:satOff val="-50632"/>
            <a:lumOff val="13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1" kern="1200" dirty="0" smtClean="0"/>
            <a:t>CERTIFICACION</a:t>
          </a:r>
        </a:p>
        <a:p>
          <a:pPr lvl="0" algn="ctr" defTabSz="800100">
            <a:lnSpc>
              <a:spcPct val="90000"/>
            </a:lnSpc>
            <a:spcBef>
              <a:spcPct val="0"/>
            </a:spcBef>
            <a:spcAft>
              <a:spcPct val="35000"/>
            </a:spcAft>
          </a:pPr>
          <a:r>
            <a:rPr lang="es-MX" sz="1800" b="1" kern="1200" dirty="0" smtClean="0"/>
            <a:t>EDUCACION </a:t>
          </a:r>
        </a:p>
        <a:p>
          <a:pPr lvl="0" algn="ctr" defTabSz="800100">
            <a:lnSpc>
              <a:spcPct val="90000"/>
            </a:lnSpc>
            <a:spcBef>
              <a:spcPct val="0"/>
            </a:spcBef>
            <a:spcAft>
              <a:spcPct val="35000"/>
            </a:spcAft>
          </a:pPr>
          <a:r>
            <a:rPr lang="es-MX" sz="1800" b="1" kern="1200" dirty="0" smtClean="0"/>
            <a:t>MEDICA CONTINUA</a:t>
          </a:r>
          <a:r>
            <a:rPr lang="es-MX" sz="1600" b="1" kern="1200" dirty="0" smtClean="0"/>
            <a:t> </a:t>
          </a:r>
          <a:endParaRPr lang="es-MX" sz="1600" b="1" kern="1200" dirty="0"/>
        </a:p>
      </dsp:txBody>
      <dsp:txXfrm>
        <a:off x="814709" y="874245"/>
        <a:ext cx="2313860" cy="10816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CB617-864E-4447-8050-BFF95EBDE36B}">
      <dsp:nvSpPr>
        <dsp:cNvPr id="0" name=""/>
        <dsp:cNvSpPr/>
      </dsp:nvSpPr>
      <dsp:spPr>
        <a:xfrm>
          <a:off x="-650479" y="-187504"/>
          <a:ext cx="9389327" cy="5717355"/>
        </a:xfrm>
        <a:prstGeom prst="circularArrow">
          <a:avLst>
            <a:gd name="adj1" fmla="val 5544"/>
            <a:gd name="adj2" fmla="val 330680"/>
            <a:gd name="adj3" fmla="val 14317180"/>
            <a:gd name="adj4" fmla="val 17064616"/>
            <a:gd name="adj5" fmla="val 5757"/>
          </a:avLst>
        </a:prstGeom>
        <a:solidFill>
          <a:schemeClr val="accent3">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750EB042-DE3C-4EB8-A2FE-5D51033FCC8D}">
      <dsp:nvSpPr>
        <dsp:cNvPr id="0" name=""/>
        <dsp:cNvSpPr/>
      </dsp:nvSpPr>
      <dsp:spPr>
        <a:xfrm>
          <a:off x="2918539" y="148826"/>
          <a:ext cx="2028427" cy="903335"/>
        </a:xfrm>
        <a:prstGeom prst="roundRect">
          <a:avLst/>
        </a:prstGeom>
        <a:solidFill>
          <a:srgbClr val="0F496F"/>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ctr" defTabSz="622300">
            <a:lnSpc>
              <a:spcPct val="90000"/>
            </a:lnSpc>
            <a:spcBef>
              <a:spcPct val="0"/>
            </a:spcBef>
            <a:spcAft>
              <a:spcPct val="35000"/>
            </a:spcAft>
          </a:pPr>
          <a:r>
            <a:rPr lang="es-MX" sz="1400" kern="1200" dirty="0" smtClean="0"/>
            <a:t>Escuelas y facultades de medicina Acreditación</a:t>
          </a:r>
        </a:p>
        <a:p>
          <a:pPr lvl="0" algn="ctr" defTabSz="622300">
            <a:lnSpc>
              <a:spcPct val="90000"/>
            </a:lnSpc>
            <a:spcBef>
              <a:spcPct val="0"/>
            </a:spcBef>
            <a:spcAft>
              <a:spcPct val="35000"/>
            </a:spcAft>
          </a:pPr>
          <a:endParaRPr lang="es-MX" sz="1400" kern="1200" dirty="0"/>
        </a:p>
      </dsp:txBody>
      <dsp:txXfrm>
        <a:off x="2962636" y="192923"/>
        <a:ext cx="1940233" cy="815141"/>
      </dsp:txXfrm>
    </dsp:sp>
    <dsp:sp modelId="{E59F1523-7609-4D93-8565-4763B9E613E3}">
      <dsp:nvSpPr>
        <dsp:cNvPr id="0" name=""/>
        <dsp:cNvSpPr/>
      </dsp:nvSpPr>
      <dsp:spPr>
        <a:xfrm>
          <a:off x="5112218" y="987093"/>
          <a:ext cx="1921673" cy="735022"/>
        </a:xfrm>
        <a:prstGeom prst="roundRect">
          <a:avLst/>
        </a:prstGeom>
        <a:solidFill>
          <a:srgbClr val="3366FF"/>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Situación </a:t>
          </a:r>
          <a:r>
            <a:rPr lang="es-MX" sz="1600" kern="1200" dirty="0" err="1" smtClean="0"/>
            <a:t>Epidemio-demografica</a:t>
          </a:r>
          <a:r>
            <a:rPr lang="es-MX" sz="1600" kern="1200" dirty="0" smtClean="0"/>
            <a:t> </a:t>
          </a:r>
          <a:endParaRPr lang="es-MX" sz="1600" kern="1200" dirty="0"/>
        </a:p>
      </dsp:txBody>
      <dsp:txXfrm>
        <a:off x="5148099" y="1022974"/>
        <a:ext cx="1849911" cy="663260"/>
      </dsp:txXfrm>
    </dsp:sp>
    <dsp:sp modelId="{B5BC5C71-6B12-4686-B1A3-E48DA0207F85}">
      <dsp:nvSpPr>
        <dsp:cNvPr id="0" name=""/>
        <dsp:cNvSpPr/>
      </dsp:nvSpPr>
      <dsp:spPr>
        <a:xfrm>
          <a:off x="5720370" y="2061016"/>
          <a:ext cx="1470045" cy="735022"/>
        </a:xfrm>
        <a:prstGeom prst="roundRect">
          <a:avLst/>
        </a:prstGeom>
        <a:solidFill>
          <a:srgbClr val="FF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Plan Nacional de salud </a:t>
          </a:r>
          <a:endParaRPr lang="es-MX" sz="1600" kern="1200" dirty="0"/>
        </a:p>
      </dsp:txBody>
      <dsp:txXfrm>
        <a:off x="5756251" y="2096897"/>
        <a:ext cx="1398283" cy="663260"/>
      </dsp:txXfrm>
    </dsp:sp>
    <dsp:sp modelId="{214DCB72-6965-4AA9-82FC-79C105638064}">
      <dsp:nvSpPr>
        <dsp:cNvPr id="0" name=""/>
        <dsp:cNvSpPr/>
      </dsp:nvSpPr>
      <dsp:spPr>
        <a:xfrm>
          <a:off x="5575013" y="3617181"/>
          <a:ext cx="1470045" cy="735022"/>
        </a:xfrm>
        <a:prstGeom prst="roundRect">
          <a:avLst/>
        </a:prstGeom>
        <a:solidFill>
          <a:schemeClr val="accent3">
            <a:hueOff val="2462964"/>
            <a:satOff val="-18987"/>
            <a:lumOff val="51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smtClean="0"/>
            <a:t>Situación laboral</a:t>
          </a:r>
          <a:endParaRPr lang="es-MX" sz="1600" kern="1200" dirty="0"/>
        </a:p>
      </dsp:txBody>
      <dsp:txXfrm>
        <a:off x="5610894" y="3653062"/>
        <a:ext cx="1398283" cy="663260"/>
      </dsp:txXfrm>
    </dsp:sp>
    <dsp:sp modelId="{EB08C5EA-F17A-491F-BAC3-1EA04A5A1A99}">
      <dsp:nvSpPr>
        <dsp:cNvPr id="0" name=""/>
        <dsp:cNvSpPr/>
      </dsp:nvSpPr>
      <dsp:spPr>
        <a:xfrm>
          <a:off x="4249343" y="4612903"/>
          <a:ext cx="1470045" cy="735022"/>
        </a:xfrm>
        <a:prstGeom prst="roundRect">
          <a:avLst/>
        </a:prstGeom>
        <a:solidFill>
          <a:schemeClr val="accent3">
            <a:hueOff val="3283952"/>
            <a:satOff val="-25316"/>
            <a:lumOff val="6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Especialidades medicas</a:t>
          </a:r>
        </a:p>
        <a:p>
          <a:pPr lvl="0" algn="ctr" defTabSz="711200">
            <a:lnSpc>
              <a:spcPct val="90000"/>
            </a:lnSpc>
            <a:spcBef>
              <a:spcPct val="0"/>
            </a:spcBef>
            <a:spcAft>
              <a:spcPct val="35000"/>
            </a:spcAft>
          </a:pPr>
          <a:r>
            <a:rPr lang="es-MX" sz="1600" kern="1200" dirty="0" smtClean="0"/>
            <a:t>CIFRHUS</a:t>
          </a:r>
          <a:endParaRPr lang="es-MX" sz="1600" kern="1200" dirty="0"/>
        </a:p>
      </dsp:txBody>
      <dsp:txXfrm>
        <a:off x="4285224" y="4648784"/>
        <a:ext cx="1398283" cy="663260"/>
      </dsp:txXfrm>
    </dsp:sp>
    <dsp:sp modelId="{BAA67D0D-F4D7-4F80-8359-D0AFD65581D5}">
      <dsp:nvSpPr>
        <dsp:cNvPr id="0" name=""/>
        <dsp:cNvSpPr/>
      </dsp:nvSpPr>
      <dsp:spPr>
        <a:xfrm>
          <a:off x="2333905" y="4624501"/>
          <a:ext cx="1484613" cy="735022"/>
        </a:xfrm>
        <a:prstGeom prst="roundRect">
          <a:avLst/>
        </a:prstGeom>
        <a:solidFill>
          <a:srgbClr val="FF66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kern="1200" dirty="0" smtClean="0"/>
            <a:t>CONFLICTO </a:t>
          </a:r>
        </a:p>
        <a:p>
          <a:pPr lvl="0" algn="ctr" defTabSz="622300">
            <a:lnSpc>
              <a:spcPct val="90000"/>
            </a:lnSpc>
            <a:spcBef>
              <a:spcPct val="0"/>
            </a:spcBef>
            <a:spcAft>
              <a:spcPct val="35000"/>
            </a:spcAft>
          </a:pPr>
          <a:r>
            <a:rPr lang="es-MX" sz="1400" kern="1200" dirty="0" smtClean="0"/>
            <a:t>Medico</a:t>
          </a:r>
        </a:p>
        <a:p>
          <a:pPr lvl="0" algn="ctr" defTabSz="622300">
            <a:lnSpc>
              <a:spcPct val="90000"/>
            </a:lnSpc>
            <a:spcBef>
              <a:spcPct val="0"/>
            </a:spcBef>
            <a:spcAft>
              <a:spcPct val="35000"/>
            </a:spcAft>
          </a:pPr>
          <a:r>
            <a:rPr lang="es-MX" sz="1400" kern="1200" dirty="0" smtClean="0"/>
            <a:t>Calidad</a:t>
          </a:r>
          <a:endParaRPr lang="es-MX" sz="1400" kern="1200" dirty="0"/>
        </a:p>
      </dsp:txBody>
      <dsp:txXfrm>
        <a:off x="2369786" y="4660382"/>
        <a:ext cx="1412851" cy="663260"/>
      </dsp:txXfrm>
    </dsp:sp>
    <dsp:sp modelId="{9C891426-E705-4131-AA4E-F82676EAE2B4}">
      <dsp:nvSpPr>
        <dsp:cNvPr id="0" name=""/>
        <dsp:cNvSpPr/>
      </dsp:nvSpPr>
      <dsp:spPr>
        <a:xfrm>
          <a:off x="1075630" y="3408375"/>
          <a:ext cx="1470045" cy="916470"/>
        </a:xfrm>
        <a:prstGeom prst="roundRect">
          <a:avLst/>
        </a:prstGeom>
        <a:solidFill>
          <a:srgbClr val="3366FF"/>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Tendencias de la medicina en el siglo 21</a:t>
          </a:r>
          <a:endParaRPr lang="es-MX" sz="1600" kern="1200" dirty="0"/>
        </a:p>
      </dsp:txBody>
      <dsp:txXfrm>
        <a:off x="1120368" y="3453113"/>
        <a:ext cx="1380569" cy="826994"/>
      </dsp:txXfrm>
    </dsp:sp>
    <dsp:sp modelId="{D905861D-C1F0-4873-9521-33A1304D7147}">
      <dsp:nvSpPr>
        <dsp:cNvPr id="0" name=""/>
        <dsp:cNvSpPr/>
      </dsp:nvSpPr>
      <dsp:spPr>
        <a:xfrm>
          <a:off x="499631" y="2061016"/>
          <a:ext cx="2307266" cy="735022"/>
        </a:xfrm>
        <a:prstGeom prst="roundRect">
          <a:avLst/>
        </a:prstGeom>
        <a:solidFill>
          <a:schemeClr val="bg2">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Propuestas</a:t>
          </a:r>
        </a:p>
        <a:p>
          <a:pPr lvl="0" algn="ctr" defTabSz="711200">
            <a:lnSpc>
              <a:spcPct val="90000"/>
            </a:lnSpc>
            <a:spcBef>
              <a:spcPct val="0"/>
            </a:spcBef>
            <a:spcAft>
              <a:spcPct val="35000"/>
            </a:spcAft>
          </a:pPr>
          <a:r>
            <a:rPr lang="es-MX" sz="1600" kern="1200" dirty="0" smtClean="0"/>
            <a:t>Recomendaciones</a:t>
          </a:r>
          <a:endParaRPr lang="es-MX" sz="1600" kern="1200" dirty="0"/>
        </a:p>
      </dsp:txBody>
      <dsp:txXfrm>
        <a:off x="535512" y="2096897"/>
        <a:ext cx="2235504" cy="663260"/>
      </dsp:txXfrm>
    </dsp:sp>
    <dsp:sp modelId="{477A25CD-D8C3-4782-BC5F-DC7DD9166769}">
      <dsp:nvSpPr>
        <dsp:cNvPr id="0" name=""/>
        <dsp:cNvSpPr/>
      </dsp:nvSpPr>
      <dsp:spPr>
        <a:xfrm>
          <a:off x="920172" y="906103"/>
          <a:ext cx="1860489" cy="735022"/>
        </a:xfrm>
        <a:prstGeom prst="roundRect">
          <a:avLst/>
        </a:prstGeom>
        <a:solidFill>
          <a:srgbClr val="3366FF"/>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Conclusiones</a:t>
          </a:r>
        </a:p>
        <a:p>
          <a:pPr lvl="0" algn="ctr" defTabSz="711200">
            <a:lnSpc>
              <a:spcPct val="90000"/>
            </a:lnSpc>
            <a:spcBef>
              <a:spcPct val="0"/>
            </a:spcBef>
            <a:spcAft>
              <a:spcPct val="35000"/>
            </a:spcAft>
          </a:pPr>
          <a:r>
            <a:rPr lang="es-MX" sz="1600" kern="1200" dirty="0" smtClean="0"/>
            <a:t>Dialogo </a:t>
          </a:r>
          <a:endParaRPr lang="es-MX" sz="1600" kern="1200" dirty="0"/>
        </a:p>
      </dsp:txBody>
      <dsp:txXfrm>
        <a:off x="956053" y="941984"/>
        <a:ext cx="1788727" cy="6632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4F7DC-98F8-4745-856A-3FD5F8C0876F}">
      <dsp:nvSpPr>
        <dsp:cNvPr id="0" name=""/>
        <dsp:cNvSpPr/>
      </dsp:nvSpPr>
      <dsp:spPr>
        <a:xfrm>
          <a:off x="171735" y="775144"/>
          <a:ext cx="4236148" cy="4236148"/>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6500" b="0" i="0" u="none" strike="noStrike" kern="1200" cap="none" normalizeH="0" baseline="0" dirty="0" smtClean="0">
            <a:ln>
              <a:noFill/>
            </a:ln>
            <a:solidFill>
              <a:schemeClr val="tx1"/>
            </a:solidFill>
            <a:effectLst/>
            <a:latin typeface="Arial" pitchFamily="34" charset="0"/>
          </a:endParaRPr>
        </a:p>
      </dsp:txBody>
      <dsp:txXfrm>
        <a:off x="763269" y="1274677"/>
        <a:ext cx="2442464" cy="3237082"/>
      </dsp:txXfrm>
    </dsp:sp>
    <dsp:sp modelId="{1DC99526-DF0F-43D0-9C2D-10FBFF355510}">
      <dsp:nvSpPr>
        <dsp:cNvPr id="0" name=""/>
        <dsp:cNvSpPr/>
      </dsp:nvSpPr>
      <dsp:spPr>
        <a:xfrm>
          <a:off x="3224815" y="775144"/>
          <a:ext cx="4236148" cy="4236148"/>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6500" b="0" i="0" u="none" strike="noStrike" kern="1200" cap="none" normalizeH="0" baseline="0" dirty="0" smtClean="0">
            <a:ln>
              <a:noFill/>
            </a:ln>
            <a:solidFill>
              <a:schemeClr val="tx1"/>
            </a:solidFill>
            <a:effectLst/>
            <a:latin typeface="Arial" pitchFamily="34" charset="0"/>
          </a:endParaRPr>
        </a:p>
      </dsp:txBody>
      <dsp:txXfrm>
        <a:off x="4426966" y="1274677"/>
        <a:ext cx="2442464" cy="323708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2.png"/></Relationships>
</file>

<file path=ppt/drawings/drawing1.xml><?xml version="1.0" encoding="utf-8"?>
<c:userShapes xmlns:c="http://schemas.openxmlformats.org/drawingml/2006/chart">
  <cdr:relSizeAnchor xmlns:cdr="http://schemas.openxmlformats.org/drawingml/2006/chartDrawing">
    <cdr:from>
      <cdr:x>0.15962</cdr:x>
      <cdr:y>0.04116</cdr:y>
    </cdr:from>
    <cdr:to>
      <cdr:x>0.99648</cdr:x>
      <cdr:y>0.30985</cdr:y>
    </cdr:to>
    <cdr:sp macro="" textlink="">
      <cdr:nvSpPr>
        <cdr:cNvPr id="2" name="1 CuadroTexto"/>
        <cdr:cNvSpPr txBox="1"/>
      </cdr:nvSpPr>
      <cdr:spPr>
        <a:xfrm xmlns:a="http://schemas.openxmlformats.org/drawingml/2006/main">
          <a:off x="1856096" y="230659"/>
          <a:ext cx="9730853" cy="15057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MX" sz="2800" dirty="0" smtClean="0"/>
            <a:t>Instituciones de Educación Superior de México con mayor número de Programas de Posgrado en el PNPC por Nivel Educativo 2015</a:t>
          </a:r>
        </a:p>
        <a:p xmlns:a="http://schemas.openxmlformats.org/drawingml/2006/main">
          <a:endParaRPr lang="es-MX" sz="28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403155-65F9-456B-B154-C922C658A578}" type="datetimeFigureOut">
              <a:rPr lang="es-MX" smtClean="0"/>
              <a:t>15/06/16</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F1EA54-3AFC-4959-9557-3A58B42C9D5D}" type="slidenum">
              <a:rPr lang="es-MX" smtClean="0"/>
              <a:t>‹Nr.›</a:t>
            </a:fld>
            <a:endParaRPr lang="es-MX"/>
          </a:p>
        </p:txBody>
      </p:sp>
    </p:spTree>
    <p:extLst>
      <p:ext uri="{BB962C8B-B14F-4D97-AF65-F5344CB8AC3E}">
        <p14:creationId xmlns:p14="http://schemas.microsoft.com/office/powerpoint/2010/main" val="470469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70B620A-6DB9-4581-A4C2-79980ED192DB}" type="slidenum">
              <a:rPr lang="es-MX">
                <a:solidFill>
                  <a:prstClr val="black"/>
                </a:solidFill>
              </a:rPr>
              <a:pPr>
                <a:defRPr/>
              </a:pPr>
              <a:t>11</a:t>
            </a:fld>
            <a:endParaRPr lang="es-MX">
              <a:solidFill>
                <a:prstClr val="black"/>
              </a:solidFill>
            </a:endParaRPr>
          </a:p>
        </p:txBody>
      </p:sp>
      <p:sp>
        <p:nvSpPr>
          <p:cNvPr id="81923" name="Rectangle 2"/>
          <p:cNvSpPr>
            <a:spLocks noGrp="1" noRot="1" noChangeAspect="1" noChangeArrowheads="1" noTextEdit="1"/>
          </p:cNvSpPr>
          <p:nvPr>
            <p:ph type="sldImg"/>
          </p:nvPr>
        </p:nvSpPr>
        <p:spPr bwMode="auto">
          <a:xfrm>
            <a:off x="1152525" y="692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250847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3D612D07-390A-4C21-9696-A46EECAA4791}" type="slidenum">
              <a:rPr lang="es-MX" smtClean="0">
                <a:solidFill>
                  <a:prstClr val="black"/>
                </a:solidFill>
              </a:rPr>
              <a:pPr/>
              <a:t>33</a:t>
            </a:fld>
            <a:endParaRPr lang="es-MX">
              <a:solidFill>
                <a:prstClr val="black"/>
              </a:solidFill>
            </a:endParaRPr>
          </a:p>
        </p:txBody>
      </p:sp>
    </p:spTree>
    <p:extLst>
      <p:ext uri="{BB962C8B-B14F-4D97-AF65-F5344CB8AC3E}">
        <p14:creationId xmlns:p14="http://schemas.microsoft.com/office/powerpoint/2010/main" val="676293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4A27DEB-2C34-3246-8659-896A6181C173}" type="slidenum">
              <a:rPr lang="en-US">
                <a:latin typeface="Calibri" charset="0"/>
              </a:rPr>
              <a:pPr eaLnBrk="1" hangingPunct="1"/>
              <a:t>17</a:t>
            </a:fld>
            <a:endParaRPr lang="en-US">
              <a:latin typeface="Calibri"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MX">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Baskerville Old Face" pitchFamily="18" charset="0"/>
                <a:ea typeface="MS PGothic" pitchFamily="34" charset="-128"/>
              </a:defRPr>
            </a:lvl1pPr>
            <a:lvl2pPr marL="742950" indent="-285750">
              <a:defRPr sz="2400">
                <a:solidFill>
                  <a:schemeClr val="tx1"/>
                </a:solidFill>
                <a:latin typeface="Baskerville Old Face" pitchFamily="18" charset="0"/>
                <a:ea typeface="MS PGothic" pitchFamily="34" charset="-128"/>
              </a:defRPr>
            </a:lvl2pPr>
            <a:lvl3pPr marL="1143000" indent="-228600">
              <a:defRPr sz="2400">
                <a:solidFill>
                  <a:schemeClr val="tx1"/>
                </a:solidFill>
                <a:latin typeface="Baskerville Old Face" pitchFamily="18" charset="0"/>
                <a:ea typeface="MS PGothic" pitchFamily="34" charset="-128"/>
              </a:defRPr>
            </a:lvl3pPr>
            <a:lvl4pPr marL="1600200" indent="-228600">
              <a:defRPr sz="2400">
                <a:solidFill>
                  <a:schemeClr val="tx1"/>
                </a:solidFill>
                <a:latin typeface="Baskerville Old Face" pitchFamily="18" charset="0"/>
                <a:ea typeface="MS PGothic" pitchFamily="34" charset="-128"/>
              </a:defRPr>
            </a:lvl4pPr>
            <a:lvl5pPr marL="2057400" indent="-228600">
              <a:defRPr sz="2400">
                <a:solidFill>
                  <a:schemeClr val="tx1"/>
                </a:solidFill>
                <a:latin typeface="Baskerville Old Face" pitchFamily="18" charset="0"/>
                <a:ea typeface="MS PGothic" pitchFamily="34" charset="-128"/>
              </a:defRPr>
            </a:lvl5pPr>
            <a:lvl6pPr marL="25146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6pPr>
            <a:lvl7pPr marL="29718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7pPr>
            <a:lvl8pPr marL="34290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8pPr>
            <a:lvl9pPr marL="38862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9pPr>
          </a:lstStyle>
          <a:p>
            <a:fld id="{C53CF763-0DEF-41DC-976C-7997852F1B02}" type="slidenum">
              <a:rPr lang="es-ES" altLang="es-MX" sz="1200">
                <a:solidFill>
                  <a:prstClr val="black"/>
                </a:solidFill>
                <a:latin typeface="Arial" pitchFamily="34" charset="0"/>
                <a:cs typeface="Arial" pitchFamily="34" charset="0"/>
              </a:rPr>
              <a:pPr/>
              <a:t>21</a:t>
            </a:fld>
            <a:endParaRPr lang="es-ES" altLang="es-MX" sz="1200">
              <a:solidFill>
                <a:prstClr val="black"/>
              </a:solidFill>
              <a:latin typeface="Arial" pitchFamily="34" charset="0"/>
              <a:cs typeface="Arial" pitchFamily="34" charset="0"/>
            </a:endParaRPr>
          </a:p>
        </p:txBody>
      </p:sp>
      <p:sp>
        <p:nvSpPr>
          <p:cNvPr id="78851" name="Rectangle 2"/>
          <p:cNvSpPr>
            <a:spLocks noGrp="1" noRot="1" noChangeAspect="1" noChangeArrowheads="1" noTextEdit="1"/>
          </p:cNvSpPr>
          <p:nvPr>
            <p:ph type="sldImg"/>
          </p:nvPr>
        </p:nvSpPr>
        <p:spPr>
          <a:xfrm>
            <a:off x="1143000" y="685800"/>
            <a:ext cx="4572000" cy="3429000"/>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smtClean="0">
              <a:latin typeface="Arial" pitchFamily="34" charset="0"/>
              <a:cs typeface="Arial" pitchFamily="34" charset="0"/>
            </a:endParaRPr>
          </a:p>
        </p:txBody>
      </p:sp>
    </p:spTree>
    <p:extLst>
      <p:ext uri="{BB962C8B-B14F-4D97-AF65-F5344CB8AC3E}">
        <p14:creationId xmlns:p14="http://schemas.microsoft.com/office/powerpoint/2010/main" val="3019550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690758-6D6E-46D0-9803-1831333A96D4}" type="slidenum">
              <a:rPr lang="en-US">
                <a:solidFill>
                  <a:prstClr val="black"/>
                </a:solidFill>
              </a:rPr>
              <a:pPr/>
              <a:t>22</a:t>
            </a:fld>
            <a:endParaRPr lang="en-US">
              <a:solidFill>
                <a:prstClr val="black"/>
              </a:solidFill>
            </a:endParaRPr>
          </a:p>
        </p:txBody>
      </p:sp>
      <p:sp>
        <p:nvSpPr>
          <p:cNvPr id="1132546" name="Rectangle 2"/>
          <p:cNvSpPr>
            <a:spLocks noGrp="1" noRot="1" noChangeAspect="1" noChangeArrowheads="1" noTextEdit="1"/>
          </p:cNvSpPr>
          <p:nvPr>
            <p:ph type="sldImg"/>
          </p:nvPr>
        </p:nvSpPr>
        <p:spPr>
          <a:xfrm>
            <a:off x="1141413" y="684213"/>
            <a:ext cx="4576762" cy="3432175"/>
          </a:xfrm>
          <a:ln/>
        </p:spPr>
      </p:sp>
      <p:sp>
        <p:nvSpPr>
          <p:cNvPr id="1132547" name="Rectangle 3"/>
          <p:cNvSpPr>
            <a:spLocks noGrp="1" noChangeArrowheads="1"/>
          </p:cNvSpPr>
          <p:nvPr>
            <p:ph type="body" idx="1"/>
          </p:nvPr>
        </p:nvSpPr>
        <p:spPr>
          <a:xfrm>
            <a:off x="685800" y="4343400"/>
            <a:ext cx="5486400" cy="4116388"/>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dt" sz="quarter" idx="1"/>
          </p:nvPr>
        </p:nvSpPr>
        <p:spPr>
          <a:noFill/>
        </p:spPr>
        <p:txBody>
          <a:bodyPr/>
          <a:lstStyle>
            <a:lvl1pPr defTabSz="904875">
              <a:defRPr kumimoji="1" sz="800">
                <a:solidFill>
                  <a:schemeClr val="tx1"/>
                </a:solidFill>
                <a:latin typeface="Times New Roman" charset="0"/>
                <a:ea typeface="ＭＳ Ｐゴシック" charset="0"/>
              </a:defRPr>
            </a:lvl1pPr>
            <a:lvl2pPr marL="730250" indent="-280988" defTabSz="904875">
              <a:defRPr kumimoji="1" sz="800">
                <a:solidFill>
                  <a:schemeClr val="tx1"/>
                </a:solidFill>
                <a:latin typeface="Times New Roman" charset="0"/>
                <a:ea typeface="ＭＳ Ｐゴシック" charset="0"/>
              </a:defRPr>
            </a:lvl2pPr>
            <a:lvl3pPr marL="1123950" indent="-223838" defTabSz="904875">
              <a:defRPr kumimoji="1" sz="800">
                <a:solidFill>
                  <a:schemeClr val="tx1"/>
                </a:solidFill>
                <a:latin typeface="Times New Roman" charset="0"/>
                <a:ea typeface="ＭＳ Ｐゴシック" charset="0"/>
              </a:defRPr>
            </a:lvl3pPr>
            <a:lvl4pPr marL="1574800" indent="-223838" defTabSz="904875">
              <a:defRPr kumimoji="1" sz="800">
                <a:solidFill>
                  <a:schemeClr val="tx1"/>
                </a:solidFill>
                <a:latin typeface="Times New Roman" charset="0"/>
                <a:ea typeface="ＭＳ Ｐゴシック" charset="0"/>
              </a:defRPr>
            </a:lvl4pPr>
            <a:lvl5pPr marL="2024063" indent="-223838" defTabSz="904875">
              <a:defRPr kumimoji="1" sz="800">
                <a:solidFill>
                  <a:schemeClr val="tx1"/>
                </a:solidFill>
                <a:latin typeface="Times New Roman" charset="0"/>
                <a:ea typeface="ＭＳ Ｐゴシック" charset="0"/>
              </a:defRPr>
            </a:lvl5pPr>
            <a:lvl6pPr marL="2481263" indent="-223838" defTabSz="904875" eaLnBrk="0" fontAlgn="base" hangingPunct="0">
              <a:spcBef>
                <a:spcPct val="0"/>
              </a:spcBef>
              <a:spcAft>
                <a:spcPct val="0"/>
              </a:spcAft>
              <a:defRPr kumimoji="1" sz="800">
                <a:solidFill>
                  <a:schemeClr val="tx1"/>
                </a:solidFill>
                <a:latin typeface="Times New Roman" charset="0"/>
                <a:ea typeface="ＭＳ Ｐゴシック" charset="0"/>
              </a:defRPr>
            </a:lvl6pPr>
            <a:lvl7pPr marL="2938463" indent="-223838" defTabSz="904875" eaLnBrk="0" fontAlgn="base" hangingPunct="0">
              <a:spcBef>
                <a:spcPct val="0"/>
              </a:spcBef>
              <a:spcAft>
                <a:spcPct val="0"/>
              </a:spcAft>
              <a:defRPr kumimoji="1" sz="800">
                <a:solidFill>
                  <a:schemeClr val="tx1"/>
                </a:solidFill>
                <a:latin typeface="Times New Roman" charset="0"/>
                <a:ea typeface="ＭＳ Ｐゴシック" charset="0"/>
              </a:defRPr>
            </a:lvl7pPr>
            <a:lvl8pPr marL="3395663" indent="-223838" defTabSz="904875" eaLnBrk="0" fontAlgn="base" hangingPunct="0">
              <a:spcBef>
                <a:spcPct val="0"/>
              </a:spcBef>
              <a:spcAft>
                <a:spcPct val="0"/>
              </a:spcAft>
              <a:defRPr kumimoji="1" sz="800">
                <a:solidFill>
                  <a:schemeClr val="tx1"/>
                </a:solidFill>
                <a:latin typeface="Times New Roman" charset="0"/>
                <a:ea typeface="ＭＳ Ｐゴシック" charset="0"/>
              </a:defRPr>
            </a:lvl8pPr>
            <a:lvl9pPr marL="3852863" indent="-223838" defTabSz="904875" eaLnBrk="0" fontAlgn="base" hangingPunct="0">
              <a:spcBef>
                <a:spcPct val="0"/>
              </a:spcBef>
              <a:spcAft>
                <a:spcPct val="0"/>
              </a:spcAft>
              <a:defRPr kumimoji="1" sz="800">
                <a:solidFill>
                  <a:schemeClr val="tx1"/>
                </a:solidFill>
                <a:latin typeface="Times New Roman" charset="0"/>
                <a:ea typeface="ＭＳ Ｐゴシック" charset="0"/>
              </a:defRPr>
            </a:lvl9pPr>
          </a:lstStyle>
          <a:p>
            <a:fld id="{5BA682CD-F8CF-234C-A9CF-6707B2800E17}" type="datetime1">
              <a:rPr kumimoji="0" lang="da-DK" sz="1200"/>
              <a:pPr/>
              <a:t>15/06/16</a:t>
            </a:fld>
            <a:endParaRPr kumimoji="0" lang="da-DK" sz="1200"/>
          </a:p>
        </p:txBody>
      </p:sp>
      <p:sp>
        <p:nvSpPr>
          <p:cNvPr id="24579" name="Rectangle 7"/>
          <p:cNvSpPr>
            <a:spLocks noGrp="1" noChangeArrowheads="1"/>
          </p:cNvSpPr>
          <p:nvPr>
            <p:ph type="sldNum" sz="quarter" idx="5"/>
          </p:nvPr>
        </p:nvSpPr>
        <p:spPr>
          <a:noFill/>
        </p:spPr>
        <p:txBody>
          <a:bodyPr/>
          <a:lstStyle>
            <a:lvl1pPr defTabSz="904875">
              <a:defRPr kumimoji="1" sz="800">
                <a:solidFill>
                  <a:schemeClr val="tx1"/>
                </a:solidFill>
                <a:latin typeface="Times New Roman" charset="0"/>
                <a:ea typeface="ＭＳ Ｐゴシック" charset="0"/>
              </a:defRPr>
            </a:lvl1pPr>
            <a:lvl2pPr marL="730250" indent="-280988" defTabSz="904875">
              <a:defRPr kumimoji="1" sz="800">
                <a:solidFill>
                  <a:schemeClr val="tx1"/>
                </a:solidFill>
                <a:latin typeface="Times New Roman" charset="0"/>
                <a:ea typeface="ＭＳ Ｐゴシック" charset="0"/>
              </a:defRPr>
            </a:lvl2pPr>
            <a:lvl3pPr marL="1123950" indent="-223838" defTabSz="904875">
              <a:defRPr kumimoji="1" sz="800">
                <a:solidFill>
                  <a:schemeClr val="tx1"/>
                </a:solidFill>
                <a:latin typeface="Times New Roman" charset="0"/>
                <a:ea typeface="ＭＳ Ｐゴシック" charset="0"/>
              </a:defRPr>
            </a:lvl3pPr>
            <a:lvl4pPr marL="1574800" indent="-223838" defTabSz="904875">
              <a:defRPr kumimoji="1" sz="800">
                <a:solidFill>
                  <a:schemeClr val="tx1"/>
                </a:solidFill>
                <a:latin typeface="Times New Roman" charset="0"/>
                <a:ea typeface="ＭＳ Ｐゴシック" charset="0"/>
              </a:defRPr>
            </a:lvl4pPr>
            <a:lvl5pPr marL="2024063" indent="-223838" defTabSz="904875">
              <a:defRPr kumimoji="1" sz="800">
                <a:solidFill>
                  <a:schemeClr val="tx1"/>
                </a:solidFill>
                <a:latin typeface="Times New Roman" charset="0"/>
                <a:ea typeface="ＭＳ Ｐゴシック" charset="0"/>
              </a:defRPr>
            </a:lvl5pPr>
            <a:lvl6pPr marL="2481263" indent="-223838" defTabSz="904875" eaLnBrk="0" fontAlgn="base" hangingPunct="0">
              <a:spcBef>
                <a:spcPct val="0"/>
              </a:spcBef>
              <a:spcAft>
                <a:spcPct val="0"/>
              </a:spcAft>
              <a:defRPr kumimoji="1" sz="800">
                <a:solidFill>
                  <a:schemeClr val="tx1"/>
                </a:solidFill>
                <a:latin typeface="Times New Roman" charset="0"/>
                <a:ea typeface="ＭＳ Ｐゴシック" charset="0"/>
              </a:defRPr>
            </a:lvl6pPr>
            <a:lvl7pPr marL="2938463" indent="-223838" defTabSz="904875" eaLnBrk="0" fontAlgn="base" hangingPunct="0">
              <a:spcBef>
                <a:spcPct val="0"/>
              </a:spcBef>
              <a:spcAft>
                <a:spcPct val="0"/>
              </a:spcAft>
              <a:defRPr kumimoji="1" sz="800">
                <a:solidFill>
                  <a:schemeClr val="tx1"/>
                </a:solidFill>
                <a:latin typeface="Times New Roman" charset="0"/>
                <a:ea typeface="ＭＳ Ｐゴシック" charset="0"/>
              </a:defRPr>
            </a:lvl7pPr>
            <a:lvl8pPr marL="3395663" indent="-223838" defTabSz="904875" eaLnBrk="0" fontAlgn="base" hangingPunct="0">
              <a:spcBef>
                <a:spcPct val="0"/>
              </a:spcBef>
              <a:spcAft>
                <a:spcPct val="0"/>
              </a:spcAft>
              <a:defRPr kumimoji="1" sz="800">
                <a:solidFill>
                  <a:schemeClr val="tx1"/>
                </a:solidFill>
                <a:latin typeface="Times New Roman" charset="0"/>
                <a:ea typeface="ＭＳ Ｐゴシック" charset="0"/>
              </a:defRPr>
            </a:lvl8pPr>
            <a:lvl9pPr marL="3852863" indent="-223838" defTabSz="904875" eaLnBrk="0" fontAlgn="base" hangingPunct="0">
              <a:spcBef>
                <a:spcPct val="0"/>
              </a:spcBef>
              <a:spcAft>
                <a:spcPct val="0"/>
              </a:spcAft>
              <a:defRPr kumimoji="1" sz="800">
                <a:solidFill>
                  <a:schemeClr val="tx1"/>
                </a:solidFill>
                <a:latin typeface="Times New Roman" charset="0"/>
                <a:ea typeface="ＭＳ Ｐゴシック" charset="0"/>
              </a:defRPr>
            </a:lvl9pPr>
          </a:lstStyle>
          <a:p>
            <a:fld id="{18B18269-D5D2-6540-A7AD-A391216527BA}" type="slidenum">
              <a:rPr kumimoji="0" lang="da-DK" sz="1200"/>
              <a:pPr/>
              <a:t>26</a:t>
            </a:fld>
            <a:endParaRPr kumimoji="0" lang="da-DK" sz="1200"/>
          </a:p>
        </p:txBody>
      </p:sp>
      <p:sp>
        <p:nvSpPr>
          <p:cNvPr id="24580" name="Rectangle 2"/>
          <p:cNvSpPr>
            <a:spLocks noGrp="1" noRot="1" noChangeAspect="1" noChangeArrowheads="1" noTextEdit="1"/>
          </p:cNvSpPr>
          <p:nvPr>
            <p:ph type="sldImg"/>
          </p:nvPr>
        </p:nvSpPr>
        <p:spPr>
          <a:ln/>
        </p:spPr>
      </p:sp>
      <p:sp>
        <p:nvSpPr>
          <p:cNvPr id="24581" name="Rectangle 3"/>
          <p:cNvSpPr>
            <a:spLocks noGrp="1" noChangeArrowheads="1"/>
          </p:cNvSpPr>
          <p:nvPr>
            <p:ph type="body" idx="1"/>
          </p:nvPr>
        </p:nvSpPr>
        <p:spPr>
          <a:noFill/>
          <a:extLst>
            <a:ext uri="{FAA26D3D-D897-4be2-8F04-BA451C77F1D7}">
              <ma14:placeholderFlag xmlns:ma14="http://schemas.microsoft.com/office/mac/drawingml/2011/main" val="1"/>
            </a:ext>
          </a:extLst>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Baskerville Old Face" pitchFamily="18" charset="0"/>
                <a:ea typeface="MS PGothic" pitchFamily="34" charset="-128"/>
              </a:defRPr>
            </a:lvl1pPr>
            <a:lvl2pPr marL="742950" indent="-285750">
              <a:defRPr sz="2400">
                <a:solidFill>
                  <a:schemeClr val="tx1"/>
                </a:solidFill>
                <a:latin typeface="Baskerville Old Face" pitchFamily="18" charset="0"/>
                <a:ea typeface="MS PGothic" pitchFamily="34" charset="-128"/>
              </a:defRPr>
            </a:lvl2pPr>
            <a:lvl3pPr marL="1143000" indent="-228600">
              <a:defRPr sz="2400">
                <a:solidFill>
                  <a:schemeClr val="tx1"/>
                </a:solidFill>
                <a:latin typeface="Baskerville Old Face" pitchFamily="18" charset="0"/>
                <a:ea typeface="MS PGothic" pitchFamily="34" charset="-128"/>
              </a:defRPr>
            </a:lvl3pPr>
            <a:lvl4pPr marL="1600200" indent="-228600">
              <a:defRPr sz="2400">
                <a:solidFill>
                  <a:schemeClr val="tx1"/>
                </a:solidFill>
                <a:latin typeface="Baskerville Old Face" pitchFamily="18" charset="0"/>
                <a:ea typeface="MS PGothic" pitchFamily="34" charset="-128"/>
              </a:defRPr>
            </a:lvl4pPr>
            <a:lvl5pPr marL="2057400" indent="-228600">
              <a:defRPr sz="2400">
                <a:solidFill>
                  <a:schemeClr val="tx1"/>
                </a:solidFill>
                <a:latin typeface="Baskerville Old Face" pitchFamily="18" charset="0"/>
                <a:ea typeface="MS PGothic" pitchFamily="34" charset="-128"/>
              </a:defRPr>
            </a:lvl5pPr>
            <a:lvl6pPr marL="25146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6pPr>
            <a:lvl7pPr marL="29718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7pPr>
            <a:lvl8pPr marL="34290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8pPr>
            <a:lvl9pPr marL="38862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9pPr>
          </a:lstStyle>
          <a:p>
            <a:fld id="{128047E1-1248-4420-B59B-89E7E6B92761}" type="slidenum">
              <a:rPr lang="es-ES" altLang="es-MX" sz="1200">
                <a:solidFill>
                  <a:prstClr val="black"/>
                </a:solidFill>
                <a:latin typeface="Times New Roman" pitchFamily="18" charset="0"/>
              </a:rPr>
              <a:pPr/>
              <a:t>28</a:t>
            </a:fld>
            <a:endParaRPr lang="es-ES" altLang="es-MX" sz="1200">
              <a:solidFill>
                <a:prstClr val="black"/>
              </a:solidFill>
              <a:latin typeface="Times New Roman" pitchFamily="18" charset="0"/>
            </a:endParaRPr>
          </a:p>
        </p:txBody>
      </p:sp>
      <p:sp>
        <p:nvSpPr>
          <p:cNvPr id="49155" name="Rectangle 2"/>
          <p:cNvSpPr>
            <a:spLocks noGrp="1" noRot="1" noChangeAspect="1" noChangeArrowheads="1" noTextEdit="1"/>
          </p:cNvSpPr>
          <p:nvPr>
            <p:ph type="sldImg"/>
          </p:nvPr>
        </p:nvSpPr>
        <p:spPr>
          <a:xfrm>
            <a:off x="1143000" y="685800"/>
            <a:ext cx="4572000" cy="3429000"/>
          </a:xfrm>
          <a:ln/>
        </p:spPr>
      </p:sp>
      <p:sp>
        <p:nvSpPr>
          <p:cNvPr id="491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Baskerville Old Face" pitchFamily="18" charset="0"/>
                <a:ea typeface="MS PGothic" pitchFamily="34" charset="-128"/>
              </a:defRPr>
            </a:lvl1pPr>
            <a:lvl2pPr marL="742950" indent="-285750">
              <a:defRPr sz="2400">
                <a:solidFill>
                  <a:schemeClr val="tx1"/>
                </a:solidFill>
                <a:latin typeface="Baskerville Old Face" pitchFamily="18" charset="0"/>
                <a:ea typeface="MS PGothic" pitchFamily="34" charset="-128"/>
              </a:defRPr>
            </a:lvl2pPr>
            <a:lvl3pPr marL="1143000" indent="-228600">
              <a:defRPr sz="2400">
                <a:solidFill>
                  <a:schemeClr val="tx1"/>
                </a:solidFill>
                <a:latin typeface="Baskerville Old Face" pitchFamily="18" charset="0"/>
                <a:ea typeface="MS PGothic" pitchFamily="34" charset="-128"/>
              </a:defRPr>
            </a:lvl3pPr>
            <a:lvl4pPr marL="1600200" indent="-228600">
              <a:defRPr sz="2400">
                <a:solidFill>
                  <a:schemeClr val="tx1"/>
                </a:solidFill>
                <a:latin typeface="Baskerville Old Face" pitchFamily="18" charset="0"/>
                <a:ea typeface="MS PGothic" pitchFamily="34" charset="-128"/>
              </a:defRPr>
            </a:lvl4pPr>
            <a:lvl5pPr marL="2057400" indent="-228600">
              <a:defRPr sz="2400">
                <a:solidFill>
                  <a:schemeClr val="tx1"/>
                </a:solidFill>
                <a:latin typeface="Baskerville Old Face" pitchFamily="18" charset="0"/>
                <a:ea typeface="MS PGothic" pitchFamily="34" charset="-128"/>
              </a:defRPr>
            </a:lvl5pPr>
            <a:lvl6pPr marL="25146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6pPr>
            <a:lvl7pPr marL="29718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7pPr>
            <a:lvl8pPr marL="34290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8pPr>
            <a:lvl9pPr marL="38862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9pPr>
          </a:lstStyle>
          <a:p>
            <a:fld id="{38A582A8-9E89-4CD2-A8B6-27D844D0FB30}" type="slidenum">
              <a:rPr lang="es-ES" altLang="es-MX" sz="1200">
                <a:solidFill>
                  <a:prstClr val="black"/>
                </a:solidFill>
                <a:latin typeface="Times New Roman" pitchFamily="18" charset="0"/>
              </a:rPr>
              <a:pPr/>
              <a:t>29</a:t>
            </a:fld>
            <a:endParaRPr lang="es-ES" altLang="es-MX" sz="1200">
              <a:solidFill>
                <a:prstClr val="black"/>
              </a:solidFill>
              <a:latin typeface="Times New Roman" pitchFamily="18" charset="0"/>
            </a:endParaRPr>
          </a:p>
        </p:txBody>
      </p:sp>
      <p:sp>
        <p:nvSpPr>
          <p:cNvPr id="59395" name="Rectangle 2"/>
          <p:cNvSpPr>
            <a:spLocks noGrp="1" noRot="1" noChangeAspect="1" noChangeArrowheads="1" noTextEdit="1"/>
          </p:cNvSpPr>
          <p:nvPr>
            <p:ph type="sldImg"/>
          </p:nvPr>
        </p:nvSpPr>
        <p:spPr>
          <a:xfrm>
            <a:off x="1143000" y="685800"/>
            <a:ext cx="4572000" cy="3429000"/>
          </a:xfrm>
          <a:ln/>
        </p:spPr>
      </p:sp>
      <p:sp>
        <p:nvSpPr>
          <p:cNvPr id="593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MX"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Baskerville Old Face" pitchFamily="18" charset="0"/>
                <a:ea typeface="MS PGothic" pitchFamily="34" charset="-128"/>
              </a:defRPr>
            </a:lvl1pPr>
            <a:lvl2pPr marL="742950" indent="-285750">
              <a:defRPr sz="2400">
                <a:solidFill>
                  <a:schemeClr val="tx1"/>
                </a:solidFill>
                <a:latin typeface="Baskerville Old Face" pitchFamily="18" charset="0"/>
                <a:ea typeface="MS PGothic" pitchFamily="34" charset="-128"/>
              </a:defRPr>
            </a:lvl2pPr>
            <a:lvl3pPr marL="1143000" indent="-228600">
              <a:defRPr sz="2400">
                <a:solidFill>
                  <a:schemeClr val="tx1"/>
                </a:solidFill>
                <a:latin typeface="Baskerville Old Face" pitchFamily="18" charset="0"/>
                <a:ea typeface="MS PGothic" pitchFamily="34" charset="-128"/>
              </a:defRPr>
            </a:lvl3pPr>
            <a:lvl4pPr marL="1600200" indent="-228600">
              <a:defRPr sz="2400">
                <a:solidFill>
                  <a:schemeClr val="tx1"/>
                </a:solidFill>
                <a:latin typeface="Baskerville Old Face" pitchFamily="18" charset="0"/>
                <a:ea typeface="MS PGothic" pitchFamily="34" charset="-128"/>
              </a:defRPr>
            </a:lvl4pPr>
            <a:lvl5pPr marL="2057400" indent="-228600">
              <a:defRPr sz="2400">
                <a:solidFill>
                  <a:schemeClr val="tx1"/>
                </a:solidFill>
                <a:latin typeface="Baskerville Old Face" pitchFamily="18" charset="0"/>
                <a:ea typeface="MS PGothic" pitchFamily="34" charset="-128"/>
              </a:defRPr>
            </a:lvl5pPr>
            <a:lvl6pPr marL="25146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6pPr>
            <a:lvl7pPr marL="29718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7pPr>
            <a:lvl8pPr marL="34290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8pPr>
            <a:lvl9pPr marL="38862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9pPr>
          </a:lstStyle>
          <a:p>
            <a:fld id="{38A582A8-9E89-4CD2-A8B6-27D844D0FB30}" type="slidenum">
              <a:rPr lang="es-ES" altLang="es-MX" sz="1200">
                <a:solidFill>
                  <a:prstClr val="black"/>
                </a:solidFill>
                <a:latin typeface="Times New Roman" pitchFamily="18" charset="0"/>
              </a:rPr>
              <a:pPr/>
              <a:t>30</a:t>
            </a:fld>
            <a:endParaRPr lang="es-ES" altLang="es-MX" sz="1200">
              <a:solidFill>
                <a:prstClr val="black"/>
              </a:solidFill>
              <a:latin typeface="Times New Roman" pitchFamily="18" charset="0"/>
            </a:endParaRPr>
          </a:p>
        </p:txBody>
      </p:sp>
      <p:sp>
        <p:nvSpPr>
          <p:cNvPr id="59395" name="Rectangle 2"/>
          <p:cNvSpPr>
            <a:spLocks noGrp="1" noRot="1" noChangeAspect="1" noChangeArrowheads="1" noTextEdit="1"/>
          </p:cNvSpPr>
          <p:nvPr>
            <p:ph type="sldImg"/>
          </p:nvPr>
        </p:nvSpPr>
        <p:spPr>
          <a:xfrm>
            <a:off x="1143000" y="685800"/>
            <a:ext cx="4572000" cy="3429000"/>
          </a:xfrm>
          <a:ln/>
        </p:spPr>
      </p:sp>
      <p:sp>
        <p:nvSpPr>
          <p:cNvPr id="593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MX"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Baskerville Old Face" pitchFamily="18" charset="0"/>
                <a:ea typeface="MS PGothic" pitchFamily="34" charset="-128"/>
              </a:defRPr>
            </a:lvl1pPr>
            <a:lvl2pPr marL="742950" indent="-285750">
              <a:defRPr sz="2400">
                <a:solidFill>
                  <a:schemeClr val="tx1"/>
                </a:solidFill>
                <a:latin typeface="Baskerville Old Face" pitchFamily="18" charset="0"/>
                <a:ea typeface="MS PGothic" pitchFamily="34" charset="-128"/>
              </a:defRPr>
            </a:lvl2pPr>
            <a:lvl3pPr marL="1143000" indent="-228600">
              <a:defRPr sz="2400">
                <a:solidFill>
                  <a:schemeClr val="tx1"/>
                </a:solidFill>
                <a:latin typeface="Baskerville Old Face" pitchFamily="18" charset="0"/>
                <a:ea typeface="MS PGothic" pitchFamily="34" charset="-128"/>
              </a:defRPr>
            </a:lvl3pPr>
            <a:lvl4pPr marL="1600200" indent="-228600">
              <a:defRPr sz="2400">
                <a:solidFill>
                  <a:schemeClr val="tx1"/>
                </a:solidFill>
                <a:latin typeface="Baskerville Old Face" pitchFamily="18" charset="0"/>
                <a:ea typeface="MS PGothic" pitchFamily="34" charset="-128"/>
              </a:defRPr>
            </a:lvl4pPr>
            <a:lvl5pPr marL="2057400" indent="-228600">
              <a:defRPr sz="2400">
                <a:solidFill>
                  <a:schemeClr val="tx1"/>
                </a:solidFill>
                <a:latin typeface="Baskerville Old Face" pitchFamily="18" charset="0"/>
                <a:ea typeface="MS PGothic" pitchFamily="34" charset="-128"/>
              </a:defRPr>
            </a:lvl5pPr>
            <a:lvl6pPr marL="25146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6pPr>
            <a:lvl7pPr marL="29718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7pPr>
            <a:lvl8pPr marL="34290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8pPr>
            <a:lvl9pPr marL="38862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9pPr>
          </a:lstStyle>
          <a:p>
            <a:fld id="{38A582A8-9E89-4CD2-A8B6-27D844D0FB30}" type="slidenum">
              <a:rPr lang="es-ES" altLang="es-MX" sz="1200">
                <a:solidFill>
                  <a:prstClr val="black"/>
                </a:solidFill>
                <a:latin typeface="Times New Roman" pitchFamily="18" charset="0"/>
              </a:rPr>
              <a:pPr/>
              <a:t>31</a:t>
            </a:fld>
            <a:endParaRPr lang="es-ES" altLang="es-MX" sz="1200">
              <a:solidFill>
                <a:prstClr val="black"/>
              </a:solidFill>
              <a:latin typeface="Times New Roman" pitchFamily="18" charset="0"/>
            </a:endParaRPr>
          </a:p>
        </p:txBody>
      </p:sp>
      <p:sp>
        <p:nvSpPr>
          <p:cNvPr id="59395" name="Rectangle 2"/>
          <p:cNvSpPr>
            <a:spLocks noGrp="1" noRot="1" noChangeAspect="1" noChangeArrowheads="1" noTextEdit="1"/>
          </p:cNvSpPr>
          <p:nvPr>
            <p:ph type="sldImg"/>
          </p:nvPr>
        </p:nvSpPr>
        <p:spPr>
          <a:xfrm>
            <a:off x="1143000" y="685800"/>
            <a:ext cx="4572000" cy="3429000"/>
          </a:xfrm>
          <a:ln/>
        </p:spPr>
      </p:sp>
      <p:sp>
        <p:nvSpPr>
          <p:cNvPr id="593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MX"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5"/>
            <a:ext cx="662096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29CB8C13-12A5-4B5C-AA92-F33773F15779}"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1465155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4" y="4800587"/>
            <a:ext cx="66209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6" name="Footer Placeholder 5"/>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7" name="Slide Number Placeholder 6"/>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9328567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489475" y="482722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2916778" y="482722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5344917"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5344829" y="482721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914400"/>
            <a:fld id="{85176B38-4E05-4074-9350-15123AB376CE}" type="datetimeFigureOut">
              <a:rPr lang="es-MX" smtClean="0">
                <a:solidFill>
                  <a:prstClr val="black">
                    <a:tint val="75000"/>
                  </a:prstClr>
                </a:solidFill>
              </a:rPr>
              <a:pPr defTabSz="914400"/>
              <a:t>15/06/16</a:t>
            </a:fld>
            <a:endParaRPr lang="es-MX">
              <a:solidFill>
                <a:prstClr val="black">
                  <a:tint val="75000"/>
                </a:prstClr>
              </a:solidFill>
            </a:endParaRPr>
          </a:p>
        </p:txBody>
      </p:sp>
      <p:sp>
        <p:nvSpPr>
          <p:cNvPr id="4" name="Footer Placeholder 4"/>
          <p:cNvSpPr>
            <a:spLocks noGrp="1"/>
          </p:cNvSpPr>
          <p:nvPr>
            <p:ph type="ftr" sz="quarter" idx="11"/>
          </p:nvPr>
        </p:nvSpPr>
        <p:spPr/>
        <p:txBody>
          <a:bodyPr/>
          <a:lstStyle/>
          <a:p>
            <a:pPr defTabSz="914400"/>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64CDB3FC-5974-497D-879A-52F3993B5B5A}" type="slidenum">
              <a:rPr lang="es-MX" smtClean="0">
                <a:solidFill>
                  <a:prstClr val="black">
                    <a:tint val="75000"/>
                  </a:prstClr>
                </a:solidFill>
              </a:rPr>
              <a:pPr defTabSz="914400"/>
              <a:t>‹Nr.›</a:t>
            </a:fld>
            <a:endParaRPr lang="es-MX">
              <a:solidFill>
                <a:prstClr val="black">
                  <a:tint val="75000"/>
                </a:prstClr>
              </a:solidFill>
            </a:endParaRPr>
          </a:p>
        </p:txBody>
      </p:sp>
    </p:spTree>
    <p:extLst>
      <p:ext uri="{BB962C8B-B14F-4D97-AF65-F5344CB8AC3E}">
        <p14:creationId xmlns:p14="http://schemas.microsoft.com/office/powerpoint/2010/main" val="7981057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5176B38-4E05-4074-9350-15123AB376CE}" type="datetimeFigureOut">
              <a:rPr lang="es-MX" smtClean="0">
                <a:solidFill>
                  <a:prstClr val="black">
                    <a:tint val="75000"/>
                  </a:prstClr>
                </a:solidFill>
              </a:rPr>
              <a:pPr/>
              <a:t>15/06/16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64CDB3FC-5974-497D-879A-52F3993B5B5A}"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35185133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7" y="430217"/>
            <a:ext cx="1314793"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5176B38-4E05-4074-9350-15123AB376CE}" type="datetimeFigureOut">
              <a:rPr lang="es-MX" smtClean="0">
                <a:solidFill>
                  <a:prstClr val="black">
                    <a:tint val="75000"/>
                  </a:prstClr>
                </a:solidFill>
              </a:rPr>
              <a:pPr/>
              <a:t>15/06/16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64CDB3FC-5974-497D-879A-52F3993B5B5A}"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14404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5"/>
            <a:ext cx="662096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29CB8C13-12A5-4B5C-AA92-F33773F15779}"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22561707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A698A7F8-4DE4-4D29-98EA-B5BC97F8FCB2}"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4284180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66444" y="2861736"/>
            <a:ext cx="662096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D38BF66E-E01B-45E9-A9AF-8814751309CB}"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105613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27702"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241980"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pPr>
              <a:defRPr/>
            </a:pPr>
            <a:endParaRPr lang="es-ES">
              <a:solidFill>
                <a:srgbClr val="003366"/>
              </a:solidFill>
            </a:endParaRPr>
          </a:p>
        </p:txBody>
      </p:sp>
      <p:sp>
        <p:nvSpPr>
          <p:cNvPr id="6" name="Footer Placeholder 5"/>
          <p:cNvSpPr>
            <a:spLocks noGrp="1"/>
          </p:cNvSpPr>
          <p:nvPr>
            <p:ph type="ftr" sz="quarter" idx="11"/>
          </p:nvPr>
        </p:nvSpPr>
        <p:spPr/>
        <p:txBody>
          <a:bodyPr/>
          <a:lstStyle/>
          <a:p>
            <a:pPr>
              <a:defRPr/>
            </a:pPr>
            <a:endParaRPr lang="es-ES">
              <a:solidFill>
                <a:srgbClr val="003366"/>
              </a:solidFill>
            </a:endParaRPr>
          </a:p>
        </p:txBody>
      </p:sp>
      <p:sp>
        <p:nvSpPr>
          <p:cNvPr id="7" name="Slide Number Placeholder 6"/>
          <p:cNvSpPr>
            <a:spLocks noGrp="1"/>
          </p:cNvSpPr>
          <p:nvPr>
            <p:ph type="sldNum" sz="quarter" idx="12"/>
          </p:nvPr>
        </p:nvSpPr>
        <p:spPr/>
        <p:txBody>
          <a:bodyPr/>
          <a:lstStyle/>
          <a:p>
            <a:pPr>
              <a:defRPr/>
            </a:pPr>
            <a:fld id="{0F6B9348-9338-467E-8114-F70E438E9564}"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38857574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7701"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27702"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241978"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241978"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pPr>
              <a:defRPr/>
            </a:pPr>
            <a:endParaRPr lang="es-ES">
              <a:solidFill>
                <a:srgbClr val="003366"/>
              </a:solidFill>
            </a:endParaRPr>
          </a:p>
        </p:txBody>
      </p:sp>
      <p:sp>
        <p:nvSpPr>
          <p:cNvPr id="8" name="Footer Placeholder 7"/>
          <p:cNvSpPr>
            <a:spLocks noGrp="1"/>
          </p:cNvSpPr>
          <p:nvPr>
            <p:ph type="ftr" sz="quarter" idx="11"/>
          </p:nvPr>
        </p:nvSpPr>
        <p:spPr/>
        <p:txBody>
          <a:bodyPr/>
          <a:lstStyle/>
          <a:p>
            <a:pPr>
              <a:defRPr/>
            </a:pPr>
            <a:endParaRPr lang="es-ES">
              <a:solidFill>
                <a:srgbClr val="003366"/>
              </a:solidFill>
            </a:endParaRPr>
          </a:p>
        </p:txBody>
      </p:sp>
      <p:sp>
        <p:nvSpPr>
          <p:cNvPr id="9" name="Slide Number Placeholder 8"/>
          <p:cNvSpPr>
            <a:spLocks noGrp="1"/>
          </p:cNvSpPr>
          <p:nvPr>
            <p:ph type="sldNum" sz="quarter" idx="12"/>
          </p:nvPr>
        </p:nvSpPr>
        <p:spPr/>
        <p:txBody>
          <a:bodyPr/>
          <a:lstStyle/>
          <a:p>
            <a:pPr>
              <a:defRPr/>
            </a:pPr>
            <a:fld id="{86A40981-A70A-45D3-916D-E414D5700BC7}"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3116898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3"/>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4"/>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2049402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s-ES">
              <a:solidFill>
                <a:srgbClr val="003366"/>
              </a:solidFill>
            </a:endParaRPr>
          </a:p>
        </p:txBody>
      </p:sp>
      <p:sp>
        <p:nvSpPr>
          <p:cNvPr id="5" name="Footer Placeholder 2"/>
          <p:cNvSpPr>
            <a:spLocks noGrp="1"/>
          </p:cNvSpPr>
          <p:nvPr>
            <p:ph type="ftr" sz="quarter" idx="11"/>
          </p:nvPr>
        </p:nvSpPr>
        <p:spPr/>
        <p:txBody>
          <a:bodyPr/>
          <a:lstStyle/>
          <a:p>
            <a:pPr>
              <a:defRPr/>
            </a:pPr>
            <a:endParaRPr lang="es-ES">
              <a:solidFill>
                <a:srgbClr val="003366"/>
              </a:solidFill>
            </a:endParaRPr>
          </a:p>
        </p:txBody>
      </p:sp>
      <p:sp>
        <p:nvSpPr>
          <p:cNvPr id="6" name="Slide Number Placeholder 3"/>
          <p:cNvSpPr>
            <a:spLocks noGrp="1"/>
          </p:cNvSpPr>
          <p:nvPr>
            <p:ph type="sldNum" sz="quarter" idx="12"/>
          </p:nvPr>
        </p:nvSpPr>
        <p:spPr/>
        <p:txBody>
          <a:bodyPr/>
          <a:lstStyle/>
          <a:p>
            <a:pPr>
              <a:defRPr/>
            </a:pPr>
            <a:fld id="{C4F364FF-7010-4A9F-8267-BF6AC07FFBD8}"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2940630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722331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2551462"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589401"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66442" y="3129287"/>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pPr>
              <a:defRPr/>
            </a:pPr>
            <a:endParaRPr lang="es-ES">
              <a:solidFill>
                <a:srgbClr val="003366"/>
              </a:solidFill>
            </a:endParaRPr>
          </a:p>
        </p:txBody>
      </p:sp>
      <p:sp>
        <p:nvSpPr>
          <p:cNvPr id="5" name="Footer Placeholder 5"/>
          <p:cNvSpPr>
            <a:spLocks noGrp="1"/>
          </p:cNvSpPr>
          <p:nvPr>
            <p:ph type="ftr" sz="quarter" idx="11"/>
          </p:nvPr>
        </p:nvSpPr>
        <p:spPr/>
        <p:txBody>
          <a:bodyPr/>
          <a:lstStyle/>
          <a:p>
            <a:pPr>
              <a:defRPr/>
            </a:pPr>
            <a:endParaRPr lang="es-ES">
              <a:solidFill>
                <a:srgbClr val="003366"/>
              </a:solidFill>
            </a:endParaRPr>
          </a:p>
        </p:txBody>
      </p:sp>
      <p:sp>
        <p:nvSpPr>
          <p:cNvPr id="6" name="Slide Number Placeholder 6"/>
          <p:cNvSpPr>
            <a:spLocks noGrp="1"/>
          </p:cNvSpPr>
          <p:nvPr>
            <p:ph type="sldNum" sz="quarter" idx="12"/>
          </p:nvPr>
        </p:nvSpPr>
        <p:spPr/>
        <p:txBody>
          <a:bodyPr/>
          <a:lstStyle/>
          <a:p>
            <a:pPr>
              <a:defRPr/>
            </a:pPr>
            <a:fld id="{7BCCADC8-9F8B-4B52-A111-F9DF286D1E4B}"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8446556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213522"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a:defRPr/>
            </a:pPr>
            <a:endParaRPr lang="es-ES">
              <a:solidFill>
                <a:srgbClr val="003366"/>
              </a:solidFill>
            </a:endParaRPr>
          </a:p>
        </p:txBody>
      </p:sp>
      <p:sp>
        <p:nvSpPr>
          <p:cNvPr id="6" name="Footer Placeholder 5"/>
          <p:cNvSpPr>
            <a:spLocks noGrp="1"/>
          </p:cNvSpPr>
          <p:nvPr>
            <p:ph type="ftr" sz="quarter" idx="11"/>
          </p:nvPr>
        </p:nvSpPr>
        <p:spPr/>
        <p:txBody>
          <a:bodyPr/>
          <a:lstStyle/>
          <a:p>
            <a:pPr>
              <a:defRPr/>
            </a:pPr>
            <a:endParaRPr lang="es-ES">
              <a:solidFill>
                <a:srgbClr val="003366"/>
              </a:solidFill>
            </a:endParaRPr>
          </a:p>
        </p:txBody>
      </p:sp>
      <p:sp>
        <p:nvSpPr>
          <p:cNvPr id="7" name="Slide Number Placeholder 6"/>
          <p:cNvSpPr>
            <a:spLocks noGrp="1"/>
          </p:cNvSpPr>
          <p:nvPr>
            <p:ph type="sldNum" sz="quarter" idx="12"/>
          </p:nvPr>
        </p:nvSpPr>
        <p:spPr/>
        <p:txBody>
          <a:bodyPr/>
          <a:lstStyle/>
          <a:p>
            <a:pPr>
              <a:defRPr/>
            </a:pPr>
            <a:fld id="{D6A56553-0706-4578-89A8-F3A06777A6FF}"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13509762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4" y="4800587"/>
            <a:ext cx="66209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6" name="Footer Placeholder 5"/>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7" name="Slide Number Placeholder 6"/>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8310550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10508960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448180"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smtClean="0"/>
              <a:t>Haga clic para modificar el estilo de texto del patrón</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
        <p:nvSpPr>
          <p:cNvPr id="12" name="TextBox 11"/>
          <p:cNvSpPr txBox="1"/>
          <p:nvPr/>
        </p:nvSpPr>
        <p:spPr>
          <a:xfrm>
            <a:off x="673902"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
        <p:nvSpPr>
          <p:cNvPr id="15" name="TextBox 14"/>
          <p:cNvSpPr txBox="1"/>
          <p:nvPr/>
        </p:nvSpPr>
        <p:spPr>
          <a:xfrm>
            <a:off x="6999695"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Tree>
    <p:extLst>
      <p:ext uri="{BB962C8B-B14F-4D97-AF65-F5344CB8AC3E}">
        <p14:creationId xmlns:p14="http://schemas.microsoft.com/office/powerpoint/2010/main" val="28367816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66445" y="3124201"/>
            <a:ext cx="6620969"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37759781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74836"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2905591"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4"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190046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489475" y="482722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2916778" y="482722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5344917"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5344829" y="482721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4"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11841533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6F2946D5-B7E0-4A13-BD47-E013F074D793}"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14504596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7" y="430217"/>
            <a:ext cx="1314793"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8DD24AFC-F589-41DD-9C90-D76D44C82D7E}"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1266126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448180"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smtClean="0"/>
              <a:t>Haga clic para modificar el estilo de texto del patrón</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
        <p:nvSpPr>
          <p:cNvPr id="12" name="TextBox 11"/>
          <p:cNvSpPr txBox="1"/>
          <p:nvPr/>
        </p:nvSpPr>
        <p:spPr>
          <a:xfrm>
            <a:off x="673902"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
        <p:nvSpPr>
          <p:cNvPr id="15" name="TextBox 14"/>
          <p:cNvSpPr txBox="1"/>
          <p:nvPr/>
        </p:nvSpPr>
        <p:spPr>
          <a:xfrm>
            <a:off x="6999695"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Tree>
    <p:extLst>
      <p:ext uri="{BB962C8B-B14F-4D97-AF65-F5344CB8AC3E}">
        <p14:creationId xmlns:p14="http://schemas.microsoft.com/office/powerpoint/2010/main" val="37920626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5"/>
            <a:ext cx="662096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endParaRPr lang="es-ES" altLang="es-MX">
              <a:solidFill>
                <a:srgbClr val="FFFFFF"/>
              </a:solidFill>
            </a:endParaRPr>
          </a:p>
        </p:txBody>
      </p:sp>
      <p:sp>
        <p:nvSpPr>
          <p:cNvPr id="5" name="Footer Placeholder 4"/>
          <p:cNvSpPr>
            <a:spLocks noGrp="1"/>
          </p:cNvSpPr>
          <p:nvPr>
            <p:ph type="ftr" sz="quarter" idx="11"/>
          </p:nvPr>
        </p:nvSpPr>
        <p:spPr/>
        <p:txBody>
          <a:bodyPr/>
          <a:lstStyle/>
          <a:p>
            <a:endParaRPr lang="es-ES" altLang="es-MX">
              <a:solidFill>
                <a:srgbClr val="FFFFFF"/>
              </a:solidFill>
            </a:endParaRPr>
          </a:p>
        </p:txBody>
      </p:sp>
      <p:sp>
        <p:nvSpPr>
          <p:cNvPr id="6" name="Slide Number Placeholder 5"/>
          <p:cNvSpPr>
            <a:spLocks noGrp="1"/>
          </p:cNvSpPr>
          <p:nvPr>
            <p:ph type="sldNum" sz="quarter" idx="12"/>
          </p:nvPr>
        </p:nvSpPr>
        <p:spPr/>
        <p:txBody>
          <a:bodyPr/>
          <a:lstStyle/>
          <a:p>
            <a:fld id="{83867013-99B9-426A-9436-30C80B32A43D}" type="slidenum">
              <a:rPr lang="es-ES" altLang="es-MX" smtClean="0">
                <a:solidFill>
                  <a:srgbClr val="FFFFFF"/>
                </a:solidFill>
              </a:rPr>
              <a:pPr/>
              <a:t>‹Nr.›</a:t>
            </a:fld>
            <a:endParaRPr lang="es-ES" altLang="es-MX">
              <a:solidFill>
                <a:srgbClr val="FFFFFF"/>
              </a:solidFill>
            </a:endParaRPr>
          </a:p>
        </p:txBody>
      </p:sp>
    </p:spTree>
    <p:extLst>
      <p:ext uri="{BB962C8B-B14F-4D97-AF65-F5344CB8AC3E}">
        <p14:creationId xmlns:p14="http://schemas.microsoft.com/office/powerpoint/2010/main" val="36183124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p>
            <a:endParaRPr lang="es-ES" altLang="es-MX">
              <a:solidFill>
                <a:srgbClr val="FFFFFF"/>
              </a:solidFill>
            </a:endParaRPr>
          </a:p>
        </p:txBody>
      </p:sp>
      <p:sp>
        <p:nvSpPr>
          <p:cNvPr id="5" name="Footer Placeholder 4"/>
          <p:cNvSpPr>
            <a:spLocks noGrp="1"/>
          </p:cNvSpPr>
          <p:nvPr>
            <p:ph type="ftr" sz="quarter" idx="11"/>
          </p:nvPr>
        </p:nvSpPr>
        <p:spPr/>
        <p:txBody>
          <a:bodyPr/>
          <a:lstStyle/>
          <a:p>
            <a:endParaRPr lang="es-ES" altLang="es-MX">
              <a:solidFill>
                <a:srgbClr val="FFFFFF"/>
              </a:solidFill>
            </a:endParaRPr>
          </a:p>
        </p:txBody>
      </p:sp>
      <p:sp>
        <p:nvSpPr>
          <p:cNvPr id="6" name="Slide Number Placeholder 5"/>
          <p:cNvSpPr>
            <a:spLocks noGrp="1"/>
          </p:cNvSpPr>
          <p:nvPr>
            <p:ph type="sldNum" sz="quarter" idx="12"/>
          </p:nvPr>
        </p:nvSpPr>
        <p:spPr/>
        <p:txBody>
          <a:bodyPr/>
          <a:lstStyle/>
          <a:p>
            <a:fld id="{47ECD00D-D624-4E71-8BB6-6564497401A1}" type="slidenum">
              <a:rPr lang="es-ES" altLang="es-MX" smtClean="0">
                <a:solidFill>
                  <a:srgbClr val="FFFFFF"/>
                </a:solidFill>
              </a:rPr>
              <a:pPr/>
              <a:t>‹Nr.›</a:t>
            </a:fld>
            <a:endParaRPr lang="es-ES" altLang="es-MX">
              <a:solidFill>
                <a:srgbClr val="FFFFFF"/>
              </a:solidFill>
            </a:endParaRPr>
          </a:p>
        </p:txBody>
      </p:sp>
    </p:spTree>
    <p:extLst>
      <p:ext uri="{BB962C8B-B14F-4D97-AF65-F5344CB8AC3E}">
        <p14:creationId xmlns:p14="http://schemas.microsoft.com/office/powerpoint/2010/main" val="17233450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66444" y="2861736"/>
            <a:ext cx="662096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endParaRPr lang="es-ES" altLang="es-MX">
              <a:solidFill>
                <a:srgbClr val="FFFFFF"/>
              </a:solidFill>
            </a:endParaRPr>
          </a:p>
        </p:txBody>
      </p:sp>
      <p:sp>
        <p:nvSpPr>
          <p:cNvPr id="5" name="Footer Placeholder 4"/>
          <p:cNvSpPr>
            <a:spLocks noGrp="1"/>
          </p:cNvSpPr>
          <p:nvPr>
            <p:ph type="ftr" sz="quarter" idx="11"/>
          </p:nvPr>
        </p:nvSpPr>
        <p:spPr/>
        <p:txBody>
          <a:bodyPr/>
          <a:lstStyle/>
          <a:p>
            <a:endParaRPr lang="es-ES" altLang="es-MX">
              <a:solidFill>
                <a:srgbClr val="FFFFFF"/>
              </a:solidFill>
            </a:endParaRPr>
          </a:p>
        </p:txBody>
      </p:sp>
      <p:sp>
        <p:nvSpPr>
          <p:cNvPr id="6" name="Slide Number Placeholder 5"/>
          <p:cNvSpPr>
            <a:spLocks noGrp="1"/>
          </p:cNvSpPr>
          <p:nvPr>
            <p:ph type="sldNum" sz="quarter" idx="12"/>
          </p:nvPr>
        </p:nvSpPr>
        <p:spPr/>
        <p:txBody>
          <a:bodyPr/>
          <a:lstStyle/>
          <a:p>
            <a:fld id="{92913CD9-100D-46AE-87BE-EAE31316FF1C}" type="slidenum">
              <a:rPr lang="es-ES" altLang="es-MX" smtClean="0">
                <a:solidFill>
                  <a:srgbClr val="FFFFFF"/>
                </a:solidFill>
              </a:rPr>
              <a:pPr/>
              <a:t>‹Nr.›</a:t>
            </a:fld>
            <a:endParaRPr lang="es-ES" altLang="es-MX">
              <a:solidFill>
                <a:srgbClr val="FFFFFF"/>
              </a:solidFill>
            </a:endParaRPr>
          </a:p>
        </p:txBody>
      </p:sp>
    </p:spTree>
    <p:extLst>
      <p:ext uri="{BB962C8B-B14F-4D97-AF65-F5344CB8AC3E}">
        <p14:creationId xmlns:p14="http://schemas.microsoft.com/office/powerpoint/2010/main" val="33754408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27702"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241980"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endParaRPr lang="es-ES" altLang="es-MX">
              <a:solidFill>
                <a:srgbClr val="FFFFFF"/>
              </a:solidFill>
            </a:endParaRPr>
          </a:p>
        </p:txBody>
      </p:sp>
      <p:sp>
        <p:nvSpPr>
          <p:cNvPr id="6" name="Footer Placeholder 5"/>
          <p:cNvSpPr>
            <a:spLocks noGrp="1"/>
          </p:cNvSpPr>
          <p:nvPr>
            <p:ph type="ftr" sz="quarter" idx="11"/>
          </p:nvPr>
        </p:nvSpPr>
        <p:spPr/>
        <p:txBody>
          <a:bodyPr/>
          <a:lstStyle/>
          <a:p>
            <a:endParaRPr lang="es-ES" altLang="es-MX">
              <a:solidFill>
                <a:srgbClr val="FFFFFF"/>
              </a:solidFill>
            </a:endParaRPr>
          </a:p>
        </p:txBody>
      </p:sp>
      <p:sp>
        <p:nvSpPr>
          <p:cNvPr id="7" name="Slide Number Placeholder 6"/>
          <p:cNvSpPr>
            <a:spLocks noGrp="1"/>
          </p:cNvSpPr>
          <p:nvPr>
            <p:ph type="sldNum" sz="quarter" idx="12"/>
          </p:nvPr>
        </p:nvSpPr>
        <p:spPr/>
        <p:txBody>
          <a:bodyPr/>
          <a:lstStyle/>
          <a:p>
            <a:fld id="{34FF5986-1740-4B36-9E28-42786F329C99}" type="slidenum">
              <a:rPr lang="es-ES" altLang="es-MX" smtClean="0">
                <a:solidFill>
                  <a:srgbClr val="FFFFFF"/>
                </a:solidFill>
              </a:rPr>
              <a:pPr/>
              <a:t>‹Nr.›</a:t>
            </a:fld>
            <a:endParaRPr lang="es-ES" altLang="es-MX">
              <a:solidFill>
                <a:srgbClr val="FFFFFF"/>
              </a:solidFill>
            </a:endParaRPr>
          </a:p>
        </p:txBody>
      </p:sp>
    </p:spTree>
    <p:extLst>
      <p:ext uri="{BB962C8B-B14F-4D97-AF65-F5344CB8AC3E}">
        <p14:creationId xmlns:p14="http://schemas.microsoft.com/office/powerpoint/2010/main" val="40220986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7701"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27702"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241978"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241978"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endParaRPr lang="es-ES" altLang="es-MX">
              <a:solidFill>
                <a:srgbClr val="FFFFFF"/>
              </a:solidFill>
            </a:endParaRPr>
          </a:p>
        </p:txBody>
      </p:sp>
      <p:sp>
        <p:nvSpPr>
          <p:cNvPr id="8" name="Footer Placeholder 7"/>
          <p:cNvSpPr>
            <a:spLocks noGrp="1"/>
          </p:cNvSpPr>
          <p:nvPr>
            <p:ph type="ftr" sz="quarter" idx="11"/>
          </p:nvPr>
        </p:nvSpPr>
        <p:spPr/>
        <p:txBody>
          <a:bodyPr/>
          <a:lstStyle/>
          <a:p>
            <a:endParaRPr lang="es-ES" altLang="es-MX">
              <a:solidFill>
                <a:srgbClr val="FFFFFF"/>
              </a:solidFill>
            </a:endParaRPr>
          </a:p>
        </p:txBody>
      </p:sp>
      <p:sp>
        <p:nvSpPr>
          <p:cNvPr id="9" name="Slide Number Placeholder 8"/>
          <p:cNvSpPr>
            <a:spLocks noGrp="1"/>
          </p:cNvSpPr>
          <p:nvPr>
            <p:ph type="sldNum" sz="quarter" idx="12"/>
          </p:nvPr>
        </p:nvSpPr>
        <p:spPr/>
        <p:txBody>
          <a:bodyPr/>
          <a:lstStyle/>
          <a:p>
            <a:fld id="{E1380FE7-3DF6-42C5-8051-8276B88BB3FE}" type="slidenum">
              <a:rPr lang="es-ES" altLang="es-MX" smtClean="0">
                <a:solidFill>
                  <a:srgbClr val="FFFFFF"/>
                </a:solidFill>
              </a:rPr>
              <a:pPr/>
              <a:t>‹Nr.›</a:t>
            </a:fld>
            <a:endParaRPr lang="es-ES" altLang="es-MX">
              <a:solidFill>
                <a:srgbClr val="FFFFFF"/>
              </a:solidFill>
            </a:endParaRPr>
          </a:p>
        </p:txBody>
      </p:sp>
    </p:spTree>
    <p:extLst>
      <p:ext uri="{BB962C8B-B14F-4D97-AF65-F5344CB8AC3E}">
        <p14:creationId xmlns:p14="http://schemas.microsoft.com/office/powerpoint/2010/main" val="12062552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pPr defTabSz="914400" fontAlgn="base">
              <a:spcBef>
                <a:spcPct val="0"/>
              </a:spcBef>
              <a:spcAft>
                <a:spcPct val="0"/>
              </a:spcAft>
            </a:pPr>
            <a:endParaRPr lang="es-ES" altLang="es-MX" smtClean="0">
              <a:solidFill>
                <a:srgbClr val="FFFFFF"/>
              </a:solidFill>
            </a:endParaRPr>
          </a:p>
        </p:txBody>
      </p:sp>
      <p:sp>
        <p:nvSpPr>
          <p:cNvPr id="5" name="Footer Placeholder 3"/>
          <p:cNvSpPr>
            <a:spLocks noGrp="1"/>
          </p:cNvSpPr>
          <p:nvPr>
            <p:ph type="ftr" sz="quarter" idx="11"/>
          </p:nvPr>
        </p:nvSpPr>
        <p:spPr/>
        <p:txBody>
          <a:bodyPr/>
          <a:lstStyle/>
          <a:p>
            <a:pPr algn="ctr" defTabSz="914400" fontAlgn="base">
              <a:spcBef>
                <a:spcPct val="0"/>
              </a:spcBef>
              <a:spcAft>
                <a:spcPct val="0"/>
              </a:spcAft>
            </a:pPr>
            <a:endParaRPr lang="es-ES" altLang="es-MX" smtClean="0">
              <a:solidFill>
                <a:srgbClr val="FFFFFF"/>
              </a:solidFill>
            </a:endParaRPr>
          </a:p>
        </p:txBody>
      </p:sp>
      <p:sp>
        <p:nvSpPr>
          <p:cNvPr id="6" name="Slide Number Placeholder 4"/>
          <p:cNvSpPr>
            <a:spLocks noGrp="1"/>
          </p:cNvSpPr>
          <p:nvPr>
            <p:ph type="sldNum" sz="quarter" idx="12"/>
          </p:nvPr>
        </p:nvSpPr>
        <p:spPr/>
        <p:txBody>
          <a:bodyPr/>
          <a:lstStyle/>
          <a:p>
            <a:pPr defTabSz="914400" fontAlgn="base">
              <a:spcBef>
                <a:spcPct val="0"/>
              </a:spcBef>
              <a:spcAft>
                <a:spcPct val="0"/>
              </a:spcAft>
            </a:pPr>
            <a:fld id="{C632B674-05C8-40F6-8878-2B8ABFAF2F84}" type="slidenum">
              <a:rPr lang="es-ES" altLang="es-MX" smtClean="0">
                <a:solidFill>
                  <a:srgbClr val="FFFFFF"/>
                </a:solidFill>
              </a:rPr>
              <a:pPr defTabSz="914400" fontAlgn="base">
                <a:spcBef>
                  <a:spcPct val="0"/>
                </a:spcBef>
                <a:spcAft>
                  <a:spcPct val="0"/>
                </a:spcAft>
              </a:pPr>
              <a:t>‹Nr.›</a:t>
            </a:fld>
            <a:endParaRPr lang="es-ES" altLang="es-MX" smtClean="0">
              <a:solidFill>
                <a:srgbClr val="FFFFFF"/>
              </a:solidFill>
            </a:endParaRPr>
          </a:p>
        </p:txBody>
      </p:sp>
    </p:spTree>
    <p:extLst>
      <p:ext uri="{BB962C8B-B14F-4D97-AF65-F5344CB8AC3E}">
        <p14:creationId xmlns:p14="http://schemas.microsoft.com/office/powerpoint/2010/main" val="22358841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s-ES" altLang="es-MX">
              <a:solidFill>
                <a:srgbClr val="FFFFFF"/>
              </a:solidFill>
            </a:endParaRPr>
          </a:p>
        </p:txBody>
      </p:sp>
      <p:sp>
        <p:nvSpPr>
          <p:cNvPr id="5" name="Footer Placeholder 2"/>
          <p:cNvSpPr>
            <a:spLocks noGrp="1"/>
          </p:cNvSpPr>
          <p:nvPr>
            <p:ph type="ftr" sz="quarter" idx="11"/>
          </p:nvPr>
        </p:nvSpPr>
        <p:spPr/>
        <p:txBody>
          <a:bodyPr/>
          <a:lstStyle/>
          <a:p>
            <a:endParaRPr lang="es-ES" altLang="es-MX">
              <a:solidFill>
                <a:srgbClr val="FFFFFF"/>
              </a:solidFill>
            </a:endParaRPr>
          </a:p>
        </p:txBody>
      </p:sp>
      <p:sp>
        <p:nvSpPr>
          <p:cNvPr id="6" name="Slide Number Placeholder 3"/>
          <p:cNvSpPr>
            <a:spLocks noGrp="1"/>
          </p:cNvSpPr>
          <p:nvPr>
            <p:ph type="sldNum" sz="quarter" idx="12"/>
          </p:nvPr>
        </p:nvSpPr>
        <p:spPr/>
        <p:txBody>
          <a:bodyPr/>
          <a:lstStyle/>
          <a:p>
            <a:fld id="{388D1212-43BB-4792-923B-68778061F0B6}" type="slidenum">
              <a:rPr lang="es-ES" altLang="es-MX" smtClean="0">
                <a:solidFill>
                  <a:srgbClr val="FFFFFF"/>
                </a:solidFill>
              </a:rPr>
              <a:pPr/>
              <a:t>‹Nr.›</a:t>
            </a:fld>
            <a:endParaRPr lang="es-ES" altLang="es-MX">
              <a:solidFill>
                <a:srgbClr val="FFFFFF"/>
              </a:solidFill>
            </a:endParaRPr>
          </a:p>
        </p:txBody>
      </p:sp>
    </p:spTree>
    <p:extLst>
      <p:ext uri="{BB962C8B-B14F-4D97-AF65-F5344CB8AC3E}">
        <p14:creationId xmlns:p14="http://schemas.microsoft.com/office/powerpoint/2010/main" val="42842737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2551462"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589401"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66442" y="3129287"/>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endParaRPr lang="es-ES" altLang="es-MX">
              <a:solidFill>
                <a:srgbClr val="FFFFFF"/>
              </a:solidFill>
            </a:endParaRPr>
          </a:p>
        </p:txBody>
      </p:sp>
      <p:sp>
        <p:nvSpPr>
          <p:cNvPr id="5" name="Footer Placeholder 5"/>
          <p:cNvSpPr>
            <a:spLocks noGrp="1"/>
          </p:cNvSpPr>
          <p:nvPr>
            <p:ph type="ftr" sz="quarter" idx="11"/>
          </p:nvPr>
        </p:nvSpPr>
        <p:spPr/>
        <p:txBody>
          <a:bodyPr/>
          <a:lstStyle/>
          <a:p>
            <a:endParaRPr lang="es-ES" altLang="es-MX">
              <a:solidFill>
                <a:srgbClr val="FFFFFF"/>
              </a:solidFill>
            </a:endParaRPr>
          </a:p>
        </p:txBody>
      </p:sp>
      <p:sp>
        <p:nvSpPr>
          <p:cNvPr id="6" name="Slide Number Placeholder 6"/>
          <p:cNvSpPr>
            <a:spLocks noGrp="1"/>
          </p:cNvSpPr>
          <p:nvPr>
            <p:ph type="sldNum" sz="quarter" idx="12"/>
          </p:nvPr>
        </p:nvSpPr>
        <p:spPr/>
        <p:txBody>
          <a:bodyPr/>
          <a:lstStyle/>
          <a:p>
            <a:fld id="{BBFC7F32-C57F-48AB-BCA8-385D6D5CB80B}" type="slidenum">
              <a:rPr lang="es-ES" altLang="es-MX" smtClean="0">
                <a:solidFill>
                  <a:srgbClr val="FFFFFF"/>
                </a:solidFill>
              </a:rPr>
              <a:pPr/>
              <a:t>‹Nr.›</a:t>
            </a:fld>
            <a:endParaRPr lang="es-ES" altLang="es-MX">
              <a:solidFill>
                <a:srgbClr val="FFFFFF"/>
              </a:solidFill>
            </a:endParaRPr>
          </a:p>
        </p:txBody>
      </p:sp>
    </p:spTree>
    <p:extLst>
      <p:ext uri="{BB962C8B-B14F-4D97-AF65-F5344CB8AC3E}">
        <p14:creationId xmlns:p14="http://schemas.microsoft.com/office/powerpoint/2010/main" val="3175376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213522"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endParaRPr lang="es-ES" altLang="es-MX">
              <a:solidFill>
                <a:srgbClr val="FFFFFF"/>
              </a:solidFill>
            </a:endParaRPr>
          </a:p>
        </p:txBody>
      </p:sp>
      <p:sp>
        <p:nvSpPr>
          <p:cNvPr id="6" name="Footer Placeholder 5"/>
          <p:cNvSpPr>
            <a:spLocks noGrp="1"/>
          </p:cNvSpPr>
          <p:nvPr>
            <p:ph type="ftr" sz="quarter" idx="11"/>
          </p:nvPr>
        </p:nvSpPr>
        <p:spPr/>
        <p:txBody>
          <a:bodyPr/>
          <a:lstStyle/>
          <a:p>
            <a:endParaRPr lang="es-ES" altLang="es-MX">
              <a:solidFill>
                <a:srgbClr val="FFFFFF"/>
              </a:solidFill>
            </a:endParaRPr>
          </a:p>
        </p:txBody>
      </p:sp>
      <p:sp>
        <p:nvSpPr>
          <p:cNvPr id="7" name="Slide Number Placeholder 6"/>
          <p:cNvSpPr>
            <a:spLocks noGrp="1"/>
          </p:cNvSpPr>
          <p:nvPr>
            <p:ph type="sldNum" sz="quarter" idx="12"/>
          </p:nvPr>
        </p:nvSpPr>
        <p:spPr/>
        <p:txBody>
          <a:bodyPr/>
          <a:lstStyle/>
          <a:p>
            <a:fld id="{2D5F1155-674D-480E-B379-B5353319929C}" type="slidenum">
              <a:rPr lang="es-ES" altLang="es-MX" smtClean="0">
                <a:solidFill>
                  <a:srgbClr val="FFFFFF"/>
                </a:solidFill>
              </a:rPr>
              <a:pPr/>
              <a:t>‹Nr.›</a:t>
            </a:fld>
            <a:endParaRPr lang="es-ES" altLang="es-MX">
              <a:solidFill>
                <a:srgbClr val="FFFFFF"/>
              </a:solidFill>
            </a:endParaRPr>
          </a:p>
        </p:txBody>
      </p:sp>
    </p:spTree>
    <p:extLst>
      <p:ext uri="{BB962C8B-B14F-4D97-AF65-F5344CB8AC3E}">
        <p14:creationId xmlns:p14="http://schemas.microsoft.com/office/powerpoint/2010/main" val="7264302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4" y="4800587"/>
            <a:ext cx="66209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defTabSz="914400" fontAlgn="base">
              <a:spcBef>
                <a:spcPct val="0"/>
              </a:spcBef>
              <a:spcAft>
                <a:spcPct val="0"/>
              </a:spcAft>
            </a:pPr>
            <a:endParaRPr lang="es-ES" altLang="es-MX" smtClean="0">
              <a:solidFill>
                <a:srgbClr val="FFFFFF"/>
              </a:solidFill>
            </a:endParaRPr>
          </a:p>
        </p:txBody>
      </p:sp>
      <p:sp>
        <p:nvSpPr>
          <p:cNvPr id="6" name="Footer Placeholder 5"/>
          <p:cNvSpPr>
            <a:spLocks noGrp="1"/>
          </p:cNvSpPr>
          <p:nvPr>
            <p:ph type="ftr" sz="quarter" idx="11"/>
          </p:nvPr>
        </p:nvSpPr>
        <p:spPr/>
        <p:txBody>
          <a:bodyPr/>
          <a:lstStyle/>
          <a:p>
            <a:pPr algn="ctr" defTabSz="914400" fontAlgn="base">
              <a:spcBef>
                <a:spcPct val="0"/>
              </a:spcBef>
              <a:spcAft>
                <a:spcPct val="0"/>
              </a:spcAft>
            </a:pPr>
            <a:endParaRPr lang="es-ES" altLang="es-MX" smtClean="0">
              <a:solidFill>
                <a:srgbClr val="FFFFFF"/>
              </a:solidFill>
            </a:endParaRPr>
          </a:p>
        </p:txBody>
      </p:sp>
      <p:sp>
        <p:nvSpPr>
          <p:cNvPr id="7" name="Slide Number Placeholder 6"/>
          <p:cNvSpPr>
            <a:spLocks noGrp="1"/>
          </p:cNvSpPr>
          <p:nvPr>
            <p:ph type="sldNum" sz="quarter" idx="12"/>
          </p:nvPr>
        </p:nvSpPr>
        <p:spPr/>
        <p:txBody>
          <a:bodyPr/>
          <a:lstStyle/>
          <a:p>
            <a:pPr defTabSz="914400" fontAlgn="base">
              <a:spcBef>
                <a:spcPct val="0"/>
              </a:spcBef>
              <a:spcAft>
                <a:spcPct val="0"/>
              </a:spcAft>
            </a:pPr>
            <a:fld id="{C632B674-05C8-40F6-8878-2B8ABFAF2F84}" type="slidenum">
              <a:rPr lang="es-ES" altLang="es-MX" smtClean="0">
                <a:solidFill>
                  <a:srgbClr val="FFFFFF"/>
                </a:solidFill>
              </a:rPr>
              <a:pPr defTabSz="914400" fontAlgn="base">
                <a:spcBef>
                  <a:spcPct val="0"/>
                </a:spcBef>
                <a:spcAft>
                  <a:spcPct val="0"/>
                </a:spcAft>
              </a:pPr>
              <a:t>‹Nr.›</a:t>
            </a:fld>
            <a:endParaRPr lang="es-ES" altLang="es-MX" smtClean="0">
              <a:solidFill>
                <a:srgbClr val="FFFFFF"/>
              </a:solidFill>
            </a:endParaRPr>
          </a:p>
        </p:txBody>
      </p:sp>
    </p:spTree>
    <p:extLst>
      <p:ext uri="{BB962C8B-B14F-4D97-AF65-F5344CB8AC3E}">
        <p14:creationId xmlns:p14="http://schemas.microsoft.com/office/powerpoint/2010/main" val="2041281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66445" y="3124201"/>
            <a:ext cx="6620969"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78994562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pPr>
            <a:endParaRPr lang="es-ES" altLang="es-MX" smtClean="0">
              <a:solidFill>
                <a:srgbClr val="FFFFFF"/>
              </a:solidFill>
            </a:endParaRPr>
          </a:p>
        </p:txBody>
      </p:sp>
      <p:sp>
        <p:nvSpPr>
          <p:cNvPr id="5" name="Footer Placeholder 4"/>
          <p:cNvSpPr>
            <a:spLocks noGrp="1"/>
          </p:cNvSpPr>
          <p:nvPr>
            <p:ph type="ftr" sz="quarter" idx="11"/>
          </p:nvPr>
        </p:nvSpPr>
        <p:spPr/>
        <p:txBody>
          <a:bodyPr/>
          <a:lstStyle/>
          <a:p>
            <a:pPr algn="ctr" defTabSz="914400" fontAlgn="base">
              <a:spcBef>
                <a:spcPct val="0"/>
              </a:spcBef>
              <a:spcAft>
                <a:spcPct val="0"/>
              </a:spcAft>
            </a:pPr>
            <a:endParaRPr lang="es-ES" altLang="es-MX" smtClean="0">
              <a:solidFill>
                <a:srgbClr val="FFFFFF"/>
              </a:solidFill>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C632B674-05C8-40F6-8878-2B8ABFAF2F84}" type="slidenum">
              <a:rPr lang="es-ES" altLang="es-MX" smtClean="0">
                <a:solidFill>
                  <a:srgbClr val="FFFFFF"/>
                </a:solidFill>
              </a:rPr>
              <a:pPr defTabSz="914400" fontAlgn="base">
                <a:spcBef>
                  <a:spcPct val="0"/>
                </a:spcBef>
                <a:spcAft>
                  <a:spcPct val="0"/>
                </a:spcAft>
              </a:pPr>
              <a:t>‹Nr.›</a:t>
            </a:fld>
            <a:endParaRPr lang="es-ES" altLang="es-MX" smtClean="0">
              <a:solidFill>
                <a:srgbClr val="FFFFFF"/>
              </a:solidFill>
            </a:endParaRPr>
          </a:p>
        </p:txBody>
      </p:sp>
    </p:spTree>
    <p:extLst>
      <p:ext uri="{BB962C8B-B14F-4D97-AF65-F5344CB8AC3E}">
        <p14:creationId xmlns:p14="http://schemas.microsoft.com/office/powerpoint/2010/main" val="12508086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448180"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smtClean="0"/>
              <a:t>Haga clic para modificar el estilo de texto del patrón</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pPr>
            <a:endParaRPr lang="es-ES" altLang="es-MX" smtClean="0">
              <a:solidFill>
                <a:srgbClr val="FFFFFF"/>
              </a:solidFill>
            </a:endParaRPr>
          </a:p>
        </p:txBody>
      </p:sp>
      <p:sp>
        <p:nvSpPr>
          <p:cNvPr id="5" name="Footer Placeholder 4"/>
          <p:cNvSpPr>
            <a:spLocks noGrp="1"/>
          </p:cNvSpPr>
          <p:nvPr>
            <p:ph type="ftr" sz="quarter" idx="11"/>
          </p:nvPr>
        </p:nvSpPr>
        <p:spPr/>
        <p:txBody>
          <a:bodyPr/>
          <a:lstStyle/>
          <a:p>
            <a:pPr algn="ctr" defTabSz="914400" fontAlgn="base">
              <a:spcBef>
                <a:spcPct val="0"/>
              </a:spcBef>
              <a:spcAft>
                <a:spcPct val="0"/>
              </a:spcAft>
            </a:pPr>
            <a:endParaRPr lang="es-ES" altLang="es-MX" smtClean="0">
              <a:solidFill>
                <a:srgbClr val="FFFFFF"/>
              </a:solidFill>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C632B674-05C8-40F6-8878-2B8ABFAF2F84}" type="slidenum">
              <a:rPr lang="es-ES" altLang="es-MX" smtClean="0">
                <a:solidFill>
                  <a:srgbClr val="FFFFFF"/>
                </a:solidFill>
              </a:rPr>
              <a:pPr defTabSz="914400" fontAlgn="base">
                <a:spcBef>
                  <a:spcPct val="0"/>
                </a:spcBef>
                <a:spcAft>
                  <a:spcPct val="0"/>
                </a:spcAft>
              </a:pPr>
              <a:t>‹Nr.›</a:t>
            </a:fld>
            <a:endParaRPr lang="es-ES" altLang="es-MX" smtClean="0">
              <a:solidFill>
                <a:srgbClr val="FFFFFF"/>
              </a:solidFill>
            </a:endParaRPr>
          </a:p>
        </p:txBody>
      </p:sp>
      <p:sp>
        <p:nvSpPr>
          <p:cNvPr id="12" name="TextBox 11"/>
          <p:cNvSpPr txBox="1"/>
          <p:nvPr/>
        </p:nvSpPr>
        <p:spPr>
          <a:xfrm>
            <a:off x="673902"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
        <p:nvSpPr>
          <p:cNvPr id="15" name="TextBox 14"/>
          <p:cNvSpPr txBox="1"/>
          <p:nvPr/>
        </p:nvSpPr>
        <p:spPr>
          <a:xfrm>
            <a:off x="6999695"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Tree>
    <p:extLst>
      <p:ext uri="{BB962C8B-B14F-4D97-AF65-F5344CB8AC3E}">
        <p14:creationId xmlns:p14="http://schemas.microsoft.com/office/powerpoint/2010/main" val="39020589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66445" y="3124201"/>
            <a:ext cx="6620969"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pPr>
            <a:endParaRPr lang="es-ES" altLang="es-MX" smtClean="0">
              <a:solidFill>
                <a:srgbClr val="FFFFFF"/>
              </a:solidFill>
            </a:endParaRPr>
          </a:p>
        </p:txBody>
      </p:sp>
      <p:sp>
        <p:nvSpPr>
          <p:cNvPr id="5" name="Footer Placeholder 4"/>
          <p:cNvSpPr>
            <a:spLocks noGrp="1"/>
          </p:cNvSpPr>
          <p:nvPr>
            <p:ph type="ftr" sz="quarter" idx="11"/>
          </p:nvPr>
        </p:nvSpPr>
        <p:spPr/>
        <p:txBody>
          <a:bodyPr/>
          <a:lstStyle/>
          <a:p>
            <a:pPr algn="ctr" defTabSz="914400" fontAlgn="base">
              <a:spcBef>
                <a:spcPct val="0"/>
              </a:spcBef>
              <a:spcAft>
                <a:spcPct val="0"/>
              </a:spcAft>
            </a:pPr>
            <a:endParaRPr lang="es-ES" altLang="es-MX" smtClean="0">
              <a:solidFill>
                <a:srgbClr val="FFFFFF"/>
              </a:solidFill>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C632B674-05C8-40F6-8878-2B8ABFAF2F84}" type="slidenum">
              <a:rPr lang="es-ES" altLang="es-MX" smtClean="0">
                <a:solidFill>
                  <a:srgbClr val="FFFFFF"/>
                </a:solidFill>
              </a:rPr>
              <a:pPr defTabSz="914400" fontAlgn="base">
                <a:spcBef>
                  <a:spcPct val="0"/>
                </a:spcBef>
                <a:spcAft>
                  <a:spcPct val="0"/>
                </a:spcAft>
              </a:pPr>
              <a:t>‹Nr.›</a:t>
            </a:fld>
            <a:endParaRPr lang="es-ES" altLang="es-MX" smtClean="0">
              <a:solidFill>
                <a:srgbClr val="FFFFFF"/>
              </a:solidFill>
            </a:endParaRPr>
          </a:p>
        </p:txBody>
      </p:sp>
    </p:spTree>
    <p:extLst>
      <p:ext uri="{BB962C8B-B14F-4D97-AF65-F5344CB8AC3E}">
        <p14:creationId xmlns:p14="http://schemas.microsoft.com/office/powerpoint/2010/main" val="15226342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74836"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2905591"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914400" fontAlgn="base">
              <a:spcBef>
                <a:spcPct val="0"/>
              </a:spcBef>
              <a:spcAft>
                <a:spcPct val="0"/>
              </a:spcAft>
            </a:pPr>
            <a:endParaRPr lang="es-ES" altLang="es-MX" smtClean="0">
              <a:solidFill>
                <a:srgbClr val="FFFFFF"/>
              </a:solidFill>
            </a:endParaRPr>
          </a:p>
        </p:txBody>
      </p:sp>
      <p:sp>
        <p:nvSpPr>
          <p:cNvPr id="4" name="Footer Placeholder 4"/>
          <p:cNvSpPr>
            <a:spLocks noGrp="1"/>
          </p:cNvSpPr>
          <p:nvPr>
            <p:ph type="ftr" sz="quarter" idx="11"/>
          </p:nvPr>
        </p:nvSpPr>
        <p:spPr/>
        <p:txBody>
          <a:bodyPr/>
          <a:lstStyle/>
          <a:p>
            <a:pPr algn="ctr" defTabSz="914400" fontAlgn="base">
              <a:spcBef>
                <a:spcPct val="0"/>
              </a:spcBef>
              <a:spcAft>
                <a:spcPct val="0"/>
              </a:spcAft>
            </a:pPr>
            <a:endParaRPr lang="es-ES" altLang="es-MX" smtClean="0">
              <a:solidFill>
                <a:srgbClr val="FFFFFF"/>
              </a:solidFill>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C632B674-05C8-40F6-8878-2B8ABFAF2F84}" type="slidenum">
              <a:rPr lang="es-ES" altLang="es-MX" smtClean="0">
                <a:solidFill>
                  <a:srgbClr val="FFFFFF"/>
                </a:solidFill>
              </a:rPr>
              <a:pPr defTabSz="914400" fontAlgn="base">
                <a:spcBef>
                  <a:spcPct val="0"/>
                </a:spcBef>
                <a:spcAft>
                  <a:spcPct val="0"/>
                </a:spcAft>
              </a:pPr>
              <a:t>‹Nr.›</a:t>
            </a:fld>
            <a:endParaRPr lang="es-ES" altLang="es-MX" smtClean="0">
              <a:solidFill>
                <a:srgbClr val="FFFFFF"/>
              </a:solidFill>
            </a:endParaRPr>
          </a:p>
        </p:txBody>
      </p:sp>
    </p:spTree>
    <p:extLst>
      <p:ext uri="{BB962C8B-B14F-4D97-AF65-F5344CB8AC3E}">
        <p14:creationId xmlns:p14="http://schemas.microsoft.com/office/powerpoint/2010/main" val="15855152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489475" y="482722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2916778" y="482722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5344917"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5344829" y="482721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914400" fontAlgn="base">
              <a:spcBef>
                <a:spcPct val="0"/>
              </a:spcBef>
              <a:spcAft>
                <a:spcPct val="0"/>
              </a:spcAft>
            </a:pPr>
            <a:endParaRPr lang="es-ES" altLang="es-MX" smtClean="0">
              <a:solidFill>
                <a:srgbClr val="FFFFFF"/>
              </a:solidFill>
            </a:endParaRPr>
          </a:p>
        </p:txBody>
      </p:sp>
      <p:sp>
        <p:nvSpPr>
          <p:cNvPr id="4" name="Footer Placeholder 4"/>
          <p:cNvSpPr>
            <a:spLocks noGrp="1"/>
          </p:cNvSpPr>
          <p:nvPr>
            <p:ph type="ftr" sz="quarter" idx="11"/>
          </p:nvPr>
        </p:nvSpPr>
        <p:spPr/>
        <p:txBody>
          <a:bodyPr/>
          <a:lstStyle/>
          <a:p>
            <a:pPr algn="ctr" defTabSz="914400" fontAlgn="base">
              <a:spcBef>
                <a:spcPct val="0"/>
              </a:spcBef>
              <a:spcAft>
                <a:spcPct val="0"/>
              </a:spcAft>
            </a:pPr>
            <a:endParaRPr lang="es-ES" altLang="es-MX" smtClean="0">
              <a:solidFill>
                <a:srgbClr val="FFFFFF"/>
              </a:solidFill>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C632B674-05C8-40F6-8878-2B8ABFAF2F84}" type="slidenum">
              <a:rPr lang="es-ES" altLang="es-MX" smtClean="0">
                <a:solidFill>
                  <a:srgbClr val="FFFFFF"/>
                </a:solidFill>
              </a:rPr>
              <a:pPr defTabSz="914400" fontAlgn="base">
                <a:spcBef>
                  <a:spcPct val="0"/>
                </a:spcBef>
                <a:spcAft>
                  <a:spcPct val="0"/>
                </a:spcAft>
              </a:pPr>
              <a:t>‹Nr.›</a:t>
            </a:fld>
            <a:endParaRPr lang="es-ES" altLang="es-MX" smtClean="0">
              <a:solidFill>
                <a:srgbClr val="FFFFFF"/>
              </a:solidFill>
            </a:endParaRPr>
          </a:p>
        </p:txBody>
      </p:sp>
    </p:spTree>
    <p:extLst>
      <p:ext uri="{BB962C8B-B14F-4D97-AF65-F5344CB8AC3E}">
        <p14:creationId xmlns:p14="http://schemas.microsoft.com/office/powerpoint/2010/main" val="15857566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endParaRPr lang="es-ES" altLang="es-MX">
              <a:solidFill>
                <a:srgbClr val="FFFFFF"/>
              </a:solidFill>
            </a:endParaRPr>
          </a:p>
        </p:txBody>
      </p:sp>
      <p:sp>
        <p:nvSpPr>
          <p:cNvPr id="5" name="Footer Placeholder 4"/>
          <p:cNvSpPr>
            <a:spLocks noGrp="1"/>
          </p:cNvSpPr>
          <p:nvPr>
            <p:ph type="ftr" sz="quarter" idx="11"/>
          </p:nvPr>
        </p:nvSpPr>
        <p:spPr/>
        <p:txBody>
          <a:bodyPr/>
          <a:lstStyle/>
          <a:p>
            <a:endParaRPr lang="es-ES" altLang="es-MX">
              <a:solidFill>
                <a:srgbClr val="FFFFFF"/>
              </a:solidFill>
            </a:endParaRPr>
          </a:p>
        </p:txBody>
      </p:sp>
      <p:sp>
        <p:nvSpPr>
          <p:cNvPr id="6" name="Slide Number Placeholder 5"/>
          <p:cNvSpPr>
            <a:spLocks noGrp="1"/>
          </p:cNvSpPr>
          <p:nvPr>
            <p:ph type="sldNum" sz="quarter" idx="12"/>
          </p:nvPr>
        </p:nvSpPr>
        <p:spPr/>
        <p:txBody>
          <a:bodyPr/>
          <a:lstStyle/>
          <a:p>
            <a:fld id="{45633E5E-8047-42BA-8409-F39D6F620ECB}" type="slidenum">
              <a:rPr lang="es-ES" altLang="es-MX" smtClean="0">
                <a:solidFill>
                  <a:srgbClr val="FFFFFF"/>
                </a:solidFill>
              </a:rPr>
              <a:pPr/>
              <a:t>‹Nr.›</a:t>
            </a:fld>
            <a:endParaRPr lang="es-ES" altLang="es-MX">
              <a:solidFill>
                <a:srgbClr val="FFFFFF"/>
              </a:solidFill>
            </a:endParaRPr>
          </a:p>
        </p:txBody>
      </p:sp>
    </p:spTree>
    <p:extLst>
      <p:ext uri="{BB962C8B-B14F-4D97-AF65-F5344CB8AC3E}">
        <p14:creationId xmlns:p14="http://schemas.microsoft.com/office/powerpoint/2010/main" val="19920308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7" y="430217"/>
            <a:ext cx="1314793"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endParaRPr lang="es-ES" altLang="es-MX">
              <a:solidFill>
                <a:srgbClr val="FFFFFF"/>
              </a:solidFill>
            </a:endParaRPr>
          </a:p>
        </p:txBody>
      </p:sp>
      <p:sp>
        <p:nvSpPr>
          <p:cNvPr id="5" name="Footer Placeholder 4"/>
          <p:cNvSpPr>
            <a:spLocks noGrp="1"/>
          </p:cNvSpPr>
          <p:nvPr>
            <p:ph type="ftr" sz="quarter" idx="11"/>
          </p:nvPr>
        </p:nvSpPr>
        <p:spPr/>
        <p:txBody>
          <a:bodyPr/>
          <a:lstStyle/>
          <a:p>
            <a:endParaRPr lang="es-ES" altLang="es-MX">
              <a:solidFill>
                <a:srgbClr val="FFFFFF"/>
              </a:solidFill>
            </a:endParaRPr>
          </a:p>
        </p:txBody>
      </p:sp>
      <p:sp>
        <p:nvSpPr>
          <p:cNvPr id="6" name="Slide Number Placeholder 5"/>
          <p:cNvSpPr>
            <a:spLocks noGrp="1"/>
          </p:cNvSpPr>
          <p:nvPr>
            <p:ph type="sldNum" sz="quarter" idx="12"/>
          </p:nvPr>
        </p:nvSpPr>
        <p:spPr/>
        <p:txBody>
          <a:bodyPr/>
          <a:lstStyle/>
          <a:p>
            <a:fld id="{4273B123-AD82-4513-A565-6EEAB383265C}" type="slidenum">
              <a:rPr lang="es-ES" altLang="es-MX" smtClean="0">
                <a:solidFill>
                  <a:srgbClr val="FFFFFF"/>
                </a:solidFill>
              </a:rPr>
              <a:pPr/>
              <a:t>‹Nr.›</a:t>
            </a:fld>
            <a:endParaRPr lang="es-ES" altLang="es-MX">
              <a:solidFill>
                <a:srgbClr val="FFFFFF"/>
              </a:solidFill>
            </a:endParaRPr>
          </a:p>
        </p:txBody>
      </p:sp>
    </p:spTree>
    <p:extLst>
      <p:ext uri="{BB962C8B-B14F-4D97-AF65-F5344CB8AC3E}">
        <p14:creationId xmlns:p14="http://schemas.microsoft.com/office/powerpoint/2010/main" val="5803063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MX"/>
          </a:p>
        </p:txBody>
      </p:sp>
      <p:sp>
        <p:nvSpPr>
          <p:cNvPr id="3" name="2 Marcador de tabla"/>
          <p:cNvSpPr>
            <a:spLocks noGrp="1"/>
          </p:cNvSpPr>
          <p:nvPr>
            <p:ph type="tbl" idx="1"/>
          </p:nvPr>
        </p:nvSpPr>
        <p:spPr>
          <a:xfrm>
            <a:off x="457200" y="1600204"/>
            <a:ext cx="8229600" cy="4525963"/>
          </a:xfrm>
        </p:spPr>
        <p:txBody>
          <a:bodyPr/>
          <a:lstStyle/>
          <a:p>
            <a:endParaRPr lang="es-MX"/>
          </a:p>
        </p:txBody>
      </p:sp>
      <p:sp>
        <p:nvSpPr>
          <p:cNvPr id="4" name="3 Marcador de fecha"/>
          <p:cNvSpPr>
            <a:spLocks noGrp="1"/>
          </p:cNvSpPr>
          <p:nvPr>
            <p:ph type="dt" sz="half" idx="10"/>
          </p:nvPr>
        </p:nvSpPr>
        <p:spPr>
          <a:xfrm>
            <a:off x="457200" y="6251575"/>
            <a:ext cx="2133600" cy="476250"/>
          </a:xfrm>
        </p:spPr>
        <p:txBody>
          <a:bodyPr/>
          <a:lstStyle>
            <a:lvl1pPr>
              <a:defRPr/>
            </a:lvl1pPr>
          </a:lstStyle>
          <a:p>
            <a:endParaRPr lang="es-ES" altLang="es-MX">
              <a:solidFill>
                <a:srgbClr val="FFFFFF"/>
              </a:solidFill>
            </a:endParaRPr>
          </a:p>
        </p:txBody>
      </p:sp>
      <p:sp>
        <p:nvSpPr>
          <p:cNvPr id="5" name="4 Marcador de número de diapositiva"/>
          <p:cNvSpPr>
            <a:spLocks noGrp="1"/>
          </p:cNvSpPr>
          <p:nvPr>
            <p:ph type="sldNum" sz="quarter" idx="11"/>
          </p:nvPr>
        </p:nvSpPr>
        <p:spPr>
          <a:xfrm>
            <a:off x="6553200" y="6248400"/>
            <a:ext cx="2133600" cy="476250"/>
          </a:xfrm>
        </p:spPr>
        <p:txBody>
          <a:bodyPr/>
          <a:lstStyle>
            <a:lvl1pPr>
              <a:defRPr/>
            </a:lvl1pPr>
          </a:lstStyle>
          <a:p>
            <a:fld id="{07C89108-CD41-4F30-97B4-C4E9D0AD1D2E}" type="slidenum">
              <a:rPr lang="es-ES" altLang="es-MX">
                <a:solidFill>
                  <a:srgbClr val="FFFFFF"/>
                </a:solidFill>
              </a:rPr>
              <a:pPr/>
              <a:t>‹Nr.›</a:t>
            </a:fld>
            <a:endParaRPr lang="es-ES" altLang="es-MX">
              <a:solidFill>
                <a:srgbClr val="FFFFFF"/>
              </a:solidFill>
            </a:endParaRPr>
          </a:p>
        </p:txBody>
      </p:sp>
      <p:sp>
        <p:nvSpPr>
          <p:cNvPr id="6" name="5 Marcador de pie de página"/>
          <p:cNvSpPr>
            <a:spLocks noGrp="1"/>
          </p:cNvSpPr>
          <p:nvPr>
            <p:ph type="ftr" sz="quarter" idx="12"/>
          </p:nvPr>
        </p:nvSpPr>
        <p:spPr>
          <a:xfrm>
            <a:off x="3124200" y="6248400"/>
            <a:ext cx="2895600" cy="476250"/>
          </a:xfrm>
        </p:spPr>
        <p:txBody>
          <a:bodyPr/>
          <a:lstStyle>
            <a:lvl1pPr>
              <a:defRPr/>
            </a:lvl1pPr>
          </a:lstStyle>
          <a:p>
            <a:endParaRPr lang="es-ES" altLang="es-MX">
              <a:solidFill>
                <a:srgbClr val="FFFFFF"/>
              </a:solidFill>
            </a:endParaRPr>
          </a:p>
        </p:txBody>
      </p:sp>
    </p:spTree>
    <p:extLst>
      <p:ext uri="{BB962C8B-B14F-4D97-AF65-F5344CB8AC3E}">
        <p14:creationId xmlns:p14="http://schemas.microsoft.com/office/powerpoint/2010/main" val="159637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5"/>
            <a:ext cx="662096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29CB8C13-12A5-4B5C-AA92-F33773F15779}"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36818854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A698A7F8-4DE4-4D29-98EA-B5BC97F8FCB2}"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2863146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74836"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2905591"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4"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4244891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66444" y="2861736"/>
            <a:ext cx="662096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D38BF66E-E01B-45E9-A9AF-8814751309CB}"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928551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27702"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241980"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pPr>
              <a:defRPr/>
            </a:pPr>
            <a:endParaRPr lang="es-ES">
              <a:solidFill>
                <a:srgbClr val="003366"/>
              </a:solidFill>
            </a:endParaRPr>
          </a:p>
        </p:txBody>
      </p:sp>
      <p:sp>
        <p:nvSpPr>
          <p:cNvPr id="6" name="Footer Placeholder 5"/>
          <p:cNvSpPr>
            <a:spLocks noGrp="1"/>
          </p:cNvSpPr>
          <p:nvPr>
            <p:ph type="ftr" sz="quarter" idx="11"/>
          </p:nvPr>
        </p:nvSpPr>
        <p:spPr/>
        <p:txBody>
          <a:bodyPr/>
          <a:lstStyle/>
          <a:p>
            <a:pPr>
              <a:defRPr/>
            </a:pPr>
            <a:endParaRPr lang="es-ES">
              <a:solidFill>
                <a:srgbClr val="003366"/>
              </a:solidFill>
            </a:endParaRPr>
          </a:p>
        </p:txBody>
      </p:sp>
      <p:sp>
        <p:nvSpPr>
          <p:cNvPr id="7" name="Slide Number Placeholder 6"/>
          <p:cNvSpPr>
            <a:spLocks noGrp="1"/>
          </p:cNvSpPr>
          <p:nvPr>
            <p:ph type="sldNum" sz="quarter" idx="12"/>
          </p:nvPr>
        </p:nvSpPr>
        <p:spPr/>
        <p:txBody>
          <a:bodyPr/>
          <a:lstStyle/>
          <a:p>
            <a:pPr>
              <a:defRPr/>
            </a:pPr>
            <a:fld id="{0F6B9348-9338-467E-8114-F70E438E9564}"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40435262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7701"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27702"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241978"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241978"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pPr>
              <a:defRPr/>
            </a:pPr>
            <a:endParaRPr lang="es-ES">
              <a:solidFill>
                <a:srgbClr val="003366"/>
              </a:solidFill>
            </a:endParaRPr>
          </a:p>
        </p:txBody>
      </p:sp>
      <p:sp>
        <p:nvSpPr>
          <p:cNvPr id="8" name="Footer Placeholder 7"/>
          <p:cNvSpPr>
            <a:spLocks noGrp="1"/>
          </p:cNvSpPr>
          <p:nvPr>
            <p:ph type="ftr" sz="quarter" idx="11"/>
          </p:nvPr>
        </p:nvSpPr>
        <p:spPr/>
        <p:txBody>
          <a:bodyPr/>
          <a:lstStyle/>
          <a:p>
            <a:pPr>
              <a:defRPr/>
            </a:pPr>
            <a:endParaRPr lang="es-ES">
              <a:solidFill>
                <a:srgbClr val="003366"/>
              </a:solidFill>
            </a:endParaRPr>
          </a:p>
        </p:txBody>
      </p:sp>
      <p:sp>
        <p:nvSpPr>
          <p:cNvPr id="9" name="Slide Number Placeholder 8"/>
          <p:cNvSpPr>
            <a:spLocks noGrp="1"/>
          </p:cNvSpPr>
          <p:nvPr>
            <p:ph type="sldNum" sz="quarter" idx="12"/>
          </p:nvPr>
        </p:nvSpPr>
        <p:spPr/>
        <p:txBody>
          <a:bodyPr/>
          <a:lstStyle/>
          <a:p>
            <a:pPr>
              <a:defRPr/>
            </a:pPr>
            <a:fld id="{86A40981-A70A-45D3-916D-E414D5700BC7}"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8522852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3"/>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4"/>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16274060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s-ES">
              <a:solidFill>
                <a:srgbClr val="003366"/>
              </a:solidFill>
            </a:endParaRPr>
          </a:p>
        </p:txBody>
      </p:sp>
      <p:sp>
        <p:nvSpPr>
          <p:cNvPr id="5" name="Footer Placeholder 2"/>
          <p:cNvSpPr>
            <a:spLocks noGrp="1"/>
          </p:cNvSpPr>
          <p:nvPr>
            <p:ph type="ftr" sz="quarter" idx="11"/>
          </p:nvPr>
        </p:nvSpPr>
        <p:spPr/>
        <p:txBody>
          <a:bodyPr/>
          <a:lstStyle/>
          <a:p>
            <a:pPr>
              <a:defRPr/>
            </a:pPr>
            <a:endParaRPr lang="es-ES">
              <a:solidFill>
                <a:srgbClr val="003366"/>
              </a:solidFill>
            </a:endParaRPr>
          </a:p>
        </p:txBody>
      </p:sp>
      <p:sp>
        <p:nvSpPr>
          <p:cNvPr id="6" name="Slide Number Placeholder 3"/>
          <p:cNvSpPr>
            <a:spLocks noGrp="1"/>
          </p:cNvSpPr>
          <p:nvPr>
            <p:ph type="sldNum" sz="quarter" idx="12"/>
          </p:nvPr>
        </p:nvSpPr>
        <p:spPr/>
        <p:txBody>
          <a:bodyPr/>
          <a:lstStyle/>
          <a:p>
            <a:pPr>
              <a:defRPr/>
            </a:pPr>
            <a:fld id="{C4F364FF-7010-4A9F-8267-BF6AC07FFBD8}"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13046138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2551462"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589401"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66442" y="3129287"/>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pPr>
              <a:defRPr/>
            </a:pPr>
            <a:endParaRPr lang="es-ES">
              <a:solidFill>
                <a:srgbClr val="003366"/>
              </a:solidFill>
            </a:endParaRPr>
          </a:p>
        </p:txBody>
      </p:sp>
      <p:sp>
        <p:nvSpPr>
          <p:cNvPr id="5" name="Footer Placeholder 5"/>
          <p:cNvSpPr>
            <a:spLocks noGrp="1"/>
          </p:cNvSpPr>
          <p:nvPr>
            <p:ph type="ftr" sz="quarter" idx="11"/>
          </p:nvPr>
        </p:nvSpPr>
        <p:spPr/>
        <p:txBody>
          <a:bodyPr/>
          <a:lstStyle/>
          <a:p>
            <a:pPr>
              <a:defRPr/>
            </a:pPr>
            <a:endParaRPr lang="es-ES">
              <a:solidFill>
                <a:srgbClr val="003366"/>
              </a:solidFill>
            </a:endParaRPr>
          </a:p>
        </p:txBody>
      </p:sp>
      <p:sp>
        <p:nvSpPr>
          <p:cNvPr id="6" name="Slide Number Placeholder 6"/>
          <p:cNvSpPr>
            <a:spLocks noGrp="1"/>
          </p:cNvSpPr>
          <p:nvPr>
            <p:ph type="sldNum" sz="quarter" idx="12"/>
          </p:nvPr>
        </p:nvSpPr>
        <p:spPr/>
        <p:txBody>
          <a:bodyPr/>
          <a:lstStyle/>
          <a:p>
            <a:pPr>
              <a:defRPr/>
            </a:pPr>
            <a:fld id="{7BCCADC8-9F8B-4B52-A111-F9DF286D1E4B}"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39336711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213522"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a:defRPr/>
            </a:pPr>
            <a:endParaRPr lang="es-ES">
              <a:solidFill>
                <a:srgbClr val="003366"/>
              </a:solidFill>
            </a:endParaRPr>
          </a:p>
        </p:txBody>
      </p:sp>
      <p:sp>
        <p:nvSpPr>
          <p:cNvPr id="6" name="Footer Placeholder 5"/>
          <p:cNvSpPr>
            <a:spLocks noGrp="1"/>
          </p:cNvSpPr>
          <p:nvPr>
            <p:ph type="ftr" sz="quarter" idx="11"/>
          </p:nvPr>
        </p:nvSpPr>
        <p:spPr/>
        <p:txBody>
          <a:bodyPr/>
          <a:lstStyle/>
          <a:p>
            <a:pPr>
              <a:defRPr/>
            </a:pPr>
            <a:endParaRPr lang="es-ES">
              <a:solidFill>
                <a:srgbClr val="003366"/>
              </a:solidFill>
            </a:endParaRPr>
          </a:p>
        </p:txBody>
      </p:sp>
      <p:sp>
        <p:nvSpPr>
          <p:cNvPr id="7" name="Slide Number Placeholder 6"/>
          <p:cNvSpPr>
            <a:spLocks noGrp="1"/>
          </p:cNvSpPr>
          <p:nvPr>
            <p:ph type="sldNum" sz="quarter" idx="12"/>
          </p:nvPr>
        </p:nvSpPr>
        <p:spPr/>
        <p:txBody>
          <a:bodyPr/>
          <a:lstStyle/>
          <a:p>
            <a:pPr>
              <a:defRPr/>
            </a:pPr>
            <a:fld id="{D6A56553-0706-4578-89A8-F3A06777A6FF}"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4238511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4" y="4800587"/>
            <a:ext cx="66209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6" name="Footer Placeholder 5"/>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7" name="Slide Number Placeholder 6"/>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14974894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9657552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448180"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smtClean="0"/>
              <a:t>Haga clic para modificar el estilo de texto del patrón</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
        <p:nvSpPr>
          <p:cNvPr id="12" name="TextBox 11"/>
          <p:cNvSpPr txBox="1"/>
          <p:nvPr/>
        </p:nvSpPr>
        <p:spPr>
          <a:xfrm>
            <a:off x="673902"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
        <p:nvSpPr>
          <p:cNvPr id="15" name="TextBox 14"/>
          <p:cNvSpPr txBox="1"/>
          <p:nvPr/>
        </p:nvSpPr>
        <p:spPr>
          <a:xfrm>
            <a:off x="6999695"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Tree>
    <p:extLst>
      <p:ext uri="{BB962C8B-B14F-4D97-AF65-F5344CB8AC3E}">
        <p14:creationId xmlns:p14="http://schemas.microsoft.com/office/powerpoint/2010/main" val="629497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489475" y="482722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2916778" y="482722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5344917"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5344829" y="482721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4"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65512709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66445" y="3124201"/>
            <a:ext cx="6620969"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38205611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74836"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2905591"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4"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32697372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489475" y="482722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2916778" y="482722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5344917"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5344829" y="482721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4"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19053296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6F2946D5-B7E0-4A13-BD47-E013F074D793}"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48433386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7" y="430217"/>
            <a:ext cx="1314793"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8DD24AFC-F589-41DD-9C90-D76D44C82D7E}"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42248377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5"/>
            <a:ext cx="662096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29CB8C13-12A5-4B5C-AA92-F33773F15779}"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5037645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A698A7F8-4DE4-4D29-98EA-B5BC97F8FCB2}"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394418287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66444" y="2861736"/>
            <a:ext cx="662096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D38BF66E-E01B-45E9-A9AF-8814751309CB}"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96025485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27702"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241980"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pPr>
              <a:defRPr/>
            </a:pPr>
            <a:endParaRPr lang="es-ES">
              <a:solidFill>
                <a:srgbClr val="003366"/>
              </a:solidFill>
            </a:endParaRPr>
          </a:p>
        </p:txBody>
      </p:sp>
      <p:sp>
        <p:nvSpPr>
          <p:cNvPr id="6" name="Footer Placeholder 5"/>
          <p:cNvSpPr>
            <a:spLocks noGrp="1"/>
          </p:cNvSpPr>
          <p:nvPr>
            <p:ph type="ftr" sz="quarter" idx="11"/>
          </p:nvPr>
        </p:nvSpPr>
        <p:spPr/>
        <p:txBody>
          <a:bodyPr/>
          <a:lstStyle/>
          <a:p>
            <a:pPr>
              <a:defRPr/>
            </a:pPr>
            <a:endParaRPr lang="es-ES">
              <a:solidFill>
                <a:srgbClr val="003366"/>
              </a:solidFill>
            </a:endParaRPr>
          </a:p>
        </p:txBody>
      </p:sp>
      <p:sp>
        <p:nvSpPr>
          <p:cNvPr id="7" name="Slide Number Placeholder 6"/>
          <p:cNvSpPr>
            <a:spLocks noGrp="1"/>
          </p:cNvSpPr>
          <p:nvPr>
            <p:ph type="sldNum" sz="quarter" idx="12"/>
          </p:nvPr>
        </p:nvSpPr>
        <p:spPr/>
        <p:txBody>
          <a:bodyPr/>
          <a:lstStyle/>
          <a:p>
            <a:pPr>
              <a:defRPr/>
            </a:pPr>
            <a:fld id="{0F6B9348-9338-467E-8114-F70E438E9564}"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139641666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7701"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27702"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241978"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241978"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pPr>
              <a:defRPr/>
            </a:pPr>
            <a:endParaRPr lang="es-ES">
              <a:solidFill>
                <a:srgbClr val="003366"/>
              </a:solidFill>
            </a:endParaRPr>
          </a:p>
        </p:txBody>
      </p:sp>
      <p:sp>
        <p:nvSpPr>
          <p:cNvPr id="8" name="Footer Placeholder 7"/>
          <p:cNvSpPr>
            <a:spLocks noGrp="1"/>
          </p:cNvSpPr>
          <p:nvPr>
            <p:ph type="ftr" sz="quarter" idx="11"/>
          </p:nvPr>
        </p:nvSpPr>
        <p:spPr/>
        <p:txBody>
          <a:bodyPr/>
          <a:lstStyle/>
          <a:p>
            <a:pPr>
              <a:defRPr/>
            </a:pPr>
            <a:endParaRPr lang="es-ES">
              <a:solidFill>
                <a:srgbClr val="003366"/>
              </a:solidFill>
            </a:endParaRPr>
          </a:p>
        </p:txBody>
      </p:sp>
      <p:sp>
        <p:nvSpPr>
          <p:cNvPr id="9" name="Slide Number Placeholder 8"/>
          <p:cNvSpPr>
            <a:spLocks noGrp="1"/>
          </p:cNvSpPr>
          <p:nvPr>
            <p:ph type="sldNum" sz="quarter" idx="12"/>
          </p:nvPr>
        </p:nvSpPr>
        <p:spPr/>
        <p:txBody>
          <a:bodyPr/>
          <a:lstStyle/>
          <a:p>
            <a:pPr>
              <a:defRPr/>
            </a:pPr>
            <a:fld id="{86A40981-A70A-45D3-916D-E414D5700BC7}"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2138441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6F2946D5-B7E0-4A13-BD47-E013F074D793}"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5794620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3"/>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4"/>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4197967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s-ES">
              <a:solidFill>
                <a:srgbClr val="003366"/>
              </a:solidFill>
            </a:endParaRPr>
          </a:p>
        </p:txBody>
      </p:sp>
      <p:sp>
        <p:nvSpPr>
          <p:cNvPr id="5" name="Footer Placeholder 2"/>
          <p:cNvSpPr>
            <a:spLocks noGrp="1"/>
          </p:cNvSpPr>
          <p:nvPr>
            <p:ph type="ftr" sz="quarter" idx="11"/>
          </p:nvPr>
        </p:nvSpPr>
        <p:spPr/>
        <p:txBody>
          <a:bodyPr/>
          <a:lstStyle/>
          <a:p>
            <a:pPr>
              <a:defRPr/>
            </a:pPr>
            <a:endParaRPr lang="es-ES">
              <a:solidFill>
                <a:srgbClr val="003366"/>
              </a:solidFill>
            </a:endParaRPr>
          </a:p>
        </p:txBody>
      </p:sp>
      <p:sp>
        <p:nvSpPr>
          <p:cNvPr id="6" name="Slide Number Placeholder 3"/>
          <p:cNvSpPr>
            <a:spLocks noGrp="1"/>
          </p:cNvSpPr>
          <p:nvPr>
            <p:ph type="sldNum" sz="quarter" idx="12"/>
          </p:nvPr>
        </p:nvSpPr>
        <p:spPr/>
        <p:txBody>
          <a:bodyPr/>
          <a:lstStyle/>
          <a:p>
            <a:pPr>
              <a:defRPr/>
            </a:pPr>
            <a:fld id="{C4F364FF-7010-4A9F-8267-BF6AC07FFBD8}"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18338816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2551462"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589401"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66442" y="3129287"/>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pPr>
              <a:defRPr/>
            </a:pPr>
            <a:endParaRPr lang="es-ES">
              <a:solidFill>
                <a:srgbClr val="003366"/>
              </a:solidFill>
            </a:endParaRPr>
          </a:p>
        </p:txBody>
      </p:sp>
      <p:sp>
        <p:nvSpPr>
          <p:cNvPr id="5" name="Footer Placeholder 5"/>
          <p:cNvSpPr>
            <a:spLocks noGrp="1"/>
          </p:cNvSpPr>
          <p:nvPr>
            <p:ph type="ftr" sz="quarter" idx="11"/>
          </p:nvPr>
        </p:nvSpPr>
        <p:spPr/>
        <p:txBody>
          <a:bodyPr/>
          <a:lstStyle/>
          <a:p>
            <a:pPr>
              <a:defRPr/>
            </a:pPr>
            <a:endParaRPr lang="es-ES">
              <a:solidFill>
                <a:srgbClr val="003366"/>
              </a:solidFill>
            </a:endParaRPr>
          </a:p>
        </p:txBody>
      </p:sp>
      <p:sp>
        <p:nvSpPr>
          <p:cNvPr id="6" name="Slide Number Placeholder 6"/>
          <p:cNvSpPr>
            <a:spLocks noGrp="1"/>
          </p:cNvSpPr>
          <p:nvPr>
            <p:ph type="sldNum" sz="quarter" idx="12"/>
          </p:nvPr>
        </p:nvSpPr>
        <p:spPr/>
        <p:txBody>
          <a:bodyPr/>
          <a:lstStyle/>
          <a:p>
            <a:pPr>
              <a:defRPr/>
            </a:pPr>
            <a:fld id="{7BCCADC8-9F8B-4B52-A111-F9DF286D1E4B}"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276695214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213522"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a:defRPr/>
            </a:pPr>
            <a:endParaRPr lang="es-ES">
              <a:solidFill>
                <a:srgbClr val="003366"/>
              </a:solidFill>
            </a:endParaRPr>
          </a:p>
        </p:txBody>
      </p:sp>
      <p:sp>
        <p:nvSpPr>
          <p:cNvPr id="6" name="Footer Placeholder 5"/>
          <p:cNvSpPr>
            <a:spLocks noGrp="1"/>
          </p:cNvSpPr>
          <p:nvPr>
            <p:ph type="ftr" sz="quarter" idx="11"/>
          </p:nvPr>
        </p:nvSpPr>
        <p:spPr/>
        <p:txBody>
          <a:bodyPr/>
          <a:lstStyle/>
          <a:p>
            <a:pPr>
              <a:defRPr/>
            </a:pPr>
            <a:endParaRPr lang="es-ES">
              <a:solidFill>
                <a:srgbClr val="003366"/>
              </a:solidFill>
            </a:endParaRPr>
          </a:p>
        </p:txBody>
      </p:sp>
      <p:sp>
        <p:nvSpPr>
          <p:cNvPr id="7" name="Slide Number Placeholder 6"/>
          <p:cNvSpPr>
            <a:spLocks noGrp="1"/>
          </p:cNvSpPr>
          <p:nvPr>
            <p:ph type="sldNum" sz="quarter" idx="12"/>
          </p:nvPr>
        </p:nvSpPr>
        <p:spPr/>
        <p:txBody>
          <a:bodyPr/>
          <a:lstStyle/>
          <a:p>
            <a:pPr>
              <a:defRPr/>
            </a:pPr>
            <a:fld id="{D6A56553-0706-4578-89A8-F3A06777A6FF}"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189525021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4" y="4800587"/>
            <a:ext cx="66209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6" name="Footer Placeholder 5"/>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7" name="Slide Number Placeholder 6"/>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19013623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12808024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448180"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smtClean="0"/>
              <a:t>Haga clic para modificar el estilo de texto del patrón</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
        <p:nvSpPr>
          <p:cNvPr id="12" name="TextBox 11"/>
          <p:cNvSpPr txBox="1"/>
          <p:nvPr/>
        </p:nvSpPr>
        <p:spPr>
          <a:xfrm>
            <a:off x="673902"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
        <p:nvSpPr>
          <p:cNvPr id="15" name="TextBox 14"/>
          <p:cNvSpPr txBox="1"/>
          <p:nvPr/>
        </p:nvSpPr>
        <p:spPr>
          <a:xfrm>
            <a:off x="6999695"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Tree>
    <p:extLst>
      <p:ext uri="{BB962C8B-B14F-4D97-AF65-F5344CB8AC3E}">
        <p14:creationId xmlns:p14="http://schemas.microsoft.com/office/powerpoint/2010/main" val="46190851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66445" y="3124201"/>
            <a:ext cx="6620969"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298181191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74836"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2905591"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4"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215000023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489475" y="482722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2916778" y="482722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5344917"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5344829" y="482721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4"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1383438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7" y="430217"/>
            <a:ext cx="1314793"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8DD24AFC-F589-41DD-9C90-D76D44C82D7E}"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21457163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6F2946D5-B7E0-4A13-BD47-E013F074D793}"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26255754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7" y="430217"/>
            <a:ext cx="1314793"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8DD24AFC-F589-41DD-9C90-D76D44C82D7E}"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21511209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5"/>
            <a:ext cx="662096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29CB8C13-12A5-4B5C-AA92-F33773F15779}"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260934452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A698A7F8-4DE4-4D29-98EA-B5BC97F8FCB2}"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9103302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66444" y="2861736"/>
            <a:ext cx="662096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D38BF66E-E01B-45E9-A9AF-8814751309CB}"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19835880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27702"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241980"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pPr>
              <a:defRPr/>
            </a:pPr>
            <a:endParaRPr lang="es-ES">
              <a:solidFill>
                <a:srgbClr val="003366"/>
              </a:solidFill>
            </a:endParaRPr>
          </a:p>
        </p:txBody>
      </p:sp>
      <p:sp>
        <p:nvSpPr>
          <p:cNvPr id="6" name="Footer Placeholder 5"/>
          <p:cNvSpPr>
            <a:spLocks noGrp="1"/>
          </p:cNvSpPr>
          <p:nvPr>
            <p:ph type="ftr" sz="quarter" idx="11"/>
          </p:nvPr>
        </p:nvSpPr>
        <p:spPr/>
        <p:txBody>
          <a:bodyPr/>
          <a:lstStyle/>
          <a:p>
            <a:pPr>
              <a:defRPr/>
            </a:pPr>
            <a:endParaRPr lang="es-ES">
              <a:solidFill>
                <a:srgbClr val="003366"/>
              </a:solidFill>
            </a:endParaRPr>
          </a:p>
        </p:txBody>
      </p:sp>
      <p:sp>
        <p:nvSpPr>
          <p:cNvPr id="7" name="Slide Number Placeholder 6"/>
          <p:cNvSpPr>
            <a:spLocks noGrp="1"/>
          </p:cNvSpPr>
          <p:nvPr>
            <p:ph type="sldNum" sz="quarter" idx="12"/>
          </p:nvPr>
        </p:nvSpPr>
        <p:spPr/>
        <p:txBody>
          <a:bodyPr/>
          <a:lstStyle/>
          <a:p>
            <a:pPr>
              <a:defRPr/>
            </a:pPr>
            <a:fld id="{0F6B9348-9338-467E-8114-F70E438E9564}"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36087778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7701"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27702"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241978"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241978"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pPr>
              <a:defRPr/>
            </a:pPr>
            <a:endParaRPr lang="es-ES">
              <a:solidFill>
                <a:srgbClr val="003366"/>
              </a:solidFill>
            </a:endParaRPr>
          </a:p>
        </p:txBody>
      </p:sp>
      <p:sp>
        <p:nvSpPr>
          <p:cNvPr id="8" name="Footer Placeholder 7"/>
          <p:cNvSpPr>
            <a:spLocks noGrp="1"/>
          </p:cNvSpPr>
          <p:nvPr>
            <p:ph type="ftr" sz="quarter" idx="11"/>
          </p:nvPr>
        </p:nvSpPr>
        <p:spPr/>
        <p:txBody>
          <a:bodyPr/>
          <a:lstStyle/>
          <a:p>
            <a:pPr>
              <a:defRPr/>
            </a:pPr>
            <a:endParaRPr lang="es-ES">
              <a:solidFill>
                <a:srgbClr val="003366"/>
              </a:solidFill>
            </a:endParaRPr>
          </a:p>
        </p:txBody>
      </p:sp>
      <p:sp>
        <p:nvSpPr>
          <p:cNvPr id="9" name="Slide Number Placeholder 8"/>
          <p:cNvSpPr>
            <a:spLocks noGrp="1"/>
          </p:cNvSpPr>
          <p:nvPr>
            <p:ph type="sldNum" sz="quarter" idx="12"/>
          </p:nvPr>
        </p:nvSpPr>
        <p:spPr/>
        <p:txBody>
          <a:bodyPr/>
          <a:lstStyle/>
          <a:p>
            <a:pPr>
              <a:defRPr/>
            </a:pPr>
            <a:fld id="{86A40981-A70A-45D3-916D-E414D5700BC7}"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3680432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3"/>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4"/>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164787438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s-ES">
              <a:solidFill>
                <a:srgbClr val="003366"/>
              </a:solidFill>
            </a:endParaRPr>
          </a:p>
        </p:txBody>
      </p:sp>
      <p:sp>
        <p:nvSpPr>
          <p:cNvPr id="5" name="Footer Placeholder 2"/>
          <p:cNvSpPr>
            <a:spLocks noGrp="1"/>
          </p:cNvSpPr>
          <p:nvPr>
            <p:ph type="ftr" sz="quarter" idx="11"/>
          </p:nvPr>
        </p:nvSpPr>
        <p:spPr/>
        <p:txBody>
          <a:bodyPr/>
          <a:lstStyle/>
          <a:p>
            <a:pPr>
              <a:defRPr/>
            </a:pPr>
            <a:endParaRPr lang="es-ES">
              <a:solidFill>
                <a:srgbClr val="003366"/>
              </a:solidFill>
            </a:endParaRPr>
          </a:p>
        </p:txBody>
      </p:sp>
      <p:sp>
        <p:nvSpPr>
          <p:cNvPr id="6" name="Slide Number Placeholder 3"/>
          <p:cNvSpPr>
            <a:spLocks noGrp="1"/>
          </p:cNvSpPr>
          <p:nvPr>
            <p:ph type="sldNum" sz="quarter" idx="12"/>
          </p:nvPr>
        </p:nvSpPr>
        <p:spPr/>
        <p:txBody>
          <a:bodyPr/>
          <a:lstStyle/>
          <a:p>
            <a:pPr>
              <a:defRPr/>
            </a:pPr>
            <a:fld id="{C4F364FF-7010-4A9F-8267-BF6AC07FFBD8}"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8207640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2551462"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589401"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66442" y="3129287"/>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pPr>
              <a:defRPr/>
            </a:pPr>
            <a:endParaRPr lang="es-ES">
              <a:solidFill>
                <a:srgbClr val="003366"/>
              </a:solidFill>
            </a:endParaRPr>
          </a:p>
        </p:txBody>
      </p:sp>
      <p:sp>
        <p:nvSpPr>
          <p:cNvPr id="5" name="Footer Placeholder 5"/>
          <p:cNvSpPr>
            <a:spLocks noGrp="1"/>
          </p:cNvSpPr>
          <p:nvPr>
            <p:ph type="ftr" sz="quarter" idx="11"/>
          </p:nvPr>
        </p:nvSpPr>
        <p:spPr/>
        <p:txBody>
          <a:bodyPr/>
          <a:lstStyle/>
          <a:p>
            <a:pPr>
              <a:defRPr/>
            </a:pPr>
            <a:endParaRPr lang="es-ES">
              <a:solidFill>
                <a:srgbClr val="003366"/>
              </a:solidFill>
            </a:endParaRPr>
          </a:p>
        </p:txBody>
      </p:sp>
      <p:sp>
        <p:nvSpPr>
          <p:cNvPr id="6" name="Slide Number Placeholder 6"/>
          <p:cNvSpPr>
            <a:spLocks noGrp="1"/>
          </p:cNvSpPr>
          <p:nvPr>
            <p:ph type="sldNum" sz="quarter" idx="12"/>
          </p:nvPr>
        </p:nvSpPr>
        <p:spPr/>
        <p:txBody>
          <a:bodyPr/>
          <a:lstStyle/>
          <a:p>
            <a:pPr>
              <a:defRPr/>
            </a:pPr>
            <a:fld id="{7BCCADC8-9F8B-4B52-A111-F9DF286D1E4B}"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763083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5"/>
            <a:ext cx="662096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29CB8C13-12A5-4B5C-AA92-F33773F15779}"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397249881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213522"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a:defRPr/>
            </a:pPr>
            <a:endParaRPr lang="es-ES">
              <a:solidFill>
                <a:srgbClr val="003366"/>
              </a:solidFill>
            </a:endParaRPr>
          </a:p>
        </p:txBody>
      </p:sp>
      <p:sp>
        <p:nvSpPr>
          <p:cNvPr id="6" name="Footer Placeholder 5"/>
          <p:cNvSpPr>
            <a:spLocks noGrp="1"/>
          </p:cNvSpPr>
          <p:nvPr>
            <p:ph type="ftr" sz="quarter" idx="11"/>
          </p:nvPr>
        </p:nvSpPr>
        <p:spPr/>
        <p:txBody>
          <a:bodyPr/>
          <a:lstStyle/>
          <a:p>
            <a:pPr>
              <a:defRPr/>
            </a:pPr>
            <a:endParaRPr lang="es-ES">
              <a:solidFill>
                <a:srgbClr val="003366"/>
              </a:solidFill>
            </a:endParaRPr>
          </a:p>
        </p:txBody>
      </p:sp>
      <p:sp>
        <p:nvSpPr>
          <p:cNvPr id="7" name="Slide Number Placeholder 6"/>
          <p:cNvSpPr>
            <a:spLocks noGrp="1"/>
          </p:cNvSpPr>
          <p:nvPr>
            <p:ph type="sldNum" sz="quarter" idx="12"/>
          </p:nvPr>
        </p:nvSpPr>
        <p:spPr/>
        <p:txBody>
          <a:bodyPr/>
          <a:lstStyle/>
          <a:p>
            <a:pPr>
              <a:defRPr/>
            </a:pPr>
            <a:fld id="{D6A56553-0706-4578-89A8-F3A06777A6FF}"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24039434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4" y="4800587"/>
            <a:ext cx="66209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6" name="Footer Placeholder 5"/>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7" name="Slide Number Placeholder 6"/>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380252768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120305905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448180"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smtClean="0"/>
              <a:t>Haga clic para modificar el estilo de texto del patrón</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
        <p:nvSpPr>
          <p:cNvPr id="12" name="TextBox 11"/>
          <p:cNvSpPr txBox="1"/>
          <p:nvPr/>
        </p:nvSpPr>
        <p:spPr>
          <a:xfrm>
            <a:off x="673902"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
        <p:nvSpPr>
          <p:cNvPr id="15" name="TextBox 14"/>
          <p:cNvSpPr txBox="1"/>
          <p:nvPr/>
        </p:nvSpPr>
        <p:spPr>
          <a:xfrm>
            <a:off x="6999695"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Tree>
    <p:extLst>
      <p:ext uri="{BB962C8B-B14F-4D97-AF65-F5344CB8AC3E}">
        <p14:creationId xmlns:p14="http://schemas.microsoft.com/office/powerpoint/2010/main" val="24182702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66445" y="3124201"/>
            <a:ext cx="6620969"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171177873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74836"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2905591"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4"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367496557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489475" y="482722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2916778" y="482722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5344917"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5344829" y="482721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4"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255298956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6F2946D5-B7E0-4A13-BD47-E013F074D793}"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309805911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7" y="430217"/>
            <a:ext cx="1314793"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8DD24AFC-F589-41DD-9C90-D76D44C82D7E}"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270482245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3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5519205E-DE07-48D3-9D81-8FF70C498003}" type="datetimeFigureOut">
              <a:rPr lang="es-ES">
                <a:solidFill>
                  <a:prstClr val="white">
                    <a:tint val="75000"/>
                  </a:prstClr>
                </a:solidFill>
              </a:rPr>
              <a:pPr>
                <a:defRPr/>
              </a:pPr>
              <a:t>15/06/16</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DB889595-EEDE-4D14-99C5-1D95936A5293}"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399997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A698A7F8-4DE4-4D29-98EA-B5BC97F8FCB2}"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236338778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53F31D79-E739-4123-A617-B6FA9651A70D}" type="datetimeFigureOut">
              <a:rPr lang="es-ES">
                <a:solidFill>
                  <a:prstClr val="white">
                    <a:tint val="75000"/>
                  </a:prstClr>
                </a:solidFill>
              </a:rPr>
              <a:pPr>
                <a:defRPr/>
              </a:pPr>
              <a:t>15/06/16</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7A1C31FD-A375-4576-81F3-3A9974514124}"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255127226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1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58E869F4-9054-40ED-B3E1-C4F4C4E09A4A}" type="datetimeFigureOut">
              <a:rPr lang="es-ES">
                <a:solidFill>
                  <a:prstClr val="white">
                    <a:tint val="75000"/>
                  </a:prstClr>
                </a:solidFill>
              </a:rPr>
              <a:pPr>
                <a:defRPr/>
              </a:pPr>
              <a:t>15/06/16</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BD484344-D55A-43A1-AFA9-C6D8F7342AF8}"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996213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6F1C9607-BE07-4030-8AF4-F05E5F0AA96B}" type="datetimeFigureOut">
              <a:rPr lang="es-ES">
                <a:solidFill>
                  <a:prstClr val="white">
                    <a:tint val="75000"/>
                  </a:prstClr>
                </a:solidFill>
              </a:rPr>
              <a:pPr>
                <a:defRPr/>
              </a:pPr>
              <a:t>15/06/16</a:t>
            </a:fld>
            <a:endParaRPr lang="es-ES">
              <a:solidFill>
                <a:prstClr val="white">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BF9B1B97-FAF6-4B9B-82FC-1533F8BE7494}"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3754879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6B501E5E-BBC5-4DAC-B750-47E2783CEAA4}" type="datetimeFigureOut">
              <a:rPr lang="es-ES">
                <a:solidFill>
                  <a:prstClr val="white">
                    <a:tint val="75000"/>
                  </a:prstClr>
                </a:solidFill>
              </a:rPr>
              <a:pPr>
                <a:defRPr/>
              </a:pPr>
              <a:t>15/06/16</a:t>
            </a:fld>
            <a:endParaRPr lang="es-ES">
              <a:solidFill>
                <a:prstClr val="white">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BC4ABB3B-7850-4846-8F3D-5800A1DA34E4}"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24429792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9F72D58D-2CA6-4FD9-8D96-BDE807A18C7F}" type="datetimeFigureOut">
              <a:rPr lang="es-ES">
                <a:solidFill>
                  <a:prstClr val="white">
                    <a:tint val="75000"/>
                  </a:prstClr>
                </a:solidFill>
              </a:rPr>
              <a:pPr>
                <a:defRPr/>
              </a:pPr>
              <a:t>15/06/16</a:t>
            </a:fld>
            <a:endParaRPr lang="es-ES">
              <a:solidFill>
                <a:prstClr val="white">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91E8254A-BD99-4505-8079-0414E1D4CCC3}"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266864156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DAC36D5F-28B3-4B8E-89F4-CBE946808D4E}" type="datetimeFigureOut">
              <a:rPr lang="es-ES">
                <a:solidFill>
                  <a:prstClr val="white">
                    <a:tint val="75000"/>
                  </a:prstClr>
                </a:solidFill>
              </a:rPr>
              <a:pPr>
                <a:defRPr/>
              </a:pPr>
              <a:t>15/06/16</a:t>
            </a:fld>
            <a:endParaRPr lang="es-ES">
              <a:solidFill>
                <a:prstClr val="white">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B3A9CE3F-BE97-4DDD-96D8-0182A0E740B4}"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212434273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432801CA-92E4-432E-8A08-0E7FB376A389}" type="datetimeFigureOut">
              <a:rPr lang="es-ES">
                <a:solidFill>
                  <a:prstClr val="white">
                    <a:tint val="75000"/>
                  </a:prstClr>
                </a:solidFill>
              </a:rPr>
              <a:pPr>
                <a:defRPr/>
              </a:pPr>
              <a:t>15/06/16</a:t>
            </a:fld>
            <a:endParaRPr lang="es-ES">
              <a:solidFill>
                <a:prstClr val="white">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1DB5DBCA-E5FB-46AB-8380-734D47D52811}"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35849328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44DD80D9-E9D8-45C3-B2F2-B4267149E5AC}" type="datetimeFigureOut">
              <a:rPr lang="es-ES">
                <a:solidFill>
                  <a:prstClr val="white">
                    <a:tint val="75000"/>
                  </a:prstClr>
                </a:solidFill>
              </a:rPr>
              <a:pPr>
                <a:defRPr/>
              </a:pPr>
              <a:t>15/06/16</a:t>
            </a:fld>
            <a:endParaRPr lang="es-ES">
              <a:solidFill>
                <a:prstClr val="white">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4EAFBD3B-FA75-4AB9-BB1D-F46F4A544020}"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426762587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E43C5753-5EA8-4DDD-BED1-1BBE4BF8B760}" type="datetimeFigureOut">
              <a:rPr lang="es-ES">
                <a:solidFill>
                  <a:prstClr val="white">
                    <a:tint val="75000"/>
                  </a:prstClr>
                </a:solidFill>
              </a:rPr>
              <a:pPr>
                <a:defRPr/>
              </a:pPr>
              <a:t>15/06/16</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F1B54F2B-CF66-4638-95E6-78A2F982795A}"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327720248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9"/>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6BFC1FA1-3D53-4899-9239-47F13D21F24D}" type="datetimeFigureOut">
              <a:rPr lang="es-ES">
                <a:solidFill>
                  <a:prstClr val="white">
                    <a:tint val="75000"/>
                  </a:prstClr>
                </a:solidFill>
              </a:rPr>
              <a:pPr>
                <a:defRPr/>
              </a:pPr>
              <a:t>15/06/16</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BAA5611A-1442-4188-9457-223946DF4725}"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3141500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A698A7F8-4DE4-4D29-98EA-B5BC97F8FCB2}"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2410632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66444" y="2861736"/>
            <a:ext cx="662096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D38BF66E-E01B-45E9-A9AF-8814751309CB}"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287524535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9"/>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3" name="2 Marcador de fecha"/>
          <p:cNvSpPr>
            <a:spLocks noGrp="1"/>
          </p:cNvSpPr>
          <p:nvPr>
            <p:ph type="dt" sz="half" idx="10"/>
          </p:nvPr>
        </p:nvSpPr>
        <p:spPr>
          <a:xfrm>
            <a:off x="457200" y="6251575"/>
            <a:ext cx="2133600" cy="476250"/>
          </a:xfrm>
        </p:spPr>
        <p:txBody>
          <a:bodyPr/>
          <a:lstStyle>
            <a:lvl1pPr>
              <a:defRPr/>
            </a:lvl1pPr>
          </a:lstStyle>
          <a:p>
            <a:pPr>
              <a:defRPr/>
            </a:pPr>
            <a:endParaRPr lang="es-ES">
              <a:solidFill>
                <a:prstClr val="white">
                  <a:tint val="75000"/>
                </a:prstClr>
              </a:solidFill>
            </a:endParaRPr>
          </a:p>
        </p:txBody>
      </p:sp>
      <p:sp>
        <p:nvSpPr>
          <p:cNvPr id="4" name="3 Marcador de número de diapositiva"/>
          <p:cNvSpPr>
            <a:spLocks noGrp="1"/>
          </p:cNvSpPr>
          <p:nvPr>
            <p:ph type="sldNum" sz="quarter" idx="11"/>
          </p:nvPr>
        </p:nvSpPr>
        <p:spPr>
          <a:xfrm>
            <a:off x="6553200" y="6248400"/>
            <a:ext cx="2133600" cy="476250"/>
          </a:xfrm>
        </p:spPr>
        <p:txBody>
          <a:bodyPr/>
          <a:lstStyle>
            <a:lvl1pPr>
              <a:defRPr/>
            </a:lvl1pPr>
          </a:lstStyle>
          <a:p>
            <a:pPr>
              <a:defRPr/>
            </a:pPr>
            <a:fld id="{8394AF5D-73EF-4D20-A972-E492FB11E94C}" type="slidenum">
              <a:rPr lang="es-ES">
                <a:solidFill>
                  <a:prstClr val="white">
                    <a:tint val="75000"/>
                  </a:prstClr>
                </a:solidFill>
              </a:rPr>
              <a:pPr>
                <a:defRPr/>
              </a:pPr>
              <a:t>‹Nr.›</a:t>
            </a:fld>
            <a:endParaRPr lang="es-ES">
              <a:solidFill>
                <a:prstClr val="white">
                  <a:tint val="75000"/>
                </a:prstClr>
              </a:solidFill>
            </a:endParaRPr>
          </a:p>
        </p:txBody>
      </p:sp>
      <p:sp>
        <p:nvSpPr>
          <p:cNvPr id="5" name="4 Marcador de pie de página"/>
          <p:cNvSpPr>
            <a:spLocks noGrp="1"/>
          </p:cNvSpPr>
          <p:nvPr>
            <p:ph type="ftr" sz="quarter" idx="12"/>
          </p:nvPr>
        </p:nvSpPr>
        <p:spPr>
          <a:xfrm>
            <a:off x="3124200" y="6248400"/>
            <a:ext cx="2895600" cy="476250"/>
          </a:xfrm>
        </p:spPr>
        <p:txBody>
          <a:bodyPr/>
          <a:lstStyle>
            <a:lvl1pPr>
              <a:defRPr/>
            </a:lvl1pPr>
          </a:lstStyle>
          <a:p>
            <a:pPr>
              <a:defRPr/>
            </a:pPr>
            <a:endParaRPr lang="es-ES">
              <a:solidFill>
                <a:prstClr val="white">
                  <a:tint val="75000"/>
                </a:prstClr>
              </a:solidFill>
            </a:endParaRPr>
          </a:p>
        </p:txBody>
      </p:sp>
    </p:spTree>
    <p:extLst>
      <p:ext uri="{BB962C8B-B14F-4D97-AF65-F5344CB8AC3E}">
        <p14:creationId xmlns:p14="http://schemas.microsoft.com/office/powerpoint/2010/main" val="1900383354"/>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3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5519205E-DE07-48D3-9D81-8FF70C498003}" type="datetimeFigureOut">
              <a:rPr lang="es-ES">
                <a:solidFill>
                  <a:prstClr val="white">
                    <a:tint val="75000"/>
                  </a:prstClr>
                </a:solidFill>
              </a:rPr>
              <a:pPr>
                <a:defRPr/>
              </a:pPr>
              <a:t>15/06/16</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DB889595-EEDE-4D14-99C5-1D95936A5293}"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125179580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53F31D79-E739-4123-A617-B6FA9651A70D}" type="datetimeFigureOut">
              <a:rPr lang="es-ES">
                <a:solidFill>
                  <a:prstClr val="white">
                    <a:tint val="75000"/>
                  </a:prstClr>
                </a:solidFill>
              </a:rPr>
              <a:pPr>
                <a:defRPr/>
              </a:pPr>
              <a:t>15/06/16</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7A1C31FD-A375-4576-81F3-3A9974514124}"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4410579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1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58E869F4-9054-40ED-B3E1-C4F4C4E09A4A}" type="datetimeFigureOut">
              <a:rPr lang="es-ES">
                <a:solidFill>
                  <a:prstClr val="white">
                    <a:tint val="75000"/>
                  </a:prstClr>
                </a:solidFill>
              </a:rPr>
              <a:pPr>
                <a:defRPr/>
              </a:pPr>
              <a:t>15/06/16</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BD484344-D55A-43A1-AFA9-C6D8F7342AF8}"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42275278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6F1C9607-BE07-4030-8AF4-F05E5F0AA96B}" type="datetimeFigureOut">
              <a:rPr lang="es-ES">
                <a:solidFill>
                  <a:prstClr val="white">
                    <a:tint val="75000"/>
                  </a:prstClr>
                </a:solidFill>
              </a:rPr>
              <a:pPr>
                <a:defRPr/>
              </a:pPr>
              <a:t>15/06/16</a:t>
            </a:fld>
            <a:endParaRPr lang="es-ES">
              <a:solidFill>
                <a:prstClr val="white">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BF9B1B97-FAF6-4B9B-82FC-1533F8BE7494}"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247070761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6B501E5E-BBC5-4DAC-B750-47E2783CEAA4}" type="datetimeFigureOut">
              <a:rPr lang="es-ES">
                <a:solidFill>
                  <a:prstClr val="white">
                    <a:tint val="75000"/>
                  </a:prstClr>
                </a:solidFill>
              </a:rPr>
              <a:pPr>
                <a:defRPr/>
              </a:pPr>
              <a:t>15/06/16</a:t>
            </a:fld>
            <a:endParaRPr lang="es-ES">
              <a:solidFill>
                <a:prstClr val="white">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BC4ABB3B-7850-4846-8F3D-5800A1DA34E4}"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137083388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9F72D58D-2CA6-4FD9-8D96-BDE807A18C7F}" type="datetimeFigureOut">
              <a:rPr lang="es-ES">
                <a:solidFill>
                  <a:prstClr val="white">
                    <a:tint val="75000"/>
                  </a:prstClr>
                </a:solidFill>
              </a:rPr>
              <a:pPr>
                <a:defRPr/>
              </a:pPr>
              <a:t>15/06/16</a:t>
            </a:fld>
            <a:endParaRPr lang="es-ES">
              <a:solidFill>
                <a:prstClr val="white">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91E8254A-BD99-4505-8079-0414E1D4CCC3}"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159694842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DAC36D5F-28B3-4B8E-89F4-CBE946808D4E}" type="datetimeFigureOut">
              <a:rPr lang="es-ES">
                <a:solidFill>
                  <a:prstClr val="white">
                    <a:tint val="75000"/>
                  </a:prstClr>
                </a:solidFill>
              </a:rPr>
              <a:pPr>
                <a:defRPr/>
              </a:pPr>
              <a:t>15/06/16</a:t>
            </a:fld>
            <a:endParaRPr lang="es-ES">
              <a:solidFill>
                <a:prstClr val="white">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B3A9CE3F-BE97-4DDD-96D8-0182A0E740B4}"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54034579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432801CA-92E4-432E-8A08-0E7FB376A389}" type="datetimeFigureOut">
              <a:rPr lang="es-ES">
                <a:solidFill>
                  <a:prstClr val="white">
                    <a:tint val="75000"/>
                  </a:prstClr>
                </a:solidFill>
              </a:rPr>
              <a:pPr>
                <a:defRPr/>
              </a:pPr>
              <a:t>15/06/16</a:t>
            </a:fld>
            <a:endParaRPr lang="es-ES">
              <a:solidFill>
                <a:prstClr val="white">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1DB5DBCA-E5FB-46AB-8380-734D47D52811}"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408567963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44DD80D9-E9D8-45C3-B2F2-B4267149E5AC}" type="datetimeFigureOut">
              <a:rPr lang="es-ES">
                <a:solidFill>
                  <a:prstClr val="white">
                    <a:tint val="75000"/>
                  </a:prstClr>
                </a:solidFill>
              </a:rPr>
              <a:pPr>
                <a:defRPr/>
              </a:pPr>
              <a:t>15/06/16</a:t>
            </a:fld>
            <a:endParaRPr lang="es-ES">
              <a:solidFill>
                <a:prstClr val="white">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4EAFBD3B-FA75-4AB9-BB1D-F46F4A544020}"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74131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27702"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241980"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pPr>
              <a:defRPr/>
            </a:pPr>
            <a:endParaRPr lang="es-ES">
              <a:solidFill>
                <a:srgbClr val="003366"/>
              </a:solidFill>
            </a:endParaRPr>
          </a:p>
        </p:txBody>
      </p:sp>
      <p:sp>
        <p:nvSpPr>
          <p:cNvPr id="6" name="Footer Placeholder 5"/>
          <p:cNvSpPr>
            <a:spLocks noGrp="1"/>
          </p:cNvSpPr>
          <p:nvPr>
            <p:ph type="ftr" sz="quarter" idx="11"/>
          </p:nvPr>
        </p:nvSpPr>
        <p:spPr/>
        <p:txBody>
          <a:bodyPr/>
          <a:lstStyle/>
          <a:p>
            <a:pPr>
              <a:defRPr/>
            </a:pPr>
            <a:endParaRPr lang="es-ES">
              <a:solidFill>
                <a:srgbClr val="003366"/>
              </a:solidFill>
            </a:endParaRPr>
          </a:p>
        </p:txBody>
      </p:sp>
      <p:sp>
        <p:nvSpPr>
          <p:cNvPr id="7" name="Slide Number Placeholder 6"/>
          <p:cNvSpPr>
            <a:spLocks noGrp="1"/>
          </p:cNvSpPr>
          <p:nvPr>
            <p:ph type="sldNum" sz="quarter" idx="12"/>
          </p:nvPr>
        </p:nvSpPr>
        <p:spPr/>
        <p:txBody>
          <a:bodyPr/>
          <a:lstStyle/>
          <a:p>
            <a:pPr>
              <a:defRPr/>
            </a:pPr>
            <a:fld id="{0F6B9348-9338-467E-8114-F70E438E9564}"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166734066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E43C5753-5EA8-4DDD-BED1-1BBE4BF8B760}" type="datetimeFigureOut">
              <a:rPr lang="es-ES">
                <a:solidFill>
                  <a:prstClr val="white">
                    <a:tint val="75000"/>
                  </a:prstClr>
                </a:solidFill>
              </a:rPr>
              <a:pPr>
                <a:defRPr/>
              </a:pPr>
              <a:t>15/06/16</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F1B54F2B-CF66-4638-95E6-78A2F982795A}"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3381281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9"/>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6BFC1FA1-3D53-4899-9239-47F13D21F24D}" type="datetimeFigureOut">
              <a:rPr lang="es-ES">
                <a:solidFill>
                  <a:prstClr val="white">
                    <a:tint val="75000"/>
                  </a:prstClr>
                </a:solidFill>
              </a:rPr>
              <a:pPr>
                <a:defRPr/>
              </a:pPr>
              <a:t>15/06/16</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BAA5611A-1442-4188-9457-223946DF4725}"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11219447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9"/>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3" name="2 Marcador de fecha"/>
          <p:cNvSpPr>
            <a:spLocks noGrp="1"/>
          </p:cNvSpPr>
          <p:nvPr>
            <p:ph type="dt" sz="half" idx="10"/>
          </p:nvPr>
        </p:nvSpPr>
        <p:spPr>
          <a:xfrm>
            <a:off x="457200" y="6251575"/>
            <a:ext cx="2133600" cy="476250"/>
          </a:xfrm>
        </p:spPr>
        <p:txBody>
          <a:bodyPr/>
          <a:lstStyle>
            <a:lvl1pPr>
              <a:defRPr/>
            </a:lvl1pPr>
          </a:lstStyle>
          <a:p>
            <a:pPr>
              <a:defRPr/>
            </a:pPr>
            <a:endParaRPr lang="es-ES">
              <a:solidFill>
                <a:prstClr val="white">
                  <a:tint val="75000"/>
                </a:prstClr>
              </a:solidFill>
            </a:endParaRPr>
          </a:p>
        </p:txBody>
      </p:sp>
      <p:sp>
        <p:nvSpPr>
          <p:cNvPr id="4" name="3 Marcador de número de diapositiva"/>
          <p:cNvSpPr>
            <a:spLocks noGrp="1"/>
          </p:cNvSpPr>
          <p:nvPr>
            <p:ph type="sldNum" sz="quarter" idx="11"/>
          </p:nvPr>
        </p:nvSpPr>
        <p:spPr>
          <a:xfrm>
            <a:off x="6553200" y="6248400"/>
            <a:ext cx="2133600" cy="476250"/>
          </a:xfrm>
        </p:spPr>
        <p:txBody>
          <a:bodyPr/>
          <a:lstStyle>
            <a:lvl1pPr>
              <a:defRPr/>
            </a:lvl1pPr>
          </a:lstStyle>
          <a:p>
            <a:pPr>
              <a:defRPr/>
            </a:pPr>
            <a:fld id="{8394AF5D-73EF-4D20-A972-E492FB11E94C}" type="slidenum">
              <a:rPr lang="es-ES">
                <a:solidFill>
                  <a:prstClr val="white">
                    <a:tint val="75000"/>
                  </a:prstClr>
                </a:solidFill>
              </a:rPr>
              <a:pPr>
                <a:defRPr/>
              </a:pPr>
              <a:t>‹Nr.›</a:t>
            </a:fld>
            <a:endParaRPr lang="es-ES">
              <a:solidFill>
                <a:prstClr val="white">
                  <a:tint val="75000"/>
                </a:prstClr>
              </a:solidFill>
            </a:endParaRPr>
          </a:p>
        </p:txBody>
      </p:sp>
      <p:sp>
        <p:nvSpPr>
          <p:cNvPr id="5" name="4 Marcador de pie de página"/>
          <p:cNvSpPr>
            <a:spLocks noGrp="1"/>
          </p:cNvSpPr>
          <p:nvPr>
            <p:ph type="ftr" sz="quarter" idx="12"/>
          </p:nvPr>
        </p:nvSpPr>
        <p:spPr>
          <a:xfrm>
            <a:off x="3124200" y="6248400"/>
            <a:ext cx="2895600" cy="476250"/>
          </a:xfrm>
        </p:spPr>
        <p:txBody>
          <a:bodyPr/>
          <a:lstStyle>
            <a:lvl1pPr>
              <a:defRPr/>
            </a:lvl1pPr>
          </a:lstStyle>
          <a:p>
            <a:pPr>
              <a:defRPr/>
            </a:pPr>
            <a:endParaRPr lang="es-ES">
              <a:solidFill>
                <a:prstClr val="white">
                  <a:tint val="75000"/>
                </a:prstClr>
              </a:solidFill>
            </a:endParaRPr>
          </a:p>
        </p:txBody>
      </p:sp>
    </p:spTree>
    <p:extLst>
      <p:ext uri="{BB962C8B-B14F-4D97-AF65-F5344CB8AC3E}">
        <p14:creationId xmlns:p14="http://schemas.microsoft.com/office/powerpoint/2010/main" val="3325429865"/>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3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5519205E-DE07-48D3-9D81-8FF70C498003}" type="datetimeFigureOut">
              <a:rPr lang="es-ES">
                <a:solidFill>
                  <a:prstClr val="white">
                    <a:tint val="75000"/>
                  </a:prstClr>
                </a:solidFill>
              </a:rPr>
              <a:pPr>
                <a:defRPr/>
              </a:pPr>
              <a:t>15/06/16</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DB889595-EEDE-4D14-99C5-1D95936A5293}"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337873101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53F31D79-E739-4123-A617-B6FA9651A70D}" type="datetimeFigureOut">
              <a:rPr lang="es-ES">
                <a:solidFill>
                  <a:prstClr val="white">
                    <a:tint val="75000"/>
                  </a:prstClr>
                </a:solidFill>
              </a:rPr>
              <a:pPr>
                <a:defRPr/>
              </a:pPr>
              <a:t>15/06/16</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7A1C31FD-A375-4576-81F3-3A9974514124}"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74360853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1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58E869F4-9054-40ED-B3E1-C4F4C4E09A4A}" type="datetimeFigureOut">
              <a:rPr lang="es-ES">
                <a:solidFill>
                  <a:prstClr val="white">
                    <a:tint val="75000"/>
                  </a:prstClr>
                </a:solidFill>
              </a:rPr>
              <a:pPr>
                <a:defRPr/>
              </a:pPr>
              <a:t>15/06/16</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BD484344-D55A-43A1-AFA9-C6D8F7342AF8}"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326170620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6F1C9607-BE07-4030-8AF4-F05E5F0AA96B}" type="datetimeFigureOut">
              <a:rPr lang="es-ES">
                <a:solidFill>
                  <a:prstClr val="white">
                    <a:tint val="75000"/>
                  </a:prstClr>
                </a:solidFill>
              </a:rPr>
              <a:pPr>
                <a:defRPr/>
              </a:pPr>
              <a:t>15/06/16</a:t>
            </a:fld>
            <a:endParaRPr lang="es-ES">
              <a:solidFill>
                <a:prstClr val="white">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BF9B1B97-FAF6-4B9B-82FC-1533F8BE7494}"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28409190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6B501E5E-BBC5-4DAC-B750-47E2783CEAA4}" type="datetimeFigureOut">
              <a:rPr lang="es-ES">
                <a:solidFill>
                  <a:prstClr val="white">
                    <a:tint val="75000"/>
                  </a:prstClr>
                </a:solidFill>
              </a:rPr>
              <a:pPr>
                <a:defRPr/>
              </a:pPr>
              <a:t>15/06/16</a:t>
            </a:fld>
            <a:endParaRPr lang="es-ES">
              <a:solidFill>
                <a:prstClr val="white">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BC4ABB3B-7850-4846-8F3D-5800A1DA34E4}"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396669770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9F72D58D-2CA6-4FD9-8D96-BDE807A18C7F}" type="datetimeFigureOut">
              <a:rPr lang="es-ES">
                <a:solidFill>
                  <a:prstClr val="white">
                    <a:tint val="75000"/>
                  </a:prstClr>
                </a:solidFill>
              </a:rPr>
              <a:pPr>
                <a:defRPr/>
              </a:pPr>
              <a:t>15/06/16</a:t>
            </a:fld>
            <a:endParaRPr lang="es-ES">
              <a:solidFill>
                <a:prstClr val="white">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91E8254A-BD99-4505-8079-0414E1D4CCC3}"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317345562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DAC36D5F-28B3-4B8E-89F4-CBE946808D4E}" type="datetimeFigureOut">
              <a:rPr lang="es-ES">
                <a:solidFill>
                  <a:prstClr val="white">
                    <a:tint val="75000"/>
                  </a:prstClr>
                </a:solidFill>
              </a:rPr>
              <a:pPr>
                <a:defRPr/>
              </a:pPr>
              <a:t>15/06/16</a:t>
            </a:fld>
            <a:endParaRPr lang="es-ES">
              <a:solidFill>
                <a:prstClr val="white">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B3A9CE3F-BE97-4DDD-96D8-0182A0E740B4}"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2191991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7701"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27702"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241978"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241978"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pPr>
              <a:defRPr/>
            </a:pPr>
            <a:endParaRPr lang="es-ES">
              <a:solidFill>
                <a:srgbClr val="003366"/>
              </a:solidFill>
            </a:endParaRPr>
          </a:p>
        </p:txBody>
      </p:sp>
      <p:sp>
        <p:nvSpPr>
          <p:cNvPr id="8" name="Footer Placeholder 7"/>
          <p:cNvSpPr>
            <a:spLocks noGrp="1"/>
          </p:cNvSpPr>
          <p:nvPr>
            <p:ph type="ftr" sz="quarter" idx="11"/>
          </p:nvPr>
        </p:nvSpPr>
        <p:spPr/>
        <p:txBody>
          <a:bodyPr/>
          <a:lstStyle/>
          <a:p>
            <a:pPr>
              <a:defRPr/>
            </a:pPr>
            <a:endParaRPr lang="es-ES">
              <a:solidFill>
                <a:srgbClr val="003366"/>
              </a:solidFill>
            </a:endParaRPr>
          </a:p>
        </p:txBody>
      </p:sp>
      <p:sp>
        <p:nvSpPr>
          <p:cNvPr id="9" name="Slide Number Placeholder 8"/>
          <p:cNvSpPr>
            <a:spLocks noGrp="1"/>
          </p:cNvSpPr>
          <p:nvPr>
            <p:ph type="sldNum" sz="quarter" idx="12"/>
          </p:nvPr>
        </p:nvSpPr>
        <p:spPr/>
        <p:txBody>
          <a:bodyPr/>
          <a:lstStyle/>
          <a:p>
            <a:pPr>
              <a:defRPr/>
            </a:pPr>
            <a:fld id="{86A40981-A70A-45D3-916D-E414D5700BC7}"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267976683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432801CA-92E4-432E-8A08-0E7FB376A389}" type="datetimeFigureOut">
              <a:rPr lang="es-ES">
                <a:solidFill>
                  <a:prstClr val="white">
                    <a:tint val="75000"/>
                  </a:prstClr>
                </a:solidFill>
              </a:rPr>
              <a:pPr>
                <a:defRPr/>
              </a:pPr>
              <a:t>15/06/16</a:t>
            </a:fld>
            <a:endParaRPr lang="es-ES">
              <a:solidFill>
                <a:prstClr val="white">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1DB5DBCA-E5FB-46AB-8380-734D47D52811}"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418758481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44DD80D9-E9D8-45C3-B2F2-B4267149E5AC}" type="datetimeFigureOut">
              <a:rPr lang="es-ES">
                <a:solidFill>
                  <a:prstClr val="white">
                    <a:tint val="75000"/>
                  </a:prstClr>
                </a:solidFill>
              </a:rPr>
              <a:pPr>
                <a:defRPr/>
              </a:pPr>
              <a:t>15/06/16</a:t>
            </a:fld>
            <a:endParaRPr lang="es-ES">
              <a:solidFill>
                <a:prstClr val="white">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4EAFBD3B-FA75-4AB9-BB1D-F46F4A544020}"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312797951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E43C5753-5EA8-4DDD-BED1-1BBE4BF8B760}" type="datetimeFigureOut">
              <a:rPr lang="es-ES">
                <a:solidFill>
                  <a:prstClr val="white">
                    <a:tint val="75000"/>
                  </a:prstClr>
                </a:solidFill>
              </a:rPr>
              <a:pPr>
                <a:defRPr/>
              </a:pPr>
              <a:t>15/06/16</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F1B54F2B-CF66-4638-95E6-78A2F982795A}"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165412812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9"/>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6BFC1FA1-3D53-4899-9239-47F13D21F24D}" type="datetimeFigureOut">
              <a:rPr lang="es-ES">
                <a:solidFill>
                  <a:prstClr val="white">
                    <a:tint val="75000"/>
                  </a:prstClr>
                </a:solidFill>
              </a:rPr>
              <a:pPr>
                <a:defRPr/>
              </a:pPr>
              <a:t>15/06/16</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BAA5611A-1442-4188-9457-223946DF4725}"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92874676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9"/>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3" name="2 Marcador de fecha"/>
          <p:cNvSpPr>
            <a:spLocks noGrp="1"/>
          </p:cNvSpPr>
          <p:nvPr>
            <p:ph type="dt" sz="half" idx="10"/>
          </p:nvPr>
        </p:nvSpPr>
        <p:spPr>
          <a:xfrm>
            <a:off x="457200" y="6251575"/>
            <a:ext cx="2133600" cy="476250"/>
          </a:xfrm>
        </p:spPr>
        <p:txBody>
          <a:bodyPr/>
          <a:lstStyle>
            <a:lvl1pPr>
              <a:defRPr/>
            </a:lvl1pPr>
          </a:lstStyle>
          <a:p>
            <a:pPr>
              <a:defRPr/>
            </a:pPr>
            <a:endParaRPr lang="es-ES">
              <a:solidFill>
                <a:prstClr val="white">
                  <a:tint val="75000"/>
                </a:prstClr>
              </a:solidFill>
            </a:endParaRPr>
          </a:p>
        </p:txBody>
      </p:sp>
      <p:sp>
        <p:nvSpPr>
          <p:cNvPr id="4" name="3 Marcador de número de diapositiva"/>
          <p:cNvSpPr>
            <a:spLocks noGrp="1"/>
          </p:cNvSpPr>
          <p:nvPr>
            <p:ph type="sldNum" sz="quarter" idx="11"/>
          </p:nvPr>
        </p:nvSpPr>
        <p:spPr>
          <a:xfrm>
            <a:off x="6553200" y="6248400"/>
            <a:ext cx="2133600" cy="476250"/>
          </a:xfrm>
        </p:spPr>
        <p:txBody>
          <a:bodyPr/>
          <a:lstStyle>
            <a:lvl1pPr>
              <a:defRPr/>
            </a:lvl1pPr>
          </a:lstStyle>
          <a:p>
            <a:pPr>
              <a:defRPr/>
            </a:pPr>
            <a:fld id="{8394AF5D-73EF-4D20-A972-E492FB11E94C}" type="slidenum">
              <a:rPr lang="es-ES">
                <a:solidFill>
                  <a:prstClr val="white">
                    <a:tint val="75000"/>
                  </a:prstClr>
                </a:solidFill>
              </a:rPr>
              <a:pPr>
                <a:defRPr/>
              </a:pPr>
              <a:t>‹Nr.›</a:t>
            </a:fld>
            <a:endParaRPr lang="es-ES">
              <a:solidFill>
                <a:prstClr val="white">
                  <a:tint val="75000"/>
                </a:prstClr>
              </a:solidFill>
            </a:endParaRPr>
          </a:p>
        </p:txBody>
      </p:sp>
      <p:sp>
        <p:nvSpPr>
          <p:cNvPr id="5" name="4 Marcador de pie de página"/>
          <p:cNvSpPr>
            <a:spLocks noGrp="1"/>
          </p:cNvSpPr>
          <p:nvPr>
            <p:ph type="ftr" sz="quarter" idx="12"/>
          </p:nvPr>
        </p:nvSpPr>
        <p:spPr>
          <a:xfrm>
            <a:off x="3124200" y="6248400"/>
            <a:ext cx="2895600" cy="476250"/>
          </a:xfrm>
        </p:spPr>
        <p:txBody>
          <a:bodyPr/>
          <a:lstStyle>
            <a:lvl1pPr>
              <a:defRPr/>
            </a:lvl1pPr>
          </a:lstStyle>
          <a:p>
            <a:pPr>
              <a:defRPr/>
            </a:pPr>
            <a:endParaRPr lang="es-ES">
              <a:solidFill>
                <a:prstClr val="white">
                  <a:tint val="75000"/>
                </a:prstClr>
              </a:solidFill>
            </a:endParaRPr>
          </a:p>
        </p:txBody>
      </p:sp>
    </p:spTree>
    <p:extLst>
      <p:ext uri="{BB962C8B-B14F-4D97-AF65-F5344CB8AC3E}">
        <p14:creationId xmlns:p14="http://schemas.microsoft.com/office/powerpoint/2010/main" val="3948284439"/>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4E985253-2F3F-484F-AD7C-9E559D84A0D5}" type="datetimeFigureOut">
              <a:rPr lang="es-MX" smtClean="0">
                <a:solidFill>
                  <a:prstClr val="black">
                    <a:tint val="75000"/>
                  </a:prstClr>
                </a:solidFill>
              </a:rPr>
              <a:pPr/>
              <a:t>15/06/16</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7B24EF98-C347-4157-92C7-DE1653504EFD}"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9004634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4E985253-2F3F-484F-AD7C-9E559D84A0D5}" type="datetimeFigureOut">
              <a:rPr lang="es-MX" smtClean="0">
                <a:solidFill>
                  <a:prstClr val="black">
                    <a:tint val="75000"/>
                  </a:prstClr>
                </a:solidFill>
              </a:rPr>
              <a:pPr/>
              <a:t>15/06/16</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7B24EF98-C347-4157-92C7-DE1653504EFD}"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183693479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7" y="1709738"/>
            <a:ext cx="78867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3887"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4E985253-2F3F-484F-AD7C-9E559D84A0D5}" type="datetimeFigureOut">
              <a:rPr lang="es-MX" smtClean="0">
                <a:solidFill>
                  <a:prstClr val="black">
                    <a:tint val="75000"/>
                  </a:prstClr>
                </a:solidFill>
              </a:rPr>
              <a:pPr/>
              <a:t>15/06/16</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7B24EF98-C347-4157-92C7-DE1653504EFD}"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83053193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4E985253-2F3F-484F-AD7C-9E559D84A0D5}" type="datetimeFigureOut">
              <a:rPr lang="es-MX" smtClean="0">
                <a:solidFill>
                  <a:prstClr val="black">
                    <a:tint val="75000"/>
                  </a:prstClr>
                </a:solidFill>
              </a:rPr>
              <a:pPr/>
              <a:t>15/06/16</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7B24EF98-C347-4157-92C7-DE1653504EFD}"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345059834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4E985253-2F3F-484F-AD7C-9E559D84A0D5}" type="datetimeFigureOut">
              <a:rPr lang="es-MX" smtClean="0">
                <a:solidFill>
                  <a:prstClr val="black">
                    <a:tint val="75000"/>
                  </a:prstClr>
                </a:solidFill>
              </a:rPr>
              <a:pPr/>
              <a:t>15/06/16</a:t>
            </a:fld>
            <a:endParaRPr lang="es-MX">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MX">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7B24EF98-C347-4157-92C7-DE1653504EFD}"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1938717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3"/>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4"/>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1867798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4E985253-2F3F-484F-AD7C-9E559D84A0D5}" type="datetimeFigureOut">
              <a:rPr lang="es-MX" smtClean="0">
                <a:solidFill>
                  <a:prstClr val="black">
                    <a:tint val="75000"/>
                  </a:prstClr>
                </a:solidFill>
              </a:rPr>
              <a:pPr/>
              <a:t>15/06/16</a:t>
            </a:fld>
            <a:endParaRPr lang="es-MX">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MX">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7B24EF98-C347-4157-92C7-DE1653504EFD}"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274837373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E985253-2F3F-484F-AD7C-9E559D84A0D5}" type="datetimeFigureOut">
              <a:rPr lang="es-MX" smtClean="0">
                <a:solidFill>
                  <a:prstClr val="black">
                    <a:tint val="75000"/>
                  </a:prstClr>
                </a:solidFill>
              </a:rPr>
              <a:pPr/>
              <a:t>15/06/16</a:t>
            </a:fld>
            <a:endParaRPr lang="es-MX">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MX">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7B24EF98-C347-4157-92C7-DE1653504EFD}"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7182872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4E985253-2F3F-484F-AD7C-9E559D84A0D5}" type="datetimeFigureOut">
              <a:rPr lang="es-MX" smtClean="0">
                <a:solidFill>
                  <a:prstClr val="black">
                    <a:tint val="75000"/>
                  </a:prstClr>
                </a:solidFill>
              </a:rPr>
              <a:pPr/>
              <a:t>15/06/16</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7B24EF98-C347-4157-92C7-DE1653504EFD}"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310343723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4E985253-2F3F-484F-AD7C-9E559D84A0D5}" type="datetimeFigureOut">
              <a:rPr lang="es-MX" smtClean="0">
                <a:solidFill>
                  <a:prstClr val="black">
                    <a:tint val="75000"/>
                  </a:prstClr>
                </a:solidFill>
              </a:rPr>
              <a:pPr/>
              <a:t>15/06/16</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7B24EF98-C347-4157-92C7-DE1653504EFD}"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50621621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4E985253-2F3F-484F-AD7C-9E559D84A0D5}" type="datetimeFigureOut">
              <a:rPr lang="es-MX" smtClean="0">
                <a:solidFill>
                  <a:prstClr val="black">
                    <a:tint val="75000"/>
                  </a:prstClr>
                </a:solidFill>
              </a:rPr>
              <a:pPr/>
              <a:t>15/06/16</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7B24EF98-C347-4157-92C7-DE1653504EFD}"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308687758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4E985253-2F3F-484F-AD7C-9E559D84A0D5}" type="datetimeFigureOut">
              <a:rPr lang="es-MX" smtClean="0">
                <a:solidFill>
                  <a:prstClr val="black">
                    <a:tint val="75000"/>
                  </a:prstClr>
                </a:solidFill>
              </a:rPr>
              <a:pPr/>
              <a:t>15/06/16</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7B24EF98-C347-4157-92C7-DE1653504EFD}"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123064184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MX"/>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MX"/>
          </a:p>
        </p:txBody>
      </p:sp>
      <p:sp>
        <p:nvSpPr>
          <p:cNvPr id="4" name="Date Placeholder 3"/>
          <p:cNvSpPr>
            <a:spLocks noGrp="1"/>
          </p:cNvSpPr>
          <p:nvPr>
            <p:ph type="dt" sz="half" idx="10"/>
          </p:nvPr>
        </p:nvSpPr>
        <p:spPr/>
        <p:txBody>
          <a:bodyPr/>
          <a:lstStyle/>
          <a:p>
            <a:fld id="{33AF6617-3CE3-405C-8199-78CFE5F59F66}" type="datetimeFigureOut">
              <a:rPr lang="es-MX" smtClean="0">
                <a:solidFill>
                  <a:prstClr val="white">
                    <a:tint val="75000"/>
                  </a:prstClr>
                </a:solidFill>
              </a:rPr>
              <a:pPr/>
              <a:t>15/06/16</a:t>
            </a:fld>
            <a:endParaRPr lang="es-MX">
              <a:solidFill>
                <a:prstClr val="white">
                  <a:tint val="75000"/>
                </a:prstClr>
              </a:solidFill>
            </a:endParaRPr>
          </a:p>
        </p:txBody>
      </p:sp>
      <p:sp>
        <p:nvSpPr>
          <p:cNvPr id="5" name="Footer Placeholder 4"/>
          <p:cNvSpPr>
            <a:spLocks noGrp="1"/>
          </p:cNvSpPr>
          <p:nvPr>
            <p:ph type="ftr" sz="quarter" idx="11"/>
          </p:nvPr>
        </p:nvSpPr>
        <p:spPr/>
        <p:txBody>
          <a:bodyPr/>
          <a:lstStyle/>
          <a:p>
            <a:endParaRPr lang="es-MX">
              <a:solidFill>
                <a:prstClr val="white">
                  <a:tint val="75000"/>
                </a:prstClr>
              </a:solidFill>
            </a:endParaRPr>
          </a:p>
        </p:txBody>
      </p:sp>
      <p:sp>
        <p:nvSpPr>
          <p:cNvPr id="6" name="Slide Number Placeholder 5"/>
          <p:cNvSpPr>
            <a:spLocks noGrp="1"/>
          </p:cNvSpPr>
          <p:nvPr>
            <p:ph type="sldNum" sz="quarter" idx="12"/>
          </p:nvPr>
        </p:nvSpPr>
        <p:spPr/>
        <p:txBody>
          <a:bodyPr/>
          <a:lstStyle/>
          <a:p>
            <a:fld id="{2E654E0A-6010-47C7-8E83-DD7648C56C94}" type="slidenum">
              <a:rPr lang="es-MX" smtClean="0">
                <a:solidFill>
                  <a:prstClr val="white">
                    <a:tint val="75000"/>
                  </a:prstClr>
                </a:solidFill>
              </a:rPr>
              <a:pPr/>
              <a:t>‹Nr.›</a:t>
            </a:fld>
            <a:endParaRPr lang="es-MX">
              <a:solidFill>
                <a:prstClr val="white">
                  <a:tint val="75000"/>
                </a:prstClr>
              </a:solidFill>
            </a:endParaRPr>
          </a:p>
        </p:txBody>
      </p:sp>
    </p:spTree>
    <p:extLst>
      <p:ext uri="{BB962C8B-B14F-4D97-AF65-F5344CB8AC3E}">
        <p14:creationId xmlns:p14="http://schemas.microsoft.com/office/powerpoint/2010/main" val="65775442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33AF6617-3CE3-405C-8199-78CFE5F59F66}" type="datetimeFigureOut">
              <a:rPr lang="es-MX" smtClean="0">
                <a:solidFill>
                  <a:prstClr val="white">
                    <a:tint val="75000"/>
                  </a:prstClr>
                </a:solidFill>
              </a:rPr>
              <a:pPr/>
              <a:t>15/06/16</a:t>
            </a:fld>
            <a:endParaRPr lang="es-MX">
              <a:solidFill>
                <a:prstClr val="white">
                  <a:tint val="75000"/>
                </a:prstClr>
              </a:solidFill>
            </a:endParaRPr>
          </a:p>
        </p:txBody>
      </p:sp>
      <p:sp>
        <p:nvSpPr>
          <p:cNvPr id="5" name="Footer Placeholder 4"/>
          <p:cNvSpPr>
            <a:spLocks noGrp="1"/>
          </p:cNvSpPr>
          <p:nvPr>
            <p:ph type="ftr" sz="quarter" idx="11"/>
          </p:nvPr>
        </p:nvSpPr>
        <p:spPr/>
        <p:txBody>
          <a:bodyPr/>
          <a:lstStyle/>
          <a:p>
            <a:endParaRPr lang="es-MX">
              <a:solidFill>
                <a:prstClr val="white">
                  <a:tint val="75000"/>
                </a:prstClr>
              </a:solidFill>
            </a:endParaRPr>
          </a:p>
        </p:txBody>
      </p:sp>
      <p:sp>
        <p:nvSpPr>
          <p:cNvPr id="6" name="Slide Number Placeholder 5"/>
          <p:cNvSpPr>
            <a:spLocks noGrp="1"/>
          </p:cNvSpPr>
          <p:nvPr>
            <p:ph type="sldNum" sz="quarter" idx="12"/>
          </p:nvPr>
        </p:nvSpPr>
        <p:spPr/>
        <p:txBody>
          <a:bodyPr/>
          <a:lstStyle/>
          <a:p>
            <a:fld id="{2E654E0A-6010-47C7-8E83-DD7648C56C94}" type="slidenum">
              <a:rPr lang="es-MX" smtClean="0">
                <a:solidFill>
                  <a:prstClr val="white">
                    <a:tint val="75000"/>
                  </a:prstClr>
                </a:solidFill>
              </a:rPr>
              <a:pPr/>
              <a:t>‹Nr.›</a:t>
            </a:fld>
            <a:endParaRPr lang="es-MX">
              <a:solidFill>
                <a:prstClr val="white">
                  <a:tint val="75000"/>
                </a:prstClr>
              </a:solidFill>
            </a:endParaRPr>
          </a:p>
        </p:txBody>
      </p:sp>
    </p:spTree>
    <p:extLst>
      <p:ext uri="{BB962C8B-B14F-4D97-AF65-F5344CB8AC3E}">
        <p14:creationId xmlns:p14="http://schemas.microsoft.com/office/powerpoint/2010/main" val="233156119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MX"/>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AF6617-3CE3-405C-8199-78CFE5F59F66}" type="datetimeFigureOut">
              <a:rPr lang="es-MX" smtClean="0">
                <a:solidFill>
                  <a:prstClr val="white">
                    <a:tint val="75000"/>
                  </a:prstClr>
                </a:solidFill>
              </a:rPr>
              <a:pPr/>
              <a:t>15/06/16</a:t>
            </a:fld>
            <a:endParaRPr lang="es-MX">
              <a:solidFill>
                <a:prstClr val="white">
                  <a:tint val="75000"/>
                </a:prstClr>
              </a:solidFill>
            </a:endParaRPr>
          </a:p>
        </p:txBody>
      </p:sp>
      <p:sp>
        <p:nvSpPr>
          <p:cNvPr id="5" name="Footer Placeholder 4"/>
          <p:cNvSpPr>
            <a:spLocks noGrp="1"/>
          </p:cNvSpPr>
          <p:nvPr>
            <p:ph type="ftr" sz="quarter" idx="11"/>
          </p:nvPr>
        </p:nvSpPr>
        <p:spPr/>
        <p:txBody>
          <a:bodyPr/>
          <a:lstStyle/>
          <a:p>
            <a:endParaRPr lang="es-MX">
              <a:solidFill>
                <a:prstClr val="white">
                  <a:tint val="75000"/>
                </a:prstClr>
              </a:solidFill>
            </a:endParaRPr>
          </a:p>
        </p:txBody>
      </p:sp>
      <p:sp>
        <p:nvSpPr>
          <p:cNvPr id="6" name="Slide Number Placeholder 5"/>
          <p:cNvSpPr>
            <a:spLocks noGrp="1"/>
          </p:cNvSpPr>
          <p:nvPr>
            <p:ph type="sldNum" sz="quarter" idx="12"/>
          </p:nvPr>
        </p:nvSpPr>
        <p:spPr/>
        <p:txBody>
          <a:bodyPr/>
          <a:lstStyle/>
          <a:p>
            <a:fld id="{2E654E0A-6010-47C7-8E83-DD7648C56C94}" type="slidenum">
              <a:rPr lang="es-MX" smtClean="0">
                <a:solidFill>
                  <a:prstClr val="white">
                    <a:tint val="75000"/>
                  </a:prstClr>
                </a:solidFill>
              </a:rPr>
              <a:pPr/>
              <a:t>‹Nr.›</a:t>
            </a:fld>
            <a:endParaRPr lang="es-MX">
              <a:solidFill>
                <a:prstClr val="white">
                  <a:tint val="75000"/>
                </a:prstClr>
              </a:solidFill>
            </a:endParaRPr>
          </a:p>
        </p:txBody>
      </p:sp>
    </p:spTree>
    <p:extLst>
      <p:ext uri="{BB962C8B-B14F-4D97-AF65-F5344CB8AC3E}">
        <p14:creationId xmlns:p14="http://schemas.microsoft.com/office/powerpoint/2010/main" val="69333526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Date Placeholder 4"/>
          <p:cNvSpPr>
            <a:spLocks noGrp="1"/>
          </p:cNvSpPr>
          <p:nvPr>
            <p:ph type="dt" sz="half" idx="10"/>
          </p:nvPr>
        </p:nvSpPr>
        <p:spPr/>
        <p:txBody>
          <a:bodyPr/>
          <a:lstStyle/>
          <a:p>
            <a:fld id="{33AF6617-3CE3-405C-8199-78CFE5F59F66}" type="datetimeFigureOut">
              <a:rPr lang="es-MX" smtClean="0">
                <a:solidFill>
                  <a:prstClr val="white">
                    <a:tint val="75000"/>
                  </a:prstClr>
                </a:solidFill>
              </a:rPr>
              <a:pPr/>
              <a:t>15/06/16</a:t>
            </a:fld>
            <a:endParaRPr lang="es-MX">
              <a:solidFill>
                <a:prstClr val="white">
                  <a:tint val="75000"/>
                </a:prstClr>
              </a:solidFill>
            </a:endParaRPr>
          </a:p>
        </p:txBody>
      </p:sp>
      <p:sp>
        <p:nvSpPr>
          <p:cNvPr id="6" name="Footer Placeholder 5"/>
          <p:cNvSpPr>
            <a:spLocks noGrp="1"/>
          </p:cNvSpPr>
          <p:nvPr>
            <p:ph type="ftr" sz="quarter" idx="11"/>
          </p:nvPr>
        </p:nvSpPr>
        <p:spPr/>
        <p:txBody>
          <a:bodyPr/>
          <a:lstStyle/>
          <a:p>
            <a:endParaRPr lang="es-MX">
              <a:solidFill>
                <a:prstClr val="white">
                  <a:tint val="75000"/>
                </a:prstClr>
              </a:solidFill>
            </a:endParaRPr>
          </a:p>
        </p:txBody>
      </p:sp>
      <p:sp>
        <p:nvSpPr>
          <p:cNvPr id="7" name="Slide Number Placeholder 6"/>
          <p:cNvSpPr>
            <a:spLocks noGrp="1"/>
          </p:cNvSpPr>
          <p:nvPr>
            <p:ph type="sldNum" sz="quarter" idx="12"/>
          </p:nvPr>
        </p:nvSpPr>
        <p:spPr/>
        <p:txBody>
          <a:bodyPr/>
          <a:lstStyle/>
          <a:p>
            <a:fld id="{2E654E0A-6010-47C7-8E83-DD7648C56C94}" type="slidenum">
              <a:rPr lang="es-MX" smtClean="0">
                <a:solidFill>
                  <a:prstClr val="white">
                    <a:tint val="75000"/>
                  </a:prstClr>
                </a:solidFill>
              </a:rPr>
              <a:pPr/>
              <a:t>‹Nr.›</a:t>
            </a:fld>
            <a:endParaRPr lang="es-MX">
              <a:solidFill>
                <a:prstClr val="white">
                  <a:tint val="75000"/>
                </a:prstClr>
              </a:solidFill>
            </a:endParaRPr>
          </a:p>
        </p:txBody>
      </p:sp>
    </p:spTree>
    <p:extLst>
      <p:ext uri="{BB962C8B-B14F-4D97-AF65-F5344CB8AC3E}">
        <p14:creationId xmlns:p14="http://schemas.microsoft.com/office/powerpoint/2010/main" val="1384566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s-ES">
              <a:solidFill>
                <a:srgbClr val="003366"/>
              </a:solidFill>
            </a:endParaRPr>
          </a:p>
        </p:txBody>
      </p:sp>
      <p:sp>
        <p:nvSpPr>
          <p:cNvPr id="5" name="Footer Placeholder 2"/>
          <p:cNvSpPr>
            <a:spLocks noGrp="1"/>
          </p:cNvSpPr>
          <p:nvPr>
            <p:ph type="ftr" sz="quarter" idx="11"/>
          </p:nvPr>
        </p:nvSpPr>
        <p:spPr/>
        <p:txBody>
          <a:bodyPr/>
          <a:lstStyle/>
          <a:p>
            <a:pPr>
              <a:defRPr/>
            </a:pPr>
            <a:endParaRPr lang="es-ES">
              <a:solidFill>
                <a:srgbClr val="003366"/>
              </a:solidFill>
            </a:endParaRPr>
          </a:p>
        </p:txBody>
      </p:sp>
      <p:sp>
        <p:nvSpPr>
          <p:cNvPr id="6" name="Slide Number Placeholder 3"/>
          <p:cNvSpPr>
            <a:spLocks noGrp="1"/>
          </p:cNvSpPr>
          <p:nvPr>
            <p:ph type="sldNum" sz="quarter" idx="12"/>
          </p:nvPr>
        </p:nvSpPr>
        <p:spPr/>
        <p:txBody>
          <a:bodyPr/>
          <a:lstStyle/>
          <a:p>
            <a:pPr>
              <a:defRPr/>
            </a:pPr>
            <a:fld id="{C4F364FF-7010-4A9F-8267-BF6AC07FFBD8}"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295144337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MX"/>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7" name="Date Placeholder 6"/>
          <p:cNvSpPr>
            <a:spLocks noGrp="1"/>
          </p:cNvSpPr>
          <p:nvPr>
            <p:ph type="dt" sz="half" idx="10"/>
          </p:nvPr>
        </p:nvSpPr>
        <p:spPr/>
        <p:txBody>
          <a:bodyPr/>
          <a:lstStyle/>
          <a:p>
            <a:fld id="{33AF6617-3CE3-405C-8199-78CFE5F59F66}" type="datetimeFigureOut">
              <a:rPr lang="es-MX" smtClean="0">
                <a:solidFill>
                  <a:prstClr val="white">
                    <a:tint val="75000"/>
                  </a:prstClr>
                </a:solidFill>
              </a:rPr>
              <a:pPr/>
              <a:t>15/06/16</a:t>
            </a:fld>
            <a:endParaRPr lang="es-MX">
              <a:solidFill>
                <a:prstClr val="white">
                  <a:tint val="75000"/>
                </a:prstClr>
              </a:solidFill>
            </a:endParaRPr>
          </a:p>
        </p:txBody>
      </p:sp>
      <p:sp>
        <p:nvSpPr>
          <p:cNvPr id="8" name="Footer Placeholder 7"/>
          <p:cNvSpPr>
            <a:spLocks noGrp="1"/>
          </p:cNvSpPr>
          <p:nvPr>
            <p:ph type="ftr" sz="quarter" idx="11"/>
          </p:nvPr>
        </p:nvSpPr>
        <p:spPr/>
        <p:txBody>
          <a:bodyPr/>
          <a:lstStyle/>
          <a:p>
            <a:endParaRPr lang="es-MX">
              <a:solidFill>
                <a:prstClr val="white">
                  <a:tint val="75000"/>
                </a:prstClr>
              </a:solidFill>
            </a:endParaRPr>
          </a:p>
        </p:txBody>
      </p:sp>
      <p:sp>
        <p:nvSpPr>
          <p:cNvPr id="9" name="Slide Number Placeholder 8"/>
          <p:cNvSpPr>
            <a:spLocks noGrp="1"/>
          </p:cNvSpPr>
          <p:nvPr>
            <p:ph type="sldNum" sz="quarter" idx="12"/>
          </p:nvPr>
        </p:nvSpPr>
        <p:spPr/>
        <p:txBody>
          <a:bodyPr/>
          <a:lstStyle/>
          <a:p>
            <a:fld id="{2E654E0A-6010-47C7-8E83-DD7648C56C94}" type="slidenum">
              <a:rPr lang="es-MX" smtClean="0">
                <a:solidFill>
                  <a:prstClr val="white">
                    <a:tint val="75000"/>
                  </a:prstClr>
                </a:solidFill>
              </a:rPr>
              <a:pPr/>
              <a:t>‹Nr.›</a:t>
            </a:fld>
            <a:endParaRPr lang="es-MX">
              <a:solidFill>
                <a:prstClr val="white">
                  <a:tint val="75000"/>
                </a:prstClr>
              </a:solidFill>
            </a:endParaRPr>
          </a:p>
        </p:txBody>
      </p:sp>
    </p:spTree>
    <p:extLst>
      <p:ext uri="{BB962C8B-B14F-4D97-AF65-F5344CB8AC3E}">
        <p14:creationId xmlns:p14="http://schemas.microsoft.com/office/powerpoint/2010/main" val="145086895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Date Placeholder 2"/>
          <p:cNvSpPr>
            <a:spLocks noGrp="1"/>
          </p:cNvSpPr>
          <p:nvPr>
            <p:ph type="dt" sz="half" idx="10"/>
          </p:nvPr>
        </p:nvSpPr>
        <p:spPr/>
        <p:txBody>
          <a:bodyPr/>
          <a:lstStyle/>
          <a:p>
            <a:fld id="{33AF6617-3CE3-405C-8199-78CFE5F59F66}" type="datetimeFigureOut">
              <a:rPr lang="es-MX" smtClean="0">
                <a:solidFill>
                  <a:prstClr val="white">
                    <a:tint val="75000"/>
                  </a:prstClr>
                </a:solidFill>
              </a:rPr>
              <a:pPr/>
              <a:t>15/06/16</a:t>
            </a:fld>
            <a:endParaRPr lang="es-MX">
              <a:solidFill>
                <a:prstClr val="white">
                  <a:tint val="75000"/>
                </a:prstClr>
              </a:solidFill>
            </a:endParaRPr>
          </a:p>
        </p:txBody>
      </p:sp>
      <p:sp>
        <p:nvSpPr>
          <p:cNvPr id="4" name="Footer Placeholder 3"/>
          <p:cNvSpPr>
            <a:spLocks noGrp="1"/>
          </p:cNvSpPr>
          <p:nvPr>
            <p:ph type="ftr" sz="quarter" idx="11"/>
          </p:nvPr>
        </p:nvSpPr>
        <p:spPr/>
        <p:txBody>
          <a:bodyPr/>
          <a:lstStyle/>
          <a:p>
            <a:endParaRPr lang="es-MX">
              <a:solidFill>
                <a:prstClr val="white">
                  <a:tint val="75000"/>
                </a:prstClr>
              </a:solidFill>
            </a:endParaRPr>
          </a:p>
        </p:txBody>
      </p:sp>
      <p:sp>
        <p:nvSpPr>
          <p:cNvPr id="5" name="Slide Number Placeholder 4"/>
          <p:cNvSpPr>
            <a:spLocks noGrp="1"/>
          </p:cNvSpPr>
          <p:nvPr>
            <p:ph type="sldNum" sz="quarter" idx="12"/>
          </p:nvPr>
        </p:nvSpPr>
        <p:spPr/>
        <p:txBody>
          <a:bodyPr/>
          <a:lstStyle/>
          <a:p>
            <a:fld id="{2E654E0A-6010-47C7-8E83-DD7648C56C94}" type="slidenum">
              <a:rPr lang="es-MX" smtClean="0">
                <a:solidFill>
                  <a:prstClr val="white">
                    <a:tint val="75000"/>
                  </a:prstClr>
                </a:solidFill>
              </a:rPr>
              <a:pPr/>
              <a:t>‹Nr.›</a:t>
            </a:fld>
            <a:endParaRPr lang="es-MX">
              <a:solidFill>
                <a:prstClr val="white">
                  <a:tint val="75000"/>
                </a:prstClr>
              </a:solidFill>
            </a:endParaRPr>
          </a:p>
        </p:txBody>
      </p:sp>
    </p:spTree>
    <p:extLst>
      <p:ext uri="{BB962C8B-B14F-4D97-AF65-F5344CB8AC3E}">
        <p14:creationId xmlns:p14="http://schemas.microsoft.com/office/powerpoint/2010/main" val="176854365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AF6617-3CE3-405C-8199-78CFE5F59F66}" type="datetimeFigureOut">
              <a:rPr lang="es-MX" smtClean="0">
                <a:solidFill>
                  <a:prstClr val="white">
                    <a:tint val="75000"/>
                  </a:prstClr>
                </a:solidFill>
              </a:rPr>
              <a:pPr/>
              <a:t>15/06/16</a:t>
            </a:fld>
            <a:endParaRPr lang="es-MX">
              <a:solidFill>
                <a:prstClr val="white">
                  <a:tint val="75000"/>
                </a:prstClr>
              </a:solidFill>
            </a:endParaRPr>
          </a:p>
        </p:txBody>
      </p:sp>
      <p:sp>
        <p:nvSpPr>
          <p:cNvPr id="3" name="Footer Placeholder 2"/>
          <p:cNvSpPr>
            <a:spLocks noGrp="1"/>
          </p:cNvSpPr>
          <p:nvPr>
            <p:ph type="ftr" sz="quarter" idx="11"/>
          </p:nvPr>
        </p:nvSpPr>
        <p:spPr/>
        <p:txBody>
          <a:bodyPr/>
          <a:lstStyle/>
          <a:p>
            <a:endParaRPr lang="es-MX">
              <a:solidFill>
                <a:prstClr val="white">
                  <a:tint val="75000"/>
                </a:prstClr>
              </a:solidFill>
            </a:endParaRPr>
          </a:p>
        </p:txBody>
      </p:sp>
      <p:sp>
        <p:nvSpPr>
          <p:cNvPr id="4" name="Slide Number Placeholder 3"/>
          <p:cNvSpPr>
            <a:spLocks noGrp="1"/>
          </p:cNvSpPr>
          <p:nvPr>
            <p:ph type="sldNum" sz="quarter" idx="12"/>
          </p:nvPr>
        </p:nvSpPr>
        <p:spPr/>
        <p:txBody>
          <a:bodyPr/>
          <a:lstStyle/>
          <a:p>
            <a:fld id="{2E654E0A-6010-47C7-8E83-DD7648C56C94}" type="slidenum">
              <a:rPr lang="es-MX" smtClean="0">
                <a:solidFill>
                  <a:prstClr val="white">
                    <a:tint val="75000"/>
                  </a:prstClr>
                </a:solidFill>
              </a:rPr>
              <a:pPr/>
              <a:t>‹Nr.›</a:t>
            </a:fld>
            <a:endParaRPr lang="es-MX">
              <a:solidFill>
                <a:prstClr val="white">
                  <a:tint val="75000"/>
                </a:prstClr>
              </a:solidFill>
            </a:endParaRPr>
          </a:p>
        </p:txBody>
      </p:sp>
    </p:spTree>
    <p:extLst>
      <p:ext uri="{BB962C8B-B14F-4D97-AF65-F5344CB8AC3E}">
        <p14:creationId xmlns:p14="http://schemas.microsoft.com/office/powerpoint/2010/main" val="46463742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MX"/>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AF6617-3CE3-405C-8199-78CFE5F59F66}" type="datetimeFigureOut">
              <a:rPr lang="es-MX" smtClean="0">
                <a:solidFill>
                  <a:prstClr val="white">
                    <a:tint val="75000"/>
                  </a:prstClr>
                </a:solidFill>
              </a:rPr>
              <a:pPr/>
              <a:t>15/06/16</a:t>
            </a:fld>
            <a:endParaRPr lang="es-MX">
              <a:solidFill>
                <a:prstClr val="white">
                  <a:tint val="75000"/>
                </a:prstClr>
              </a:solidFill>
            </a:endParaRPr>
          </a:p>
        </p:txBody>
      </p:sp>
      <p:sp>
        <p:nvSpPr>
          <p:cNvPr id="6" name="Footer Placeholder 5"/>
          <p:cNvSpPr>
            <a:spLocks noGrp="1"/>
          </p:cNvSpPr>
          <p:nvPr>
            <p:ph type="ftr" sz="quarter" idx="11"/>
          </p:nvPr>
        </p:nvSpPr>
        <p:spPr/>
        <p:txBody>
          <a:bodyPr/>
          <a:lstStyle/>
          <a:p>
            <a:endParaRPr lang="es-MX">
              <a:solidFill>
                <a:prstClr val="white">
                  <a:tint val="75000"/>
                </a:prstClr>
              </a:solidFill>
            </a:endParaRPr>
          </a:p>
        </p:txBody>
      </p:sp>
      <p:sp>
        <p:nvSpPr>
          <p:cNvPr id="7" name="Slide Number Placeholder 6"/>
          <p:cNvSpPr>
            <a:spLocks noGrp="1"/>
          </p:cNvSpPr>
          <p:nvPr>
            <p:ph type="sldNum" sz="quarter" idx="12"/>
          </p:nvPr>
        </p:nvSpPr>
        <p:spPr/>
        <p:txBody>
          <a:bodyPr/>
          <a:lstStyle/>
          <a:p>
            <a:fld id="{2E654E0A-6010-47C7-8E83-DD7648C56C94}" type="slidenum">
              <a:rPr lang="es-MX" smtClean="0">
                <a:solidFill>
                  <a:prstClr val="white">
                    <a:tint val="75000"/>
                  </a:prstClr>
                </a:solidFill>
              </a:rPr>
              <a:pPr/>
              <a:t>‹Nr.›</a:t>
            </a:fld>
            <a:endParaRPr lang="es-MX">
              <a:solidFill>
                <a:prstClr val="white">
                  <a:tint val="75000"/>
                </a:prstClr>
              </a:solidFill>
            </a:endParaRPr>
          </a:p>
        </p:txBody>
      </p:sp>
    </p:spTree>
    <p:extLst>
      <p:ext uri="{BB962C8B-B14F-4D97-AF65-F5344CB8AC3E}">
        <p14:creationId xmlns:p14="http://schemas.microsoft.com/office/powerpoint/2010/main" val="282509451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MX"/>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AF6617-3CE3-405C-8199-78CFE5F59F66}" type="datetimeFigureOut">
              <a:rPr lang="es-MX" smtClean="0">
                <a:solidFill>
                  <a:prstClr val="white">
                    <a:tint val="75000"/>
                  </a:prstClr>
                </a:solidFill>
              </a:rPr>
              <a:pPr/>
              <a:t>15/06/16</a:t>
            </a:fld>
            <a:endParaRPr lang="es-MX">
              <a:solidFill>
                <a:prstClr val="white">
                  <a:tint val="75000"/>
                </a:prstClr>
              </a:solidFill>
            </a:endParaRPr>
          </a:p>
        </p:txBody>
      </p:sp>
      <p:sp>
        <p:nvSpPr>
          <p:cNvPr id="6" name="Footer Placeholder 5"/>
          <p:cNvSpPr>
            <a:spLocks noGrp="1"/>
          </p:cNvSpPr>
          <p:nvPr>
            <p:ph type="ftr" sz="quarter" idx="11"/>
          </p:nvPr>
        </p:nvSpPr>
        <p:spPr/>
        <p:txBody>
          <a:bodyPr/>
          <a:lstStyle/>
          <a:p>
            <a:endParaRPr lang="es-MX">
              <a:solidFill>
                <a:prstClr val="white">
                  <a:tint val="75000"/>
                </a:prstClr>
              </a:solidFill>
            </a:endParaRPr>
          </a:p>
        </p:txBody>
      </p:sp>
      <p:sp>
        <p:nvSpPr>
          <p:cNvPr id="7" name="Slide Number Placeholder 6"/>
          <p:cNvSpPr>
            <a:spLocks noGrp="1"/>
          </p:cNvSpPr>
          <p:nvPr>
            <p:ph type="sldNum" sz="quarter" idx="12"/>
          </p:nvPr>
        </p:nvSpPr>
        <p:spPr/>
        <p:txBody>
          <a:bodyPr/>
          <a:lstStyle/>
          <a:p>
            <a:fld id="{2E654E0A-6010-47C7-8E83-DD7648C56C94}" type="slidenum">
              <a:rPr lang="es-MX" smtClean="0">
                <a:solidFill>
                  <a:prstClr val="white">
                    <a:tint val="75000"/>
                  </a:prstClr>
                </a:solidFill>
              </a:rPr>
              <a:pPr/>
              <a:t>‹Nr.›</a:t>
            </a:fld>
            <a:endParaRPr lang="es-MX">
              <a:solidFill>
                <a:prstClr val="white">
                  <a:tint val="75000"/>
                </a:prstClr>
              </a:solidFill>
            </a:endParaRPr>
          </a:p>
        </p:txBody>
      </p:sp>
    </p:spTree>
    <p:extLst>
      <p:ext uri="{BB962C8B-B14F-4D97-AF65-F5344CB8AC3E}">
        <p14:creationId xmlns:p14="http://schemas.microsoft.com/office/powerpoint/2010/main" val="249538636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33AF6617-3CE3-405C-8199-78CFE5F59F66}" type="datetimeFigureOut">
              <a:rPr lang="es-MX" smtClean="0">
                <a:solidFill>
                  <a:prstClr val="white">
                    <a:tint val="75000"/>
                  </a:prstClr>
                </a:solidFill>
              </a:rPr>
              <a:pPr/>
              <a:t>15/06/16</a:t>
            </a:fld>
            <a:endParaRPr lang="es-MX">
              <a:solidFill>
                <a:prstClr val="white">
                  <a:tint val="75000"/>
                </a:prstClr>
              </a:solidFill>
            </a:endParaRPr>
          </a:p>
        </p:txBody>
      </p:sp>
      <p:sp>
        <p:nvSpPr>
          <p:cNvPr id="5" name="Footer Placeholder 4"/>
          <p:cNvSpPr>
            <a:spLocks noGrp="1"/>
          </p:cNvSpPr>
          <p:nvPr>
            <p:ph type="ftr" sz="quarter" idx="11"/>
          </p:nvPr>
        </p:nvSpPr>
        <p:spPr/>
        <p:txBody>
          <a:bodyPr/>
          <a:lstStyle/>
          <a:p>
            <a:endParaRPr lang="es-MX">
              <a:solidFill>
                <a:prstClr val="white">
                  <a:tint val="75000"/>
                </a:prstClr>
              </a:solidFill>
            </a:endParaRPr>
          </a:p>
        </p:txBody>
      </p:sp>
      <p:sp>
        <p:nvSpPr>
          <p:cNvPr id="6" name="Slide Number Placeholder 5"/>
          <p:cNvSpPr>
            <a:spLocks noGrp="1"/>
          </p:cNvSpPr>
          <p:nvPr>
            <p:ph type="sldNum" sz="quarter" idx="12"/>
          </p:nvPr>
        </p:nvSpPr>
        <p:spPr/>
        <p:txBody>
          <a:bodyPr/>
          <a:lstStyle/>
          <a:p>
            <a:fld id="{2E654E0A-6010-47C7-8E83-DD7648C56C94}" type="slidenum">
              <a:rPr lang="es-MX" smtClean="0">
                <a:solidFill>
                  <a:prstClr val="white">
                    <a:tint val="75000"/>
                  </a:prstClr>
                </a:solidFill>
              </a:rPr>
              <a:pPr/>
              <a:t>‹Nr.›</a:t>
            </a:fld>
            <a:endParaRPr lang="es-MX">
              <a:solidFill>
                <a:prstClr val="white">
                  <a:tint val="75000"/>
                </a:prstClr>
              </a:solidFill>
            </a:endParaRPr>
          </a:p>
        </p:txBody>
      </p:sp>
    </p:spTree>
    <p:extLst>
      <p:ext uri="{BB962C8B-B14F-4D97-AF65-F5344CB8AC3E}">
        <p14:creationId xmlns:p14="http://schemas.microsoft.com/office/powerpoint/2010/main" val="216605329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33AF6617-3CE3-405C-8199-78CFE5F59F66}" type="datetimeFigureOut">
              <a:rPr lang="es-MX" smtClean="0">
                <a:solidFill>
                  <a:prstClr val="white">
                    <a:tint val="75000"/>
                  </a:prstClr>
                </a:solidFill>
              </a:rPr>
              <a:pPr/>
              <a:t>15/06/16</a:t>
            </a:fld>
            <a:endParaRPr lang="es-MX">
              <a:solidFill>
                <a:prstClr val="white">
                  <a:tint val="75000"/>
                </a:prstClr>
              </a:solidFill>
            </a:endParaRPr>
          </a:p>
        </p:txBody>
      </p:sp>
      <p:sp>
        <p:nvSpPr>
          <p:cNvPr id="5" name="Footer Placeholder 4"/>
          <p:cNvSpPr>
            <a:spLocks noGrp="1"/>
          </p:cNvSpPr>
          <p:nvPr>
            <p:ph type="ftr" sz="quarter" idx="11"/>
          </p:nvPr>
        </p:nvSpPr>
        <p:spPr/>
        <p:txBody>
          <a:bodyPr/>
          <a:lstStyle/>
          <a:p>
            <a:endParaRPr lang="es-MX">
              <a:solidFill>
                <a:prstClr val="white">
                  <a:tint val="75000"/>
                </a:prstClr>
              </a:solidFill>
            </a:endParaRPr>
          </a:p>
        </p:txBody>
      </p:sp>
      <p:sp>
        <p:nvSpPr>
          <p:cNvPr id="6" name="Slide Number Placeholder 5"/>
          <p:cNvSpPr>
            <a:spLocks noGrp="1"/>
          </p:cNvSpPr>
          <p:nvPr>
            <p:ph type="sldNum" sz="quarter" idx="12"/>
          </p:nvPr>
        </p:nvSpPr>
        <p:spPr/>
        <p:txBody>
          <a:bodyPr/>
          <a:lstStyle/>
          <a:p>
            <a:fld id="{2E654E0A-6010-47C7-8E83-DD7648C56C94}" type="slidenum">
              <a:rPr lang="es-MX" smtClean="0">
                <a:solidFill>
                  <a:prstClr val="white">
                    <a:tint val="75000"/>
                  </a:prstClr>
                </a:solidFill>
              </a:rPr>
              <a:pPr/>
              <a:t>‹Nr.›</a:t>
            </a:fld>
            <a:endParaRPr lang="es-MX">
              <a:solidFill>
                <a:prstClr val="white">
                  <a:tint val="75000"/>
                </a:prstClr>
              </a:solidFill>
            </a:endParaRPr>
          </a:p>
        </p:txBody>
      </p:sp>
    </p:spTree>
    <p:extLst>
      <p:ext uri="{BB962C8B-B14F-4D97-AF65-F5344CB8AC3E}">
        <p14:creationId xmlns:p14="http://schemas.microsoft.com/office/powerpoint/2010/main" val="169669568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3" name="2 Marcador de fecha"/>
          <p:cNvSpPr>
            <a:spLocks noGrp="1"/>
          </p:cNvSpPr>
          <p:nvPr>
            <p:ph type="dt" sz="half" idx="10"/>
          </p:nvPr>
        </p:nvSpPr>
        <p:spPr>
          <a:xfrm>
            <a:off x="457200" y="6251575"/>
            <a:ext cx="2133600" cy="476250"/>
          </a:xfrm>
        </p:spPr>
        <p:txBody>
          <a:bodyPr/>
          <a:lstStyle>
            <a:lvl1pPr>
              <a:defRPr/>
            </a:lvl1pPr>
          </a:lstStyle>
          <a:p>
            <a:endParaRPr lang="es-ES">
              <a:solidFill>
                <a:prstClr val="white">
                  <a:tint val="75000"/>
                </a:prstClr>
              </a:solidFill>
            </a:endParaRPr>
          </a:p>
        </p:txBody>
      </p:sp>
      <p:sp>
        <p:nvSpPr>
          <p:cNvPr id="4" name="3 Marcador de número de diapositiva"/>
          <p:cNvSpPr>
            <a:spLocks noGrp="1"/>
          </p:cNvSpPr>
          <p:nvPr>
            <p:ph type="sldNum" sz="quarter" idx="11"/>
          </p:nvPr>
        </p:nvSpPr>
        <p:spPr>
          <a:xfrm>
            <a:off x="6553200" y="6248400"/>
            <a:ext cx="2133600" cy="476250"/>
          </a:xfrm>
        </p:spPr>
        <p:txBody>
          <a:bodyPr/>
          <a:lstStyle>
            <a:lvl1pPr>
              <a:defRPr/>
            </a:lvl1pPr>
          </a:lstStyle>
          <a:p>
            <a:fld id="{11258DED-CABA-4896-B5DE-2943B163BD71}" type="slidenum">
              <a:rPr lang="es-ES">
                <a:solidFill>
                  <a:prstClr val="white">
                    <a:tint val="75000"/>
                  </a:prstClr>
                </a:solidFill>
              </a:rPr>
              <a:pPr/>
              <a:t>‹Nr.›</a:t>
            </a:fld>
            <a:endParaRPr lang="es-ES">
              <a:solidFill>
                <a:prstClr val="white">
                  <a:tint val="75000"/>
                </a:prstClr>
              </a:solidFill>
            </a:endParaRPr>
          </a:p>
        </p:txBody>
      </p:sp>
      <p:sp>
        <p:nvSpPr>
          <p:cNvPr id="5" name="4 Marcador de pie de página"/>
          <p:cNvSpPr>
            <a:spLocks noGrp="1"/>
          </p:cNvSpPr>
          <p:nvPr>
            <p:ph type="ftr" sz="quarter" idx="12"/>
          </p:nvPr>
        </p:nvSpPr>
        <p:spPr>
          <a:xfrm>
            <a:off x="3124200" y="6248400"/>
            <a:ext cx="2895600" cy="476250"/>
          </a:xfrm>
        </p:spPr>
        <p:txBody>
          <a:bodyPr/>
          <a:lstStyle>
            <a:lvl1pPr>
              <a:defRPr/>
            </a:lvl1pPr>
          </a:lstStyle>
          <a:p>
            <a:endParaRPr lang="es-ES">
              <a:solidFill>
                <a:prstClr val="white">
                  <a:tint val="75000"/>
                </a:prstClr>
              </a:solidFill>
            </a:endParaRPr>
          </a:p>
        </p:txBody>
      </p:sp>
    </p:spTree>
    <p:extLst>
      <p:ext uri="{BB962C8B-B14F-4D97-AF65-F5344CB8AC3E}">
        <p14:creationId xmlns:p14="http://schemas.microsoft.com/office/powerpoint/2010/main" val="1798537088"/>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F2FF97E4-18D4-4446-A52F-D3A459AF4A6F}" type="datetimeFigureOut">
              <a:rPr lang="es-ES">
                <a:solidFill>
                  <a:prstClr val="white">
                    <a:tint val="75000"/>
                  </a:prstClr>
                </a:solidFill>
              </a:rPr>
              <a:pPr>
                <a:defRPr/>
              </a:pPr>
              <a:t>15/06/16</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116AC3A4-5E43-4713-92D9-EC89D8E8183C}"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107324628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43CFCA99-B1C6-4BD7-A3C1-3B3F7A9EE0D2}" type="datetimeFigureOut">
              <a:rPr lang="es-ES">
                <a:solidFill>
                  <a:prstClr val="white">
                    <a:tint val="75000"/>
                  </a:prstClr>
                </a:solidFill>
              </a:rPr>
              <a:pPr>
                <a:defRPr/>
              </a:pPr>
              <a:t>15/06/16</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C890FF3D-78C3-42B0-B687-22C7C7D5AE1F}"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1875512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2551462"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589401"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66442" y="3129287"/>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pPr>
              <a:defRPr/>
            </a:pPr>
            <a:endParaRPr lang="es-ES">
              <a:solidFill>
                <a:srgbClr val="003366"/>
              </a:solidFill>
            </a:endParaRPr>
          </a:p>
        </p:txBody>
      </p:sp>
      <p:sp>
        <p:nvSpPr>
          <p:cNvPr id="5" name="Footer Placeholder 5"/>
          <p:cNvSpPr>
            <a:spLocks noGrp="1"/>
          </p:cNvSpPr>
          <p:nvPr>
            <p:ph type="ftr" sz="quarter" idx="11"/>
          </p:nvPr>
        </p:nvSpPr>
        <p:spPr/>
        <p:txBody>
          <a:bodyPr/>
          <a:lstStyle/>
          <a:p>
            <a:pPr>
              <a:defRPr/>
            </a:pPr>
            <a:endParaRPr lang="es-ES">
              <a:solidFill>
                <a:srgbClr val="003366"/>
              </a:solidFill>
            </a:endParaRPr>
          </a:p>
        </p:txBody>
      </p:sp>
      <p:sp>
        <p:nvSpPr>
          <p:cNvPr id="6" name="Slide Number Placeholder 6"/>
          <p:cNvSpPr>
            <a:spLocks noGrp="1"/>
          </p:cNvSpPr>
          <p:nvPr>
            <p:ph type="sldNum" sz="quarter" idx="12"/>
          </p:nvPr>
        </p:nvSpPr>
        <p:spPr/>
        <p:txBody>
          <a:bodyPr/>
          <a:lstStyle/>
          <a:p>
            <a:pPr>
              <a:defRPr/>
            </a:pPr>
            <a:fld id="{7BCCADC8-9F8B-4B52-A111-F9DF286D1E4B}"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403709906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A5930DF9-A48D-4F7C-B871-0A132B0CD264}" type="datetimeFigureOut">
              <a:rPr lang="es-ES">
                <a:solidFill>
                  <a:prstClr val="white">
                    <a:tint val="75000"/>
                  </a:prstClr>
                </a:solidFill>
              </a:rPr>
              <a:pPr>
                <a:defRPr/>
              </a:pPr>
              <a:t>15/06/16</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5A07FFA8-5D81-4CFA-A52E-B937AE54088B}"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82664571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E19A30BB-2531-4991-A377-9355E136CDBD}" type="datetimeFigureOut">
              <a:rPr lang="es-ES">
                <a:solidFill>
                  <a:prstClr val="white">
                    <a:tint val="75000"/>
                  </a:prstClr>
                </a:solidFill>
              </a:rPr>
              <a:pPr>
                <a:defRPr/>
              </a:pPr>
              <a:t>15/06/16</a:t>
            </a:fld>
            <a:endParaRPr lang="es-ES">
              <a:solidFill>
                <a:prstClr val="white">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C07D5170-47E8-461A-A5EB-800CA520F40D}"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116258871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26A93B13-C0CA-4E40-8C55-DF9BD05E53DD}" type="datetimeFigureOut">
              <a:rPr lang="es-ES">
                <a:solidFill>
                  <a:prstClr val="white">
                    <a:tint val="75000"/>
                  </a:prstClr>
                </a:solidFill>
              </a:rPr>
              <a:pPr>
                <a:defRPr/>
              </a:pPr>
              <a:t>15/06/16</a:t>
            </a:fld>
            <a:endParaRPr lang="es-ES">
              <a:solidFill>
                <a:prstClr val="white">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2ED4E050-A289-427F-89A7-DA00F812ADEA}"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249385526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4427EA68-A14F-4E15-8569-3BF8CFC1F094}" type="datetimeFigureOut">
              <a:rPr lang="es-ES">
                <a:solidFill>
                  <a:prstClr val="white">
                    <a:tint val="75000"/>
                  </a:prstClr>
                </a:solidFill>
              </a:rPr>
              <a:pPr>
                <a:defRPr/>
              </a:pPr>
              <a:t>15/06/16</a:t>
            </a:fld>
            <a:endParaRPr lang="es-ES">
              <a:solidFill>
                <a:prstClr val="white">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480127D3-52DA-4859-B114-17BD1A7F2322}"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66029126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E650EAFB-394A-41FE-A542-AEC106047B49}" type="datetimeFigureOut">
              <a:rPr lang="es-ES">
                <a:solidFill>
                  <a:prstClr val="white">
                    <a:tint val="75000"/>
                  </a:prstClr>
                </a:solidFill>
              </a:rPr>
              <a:pPr>
                <a:defRPr/>
              </a:pPr>
              <a:t>15/06/16</a:t>
            </a:fld>
            <a:endParaRPr lang="es-ES">
              <a:solidFill>
                <a:prstClr val="white">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64224317-5EFA-4195-96BC-78ABA3507BAB}"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110349453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7A3D7BE9-6E20-484F-B3E1-1E58A0D80F7B}" type="datetimeFigureOut">
              <a:rPr lang="es-ES">
                <a:solidFill>
                  <a:prstClr val="white">
                    <a:tint val="75000"/>
                  </a:prstClr>
                </a:solidFill>
              </a:rPr>
              <a:pPr>
                <a:defRPr/>
              </a:pPr>
              <a:t>15/06/16</a:t>
            </a:fld>
            <a:endParaRPr lang="es-ES">
              <a:solidFill>
                <a:prstClr val="white">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45910C85-D4E8-4BBE-86FE-972195A4D4FC}"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338184728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AF46D97A-9EFD-4074-A91A-ECCE8CAA61B1}" type="datetimeFigureOut">
              <a:rPr lang="es-ES">
                <a:solidFill>
                  <a:prstClr val="white">
                    <a:tint val="75000"/>
                  </a:prstClr>
                </a:solidFill>
              </a:rPr>
              <a:pPr>
                <a:defRPr/>
              </a:pPr>
              <a:t>15/06/16</a:t>
            </a:fld>
            <a:endParaRPr lang="es-ES">
              <a:solidFill>
                <a:prstClr val="white">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08319ADE-6B0A-4078-B30A-F3EC19279251}"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236801370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4583FD5E-D35A-4C04-8F58-D0BA41F67DE2}" type="datetimeFigureOut">
              <a:rPr lang="es-ES">
                <a:solidFill>
                  <a:prstClr val="white">
                    <a:tint val="75000"/>
                  </a:prstClr>
                </a:solidFill>
              </a:rPr>
              <a:pPr>
                <a:defRPr/>
              </a:pPr>
              <a:t>15/06/16</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4BE066B8-5DE4-4F1E-8C80-1A4A36C519E2}"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9379032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E317C08A-1F0B-474C-B2CC-264F63A4DBDE}" type="datetimeFigureOut">
              <a:rPr lang="es-ES">
                <a:solidFill>
                  <a:prstClr val="white">
                    <a:tint val="75000"/>
                  </a:prstClr>
                </a:solidFill>
              </a:rPr>
              <a:pPr>
                <a:defRPr/>
              </a:pPr>
              <a:t>15/06/16</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12F625FD-A918-4B38-8EFB-88B039CC797A}"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231677358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3" name="2 Marcador de fecha"/>
          <p:cNvSpPr>
            <a:spLocks noGrp="1"/>
          </p:cNvSpPr>
          <p:nvPr>
            <p:ph type="dt" sz="half" idx="10"/>
          </p:nvPr>
        </p:nvSpPr>
        <p:spPr>
          <a:xfrm>
            <a:off x="457200" y="6251575"/>
            <a:ext cx="2133600" cy="476250"/>
          </a:xfrm>
        </p:spPr>
        <p:txBody>
          <a:bodyPr/>
          <a:lstStyle>
            <a:lvl1pPr>
              <a:defRPr/>
            </a:lvl1pPr>
          </a:lstStyle>
          <a:p>
            <a:pPr>
              <a:defRPr/>
            </a:pPr>
            <a:endParaRPr lang="es-ES">
              <a:solidFill>
                <a:prstClr val="white">
                  <a:tint val="75000"/>
                </a:prstClr>
              </a:solidFill>
            </a:endParaRPr>
          </a:p>
        </p:txBody>
      </p:sp>
      <p:sp>
        <p:nvSpPr>
          <p:cNvPr id="4" name="3 Marcador de número de diapositiva"/>
          <p:cNvSpPr>
            <a:spLocks noGrp="1"/>
          </p:cNvSpPr>
          <p:nvPr>
            <p:ph type="sldNum" sz="quarter" idx="11"/>
          </p:nvPr>
        </p:nvSpPr>
        <p:spPr>
          <a:xfrm>
            <a:off x="6553200" y="6248400"/>
            <a:ext cx="2133600" cy="476250"/>
          </a:xfrm>
        </p:spPr>
        <p:txBody>
          <a:bodyPr/>
          <a:lstStyle>
            <a:lvl1pPr>
              <a:defRPr/>
            </a:lvl1pPr>
          </a:lstStyle>
          <a:p>
            <a:pPr>
              <a:defRPr/>
            </a:pPr>
            <a:fld id="{A052445C-6991-44A3-9169-EB28D64ECE64}" type="slidenum">
              <a:rPr lang="es-ES">
                <a:solidFill>
                  <a:prstClr val="white">
                    <a:tint val="75000"/>
                  </a:prstClr>
                </a:solidFill>
              </a:rPr>
              <a:pPr>
                <a:defRPr/>
              </a:pPr>
              <a:t>‹Nr.›</a:t>
            </a:fld>
            <a:endParaRPr lang="es-ES">
              <a:solidFill>
                <a:prstClr val="white">
                  <a:tint val="75000"/>
                </a:prstClr>
              </a:solidFill>
            </a:endParaRPr>
          </a:p>
        </p:txBody>
      </p:sp>
      <p:sp>
        <p:nvSpPr>
          <p:cNvPr id="5" name="4 Marcador de pie de página"/>
          <p:cNvSpPr>
            <a:spLocks noGrp="1"/>
          </p:cNvSpPr>
          <p:nvPr>
            <p:ph type="ftr" sz="quarter" idx="12"/>
          </p:nvPr>
        </p:nvSpPr>
        <p:spPr>
          <a:xfrm>
            <a:off x="3124200" y="6248400"/>
            <a:ext cx="2895600" cy="476250"/>
          </a:xfrm>
        </p:spPr>
        <p:txBody>
          <a:bodyPr/>
          <a:lstStyle>
            <a:lvl1pPr>
              <a:defRPr/>
            </a:lvl1pPr>
          </a:lstStyle>
          <a:p>
            <a:pPr>
              <a:defRPr/>
            </a:pPr>
            <a:endParaRPr lang="es-ES">
              <a:solidFill>
                <a:prstClr val="white">
                  <a:tint val="75000"/>
                </a:prstClr>
              </a:solidFill>
            </a:endParaRPr>
          </a:p>
        </p:txBody>
      </p:sp>
    </p:spTree>
    <p:extLst>
      <p:ext uri="{BB962C8B-B14F-4D97-AF65-F5344CB8AC3E}">
        <p14:creationId xmlns:p14="http://schemas.microsoft.com/office/powerpoint/2010/main" val="269647008"/>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213522"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a:defRPr/>
            </a:pPr>
            <a:endParaRPr lang="es-ES">
              <a:solidFill>
                <a:srgbClr val="003366"/>
              </a:solidFill>
            </a:endParaRPr>
          </a:p>
        </p:txBody>
      </p:sp>
      <p:sp>
        <p:nvSpPr>
          <p:cNvPr id="6" name="Footer Placeholder 5"/>
          <p:cNvSpPr>
            <a:spLocks noGrp="1"/>
          </p:cNvSpPr>
          <p:nvPr>
            <p:ph type="ftr" sz="quarter" idx="11"/>
          </p:nvPr>
        </p:nvSpPr>
        <p:spPr/>
        <p:txBody>
          <a:bodyPr/>
          <a:lstStyle/>
          <a:p>
            <a:pPr>
              <a:defRPr/>
            </a:pPr>
            <a:endParaRPr lang="es-ES">
              <a:solidFill>
                <a:srgbClr val="003366"/>
              </a:solidFill>
            </a:endParaRPr>
          </a:p>
        </p:txBody>
      </p:sp>
      <p:sp>
        <p:nvSpPr>
          <p:cNvPr id="7" name="Slide Number Placeholder 6"/>
          <p:cNvSpPr>
            <a:spLocks noGrp="1"/>
          </p:cNvSpPr>
          <p:nvPr>
            <p:ph type="sldNum" sz="quarter" idx="12"/>
          </p:nvPr>
        </p:nvSpPr>
        <p:spPr/>
        <p:txBody>
          <a:bodyPr/>
          <a:lstStyle/>
          <a:p>
            <a:pPr>
              <a:defRPr/>
            </a:pPr>
            <a:fld id="{D6A56553-0706-4578-89A8-F3A06777A6FF}"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639516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4" y="4800587"/>
            <a:ext cx="66209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6" name="Footer Placeholder 5"/>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7" name="Slide Number Placeholder 6"/>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3507151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32893762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448180"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smtClean="0"/>
              <a:t>Haga clic para modificar el estilo de texto del patrón</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
        <p:nvSpPr>
          <p:cNvPr id="12" name="TextBox 11"/>
          <p:cNvSpPr txBox="1"/>
          <p:nvPr/>
        </p:nvSpPr>
        <p:spPr>
          <a:xfrm>
            <a:off x="673902"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
        <p:nvSpPr>
          <p:cNvPr id="15" name="TextBox 14"/>
          <p:cNvSpPr txBox="1"/>
          <p:nvPr/>
        </p:nvSpPr>
        <p:spPr>
          <a:xfrm>
            <a:off x="6999695"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Tree>
    <p:extLst>
      <p:ext uri="{BB962C8B-B14F-4D97-AF65-F5344CB8AC3E}">
        <p14:creationId xmlns:p14="http://schemas.microsoft.com/office/powerpoint/2010/main" val="1043737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66444" y="2861736"/>
            <a:ext cx="662096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D38BF66E-E01B-45E9-A9AF-8814751309CB}"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9093977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66445" y="3124201"/>
            <a:ext cx="6620969"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1125708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74836"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2905591"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4"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12213029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489475" y="482722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2916778" y="482722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5344917"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5344829" y="482721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4"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11089328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6F2946D5-B7E0-4A13-BD47-E013F074D793}"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866232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7" y="430217"/>
            <a:ext cx="1314793"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8DD24AFC-F589-41DD-9C90-D76D44C82D7E}"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1296702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5"/>
            <a:ext cx="662096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85176B38-4E05-4074-9350-15123AB376CE}" type="datetimeFigureOut">
              <a:rPr lang="es-MX" smtClean="0">
                <a:solidFill>
                  <a:prstClr val="black">
                    <a:tint val="75000"/>
                  </a:prstClr>
                </a:solidFill>
              </a:rPr>
              <a:pPr/>
              <a:t>15/06/16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64CDB3FC-5974-497D-879A-52F3993B5B5A}"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4533524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p>
            <a:fld id="{85176B38-4E05-4074-9350-15123AB376CE}" type="datetimeFigureOut">
              <a:rPr lang="es-MX" smtClean="0">
                <a:solidFill>
                  <a:prstClr val="black">
                    <a:tint val="75000"/>
                  </a:prstClr>
                </a:solidFill>
              </a:rPr>
              <a:pPr/>
              <a:t>15/06/16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64CDB3FC-5974-497D-879A-52F3993B5B5A}"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355466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66444" y="2861736"/>
            <a:ext cx="662096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5176B38-4E05-4074-9350-15123AB376CE}" type="datetimeFigureOut">
              <a:rPr lang="es-MX" smtClean="0">
                <a:solidFill>
                  <a:prstClr val="black">
                    <a:tint val="75000"/>
                  </a:prstClr>
                </a:solidFill>
              </a:rPr>
              <a:pPr/>
              <a:t>15/06/16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64CDB3FC-5974-497D-879A-52F3993B5B5A}"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34163044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27702"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241980"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5176B38-4E05-4074-9350-15123AB376CE}" type="datetimeFigureOut">
              <a:rPr lang="es-MX" smtClean="0">
                <a:solidFill>
                  <a:prstClr val="black">
                    <a:tint val="75000"/>
                  </a:prstClr>
                </a:solidFill>
              </a:rPr>
              <a:pPr/>
              <a:t>15/06/16</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64CDB3FC-5974-497D-879A-52F3993B5B5A}"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14727393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7701"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27702"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241978"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241978"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5176B38-4E05-4074-9350-15123AB376CE}" type="datetimeFigureOut">
              <a:rPr lang="es-MX" smtClean="0">
                <a:solidFill>
                  <a:prstClr val="black">
                    <a:tint val="75000"/>
                  </a:prstClr>
                </a:solidFill>
              </a:rPr>
              <a:pPr/>
              <a:t>15/06/16</a:t>
            </a:fld>
            <a:endParaRPr lang="es-MX">
              <a:solidFill>
                <a:prstClr val="black">
                  <a:tint val="75000"/>
                </a:prstClr>
              </a:solidFill>
            </a:endParaRPr>
          </a:p>
        </p:txBody>
      </p:sp>
      <p:sp>
        <p:nvSpPr>
          <p:cNvPr id="8" name="Footer Placeholder 7"/>
          <p:cNvSpPr>
            <a:spLocks noGrp="1"/>
          </p:cNvSpPr>
          <p:nvPr>
            <p:ph type="ftr" sz="quarter" idx="11"/>
          </p:nvPr>
        </p:nvSpPr>
        <p:spPr/>
        <p:txBody>
          <a:bodyPr/>
          <a:lstStyle/>
          <a:p>
            <a:endParaRPr lang="es-MX">
              <a:solidFill>
                <a:prstClr val="black">
                  <a:tint val="75000"/>
                </a:prstClr>
              </a:solidFill>
            </a:endParaRPr>
          </a:p>
        </p:txBody>
      </p:sp>
      <p:sp>
        <p:nvSpPr>
          <p:cNvPr id="9" name="Slide Number Placeholder 8"/>
          <p:cNvSpPr>
            <a:spLocks noGrp="1"/>
          </p:cNvSpPr>
          <p:nvPr>
            <p:ph type="sldNum" sz="quarter" idx="12"/>
          </p:nvPr>
        </p:nvSpPr>
        <p:spPr/>
        <p:txBody>
          <a:bodyPr/>
          <a:lstStyle/>
          <a:p>
            <a:fld id="{64CDB3FC-5974-497D-879A-52F3993B5B5A}"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2538739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27702"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241980"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pPr>
              <a:defRPr/>
            </a:pPr>
            <a:endParaRPr lang="es-ES">
              <a:solidFill>
                <a:srgbClr val="003366"/>
              </a:solidFill>
            </a:endParaRPr>
          </a:p>
        </p:txBody>
      </p:sp>
      <p:sp>
        <p:nvSpPr>
          <p:cNvPr id="6" name="Footer Placeholder 5"/>
          <p:cNvSpPr>
            <a:spLocks noGrp="1"/>
          </p:cNvSpPr>
          <p:nvPr>
            <p:ph type="ftr" sz="quarter" idx="11"/>
          </p:nvPr>
        </p:nvSpPr>
        <p:spPr/>
        <p:txBody>
          <a:bodyPr/>
          <a:lstStyle/>
          <a:p>
            <a:pPr>
              <a:defRPr/>
            </a:pPr>
            <a:endParaRPr lang="es-ES">
              <a:solidFill>
                <a:srgbClr val="003366"/>
              </a:solidFill>
            </a:endParaRPr>
          </a:p>
        </p:txBody>
      </p:sp>
      <p:sp>
        <p:nvSpPr>
          <p:cNvPr id="7" name="Slide Number Placeholder 6"/>
          <p:cNvSpPr>
            <a:spLocks noGrp="1"/>
          </p:cNvSpPr>
          <p:nvPr>
            <p:ph type="sldNum" sz="quarter" idx="12"/>
          </p:nvPr>
        </p:nvSpPr>
        <p:spPr/>
        <p:txBody>
          <a:bodyPr/>
          <a:lstStyle/>
          <a:p>
            <a:pPr>
              <a:defRPr/>
            </a:pPr>
            <a:fld id="{0F6B9348-9338-467E-8114-F70E438E9564}"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3854728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85176B38-4E05-4074-9350-15123AB376CE}" type="datetimeFigureOut">
              <a:rPr lang="es-MX" smtClean="0">
                <a:solidFill>
                  <a:prstClr val="black">
                    <a:tint val="75000"/>
                  </a:prstClr>
                </a:solidFill>
              </a:rPr>
              <a:pPr/>
              <a:t>15/06/16</a:t>
            </a:fld>
            <a:endParaRPr lang="es-MX">
              <a:solidFill>
                <a:prstClr val="black">
                  <a:tint val="75000"/>
                </a:prstClr>
              </a:solidFill>
            </a:endParaRPr>
          </a:p>
        </p:txBody>
      </p:sp>
      <p:sp>
        <p:nvSpPr>
          <p:cNvPr id="5" name="Footer Placeholder 3"/>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4"/>
          <p:cNvSpPr>
            <a:spLocks noGrp="1"/>
          </p:cNvSpPr>
          <p:nvPr>
            <p:ph type="sldNum" sz="quarter" idx="12"/>
          </p:nvPr>
        </p:nvSpPr>
        <p:spPr/>
        <p:txBody>
          <a:bodyPr/>
          <a:lstStyle/>
          <a:p>
            <a:fld id="{64CDB3FC-5974-497D-879A-52F3993B5B5A}"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22218549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5176B38-4E05-4074-9350-15123AB376CE}" type="datetimeFigureOut">
              <a:rPr lang="es-MX" smtClean="0">
                <a:solidFill>
                  <a:prstClr val="black">
                    <a:tint val="75000"/>
                  </a:prstClr>
                </a:solidFill>
              </a:rPr>
              <a:pPr/>
              <a:t>15/06/16</a:t>
            </a:fld>
            <a:endParaRPr lang="es-MX">
              <a:solidFill>
                <a:prstClr val="black">
                  <a:tint val="75000"/>
                </a:prstClr>
              </a:solidFill>
            </a:endParaRPr>
          </a:p>
        </p:txBody>
      </p:sp>
      <p:sp>
        <p:nvSpPr>
          <p:cNvPr id="5" name="Footer Placeholder 2"/>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3"/>
          <p:cNvSpPr>
            <a:spLocks noGrp="1"/>
          </p:cNvSpPr>
          <p:nvPr>
            <p:ph type="sldNum" sz="quarter" idx="12"/>
          </p:nvPr>
        </p:nvSpPr>
        <p:spPr/>
        <p:txBody>
          <a:bodyPr/>
          <a:lstStyle/>
          <a:p>
            <a:fld id="{64CDB3FC-5974-497D-879A-52F3993B5B5A}"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21069136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2551462"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589401"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66442" y="3129287"/>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fld id="{85176B38-4E05-4074-9350-15123AB376CE}" type="datetimeFigureOut">
              <a:rPr lang="es-MX" smtClean="0">
                <a:solidFill>
                  <a:prstClr val="black">
                    <a:tint val="75000"/>
                  </a:prstClr>
                </a:solidFill>
              </a:rPr>
              <a:pPr/>
              <a:t>15/06/16</a:t>
            </a:fld>
            <a:endParaRPr lang="es-MX">
              <a:solidFill>
                <a:prstClr val="black">
                  <a:tint val="75000"/>
                </a:prstClr>
              </a:solidFill>
            </a:endParaRPr>
          </a:p>
        </p:txBody>
      </p:sp>
      <p:sp>
        <p:nvSpPr>
          <p:cNvPr id="5" name="Footer Placeholder 5"/>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6"/>
          <p:cNvSpPr>
            <a:spLocks noGrp="1"/>
          </p:cNvSpPr>
          <p:nvPr>
            <p:ph type="sldNum" sz="quarter" idx="12"/>
          </p:nvPr>
        </p:nvSpPr>
        <p:spPr/>
        <p:txBody>
          <a:bodyPr/>
          <a:lstStyle/>
          <a:p>
            <a:fld id="{64CDB3FC-5974-497D-879A-52F3993B5B5A}"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2607674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213522"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5176B38-4E05-4074-9350-15123AB376CE}" type="datetimeFigureOut">
              <a:rPr lang="es-MX" smtClean="0">
                <a:solidFill>
                  <a:prstClr val="black">
                    <a:tint val="75000"/>
                  </a:prstClr>
                </a:solidFill>
              </a:rPr>
              <a:pPr/>
              <a:t>15/06/16</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64CDB3FC-5974-497D-879A-52F3993B5B5A}"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31171824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4" y="4800587"/>
            <a:ext cx="66209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defTabSz="914400"/>
            <a:fld id="{85176B38-4E05-4074-9350-15123AB376CE}" type="datetimeFigureOut">
              <a:rPr lang="es-MX" smtClean="0">
                <a:solidFill>
                  <a:prstClr val="black">
                    <a:tint val="75000"/>
                  </a:prstClr>
                </a:solidFill>
              </a:rPr>
              <a:pPr defTabSz="914400"/>
              <a:t>15/06/16</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64CDB3FC-5974-497D-879A-52F3993B5B5A}" type="slidenum">
              <a:rPr lang="es-MX" smtClean="0">
                <a:solidFill>
                  <a:prstClr val="black">
                    <a:tint val="75000"/>
                  </a:prstClr>
                </a:solidFill>
              </a:rPr>
              <a:pPr defTabSz="914400"/>
              <a:t>‹Nr.›</a:t>
            </a:fld>
            <a:endParaRPr lang="es-MX">
              <a:solidFill>
                <a:prstClr val="black">
                  <a:tint val="75000"/>
                </a:prstClr>
              </a:solidFill>
            </a:endParaRPr>
          </a:p>
        </p:txBody>
      </p:sp>
    </p:spTree>
    <p:extLst>
      <p:ext uri="{BB962C8B-B14F-4D97-AF65-F5344CB8AC3E}">
        <p14:creationId xmlns:p14="http://schemas.microsoft.com/office/powerpoint/2010/main" val="31149547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a:fld id="{85176B38-4E05-4074-9350-15123AB376CE}" type="datetimeFigureOut">
              <a:rPr lang="es-MX" smtClean="0">
                <a:solidFill>
                  <a:prstClr val="black">
                    <a:tint val="75000"/>
                  </a:prstClr>
                </a:solidFill>
              </a:rPr>
              <a:pPr defTabSz="914400"/>
              <a:t>15/06/16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64CDB3FC-5974-497D-879A-52F3993B5B5A}" type="slidenum">
              <a:rPr lang="es-MX" smtClean="0">
                <a:solidFill>
                  <a:prstClr val="black">
                    <a:tint val="75000"/>
                  </a:prstClr>
                </a:solidFill>
              </a:rPr>
              <a:pPr defTabSz="914400"/>
              <a:t>‹Nr.›</a:t>
            </a:fld>
            <a:endParaRPr lang="es-MX">
              <a:solidFill>
                <a:prstClr val="black">
                  <a:tint val="75000"/>
                </a:prstClr>
              </a:solidFill>
            </a:endParaRPr>
          </a:p>
        </p:txBody>
      </p:sp>
    </p:spTree>
    <p:extLst>
      <p:ext uri="{BB962C8B-B14F-4D97-AF65-F5344CB8AC3E}">
        <p14:creationId xmlns:p14="http://schemas.microsoft.com/office/powerpoint/2010/main" val="17905679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448180"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smtClean="0"/>
              <a:t>Haga clic para modificar el estilo de texto del patrón</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a:fld id="{85176B38-4E05-4074-9350-15123AB376CE}" type="datetimeFigureOut">
              <a:rPr lang="es-MX" smtClean="0">
                <a:solidFill>
                  <a:prstClr val="black">
                    <a:tint val="75000"/>
                  </a:prstClr>
                </a:solidFill>
              </a:rPr>
              <a:pPr defTabSz="914400"/>
              <a:t>15/06/16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64CDB3FC-5974-497D-879A-52F3993B5B5A}" type="slidenum">
              <a:rPr lang="es-MX" smtClean="0">
                <a:solidFill>
                  <a:prstClr val="black">
                    <a:tint val="75000"/>
                  </a:prstClr>
                </a:solidFill>
              </a:rPr>
              <a:pPr defTabSz="914400"/>
              <a:t>‹Nr.›</a:t>
            </a:fld>
            <a:endParaRPr lang="es-MX">
              <a:solidFill>
                <a:prstClr val="black">
                  <a:tint val="75000"/>
                </a:prstClr>
              </a:solidFill>
            </a:endParaRPr>
          </a:p>
        </p:txBody>
      </p:sp>
      <p:sp>
        <p:nvSpPr>
          <p:cNvPr id="12" name="TextBox 11"/>
          <p:cNvSpPr txBox="1"/>
          <p:nvPr/>
        </p:nvSpPr>
        <p:spPr>
          <a:xfrm>
            <a:off x="673902"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
        <p:nvSpPr>
          <p:cNvPr id="15" name="TextBox 14"/>
          <p:cNvSpPr txBox="1"/>
          <p:nvPr/>
        </p:nvSpPr>
        <p:spPr>
          <a:xfrm>
            <a:off x="6999695"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Tree>
    <p:extLst>
      <p:ext uri="{BB962C8B-B14F-4D97-AF65-F5344CB8AC3E}">
        <p14:creationId xmlns:p14="http://schemas.microsoft.com/office/powerpoint/2010/main" val="7971977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66445" y="3124201"/>
            <a:ext cx="6620969"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a:fld id="{85176B38-4E05-4074-9350-15123AB376CE}" type="datetimeFigureOut">
              <a:rPr lang="es-MX" smtClean="0">
                <a:solidFill>
                  <a:prstClr val="black">
                    <a:tint val="75000"/>
                  </a:prstClr>
                </a:solidFill>
              </a:rPr>
              <a:pPr defTabSz="914400"/>
              <a:t>15/06/16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64CDB3FC-5974-497D-879A-52F3993B5B5A}" type="slidenum">
              <a:rPr lang="es-MX" smtClean="0">
                <a:solidFill>
                  <a:prstClr val="black">
                    <a:tint val="75000"/>
                  </a:prstClr>
                </a:solidFill>
              </a:rPr>
              <a:pPr defTabSz="914400"/>
              <a:t>‹Nr.›</a:t>
            </a:fld>
            <a:endParaRPr lang="es-MX">
              <a:solidFill>
                <a:prstClr val="black">
                  <a:tint val="75000"/>
                </a:prstClr>
              </a:solidFill>
            </a:endParaRPr>
          </a:p>
        </p:txBody>
      </p:sp>
    </p:spTree>
    <p:extLst>
      <p:ext uri="{BB962C8B-B14F-4D97-AF65-F5344CB8AC3E}">
        <p14:creationId xmlns:p14="http://schemas.microsoft.com/office/powerpoint/2010/main" val="2933416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74836"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2905591"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914400"/>
            <a:fld id="{85176B38-4E05-4074-9350-15123AB376CE}" type="datetimeFigureOut">
              <a:rPr lang="es-MX" smtClean="0">
                <a:solidFill>
                  <a:prstClr val="black">
                    <a:tint val="75000"/>
                  </a:prstClr>
                </a:solidFill>
              </a:rPr>
              <a:pPr defTabSz="914400"/>
              <a:t>15/06/16</a:t>
            </a:fld>
            <a:endParaRPr lang="es-MX">
              <a:solidFill>
                <a:prstClr val="black">
                  <a:tint val="75000"/>
                </a:prstClr>
              </a:solidFill>
            </a:endParaRPr>
          </a:p>
        </p:txBody>
      </p:sp>
      <p:sp>
        <p:nvSpPr>
          <p:cNvPr id="4" name="Footer Placeholder 4"/>
          <p:cNvSpPr>
            <a:spLocks noGrp="1"/>
          </p:cNvSpPr>
          <p:nvPr>
            <p:ph type="ftr" sz="quarter" idx="11"/>
          </p:nvPr>
        </p:nvSpPr>
        <p:spPr/>
        <p:txBody>
          <a:bodyPr/>
          <a:lstStyle/>
          <a:p>
            <a:pPr defTabSz="914400"/>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64CDB3FC-5974-497D-879A-52F3993B5B5A}" type="slidenum">
              <a:rPr lang="es-MX" smtClean="0">
                <a:solidFill>
                  <a:prstClr val="black">
                    <a:tint val="75000"/>
                  </a:prstClr>
                </a:solidFill>
              </a:rPr>
              <a:pPr defTabSz="914400"/>
              <a:t>‹Nr.›</a:t>
            </a:fld>
            <a:endParaRPr lang="es-MX">
              <a:solidFill>
                <a:prstClr val="black">
                  <a:tint val="75000"/>
                </a:prstClr>
              </a:solidFill>
            </a:endParaRPr>
          </a:p>
        </p:txBody>
      </p:sp>
    </p:spTree>
    <p:extLst>
      <p:ext uri="{BB962C8B-B14F-4D97-AF65-F5344CB8AC3E}">
        <p14:creationId xmlns:p14="http://schemas.microsoft.com/office/powerpoint/2010/main" val="35720840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489475" y="482722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2916778" y="482722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5344917"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5344829" y="482721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914400"/>
            <a:fld id="{85176B38-4E05-4074-9350-15123AB376CE}" type="datetimeFigureOut">
              <a:rPr lang="es-MX" smtClean="0">
                <a:solidFill>
                  <a:prstClr val="black">
                    <a:tint val="75000"/>
                  </a:prstClr>
                </a:solidFill>
              </a:rPr>
              <a:pPr defTabSz="914400"/>
              <a:t>15/06/16</a:t>
            </a:fld>
            <a:endParaRPr lang="es-MX">
              <a:solidFill>
                <a:prstClr val="black">
                  <a:tint val="75000"/>
                </a:prstClr>
              </a:solidFill>
            </a:endParaRPr>
          </a:p>
        </p:txBody>
      </p:sp>
      <p:sp>
        <p:nvSpPr>
          <p:cNvPr id="4" name="Footer Placeholder 4"/>
          <p:cNvSpPr>
            <a:spLocks noGrp="1"/>
          </p:cNvSpPr>
          <p:nvPr>
            <p:ph type="ftr" sz="quarter" idx="11"/>
          </p:nvPr>
        </p:nvSpPr>
        <p:spPr/>
        <p:txBody>
          <a:bodyPr/>
          <a:lstStyle/>
          <a:p>
            <a:pPr defTabSz="914400"/>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64CDB3FC-5974-497D-879A-52F3993B5B5A}" type="slidenum">
              <a:rPr lang="es-MX" smtClean="0">
                <a:solidFill>
                  <a:prstClr val="black">
                    <a:tint val="75000"/>
                  </a:prstClr>
                </a:solidFill>
              </a:rPr>
              <a:pPr defTabSz="914400"/>
              <a:t>‹Nr.›</a:t>
            </a:fld>
            <a:endParaRPr lang="es-MX">
              <a:solidFill>
                <a:prstClr val="black">
                  <a:tint val="75000"/>
                </a:prstClr>
              </a:solidFill>
            </a:endParaRPr>
          </a:p>
        </p:txBody>
      </p:sp>
    </p:spTree>
    <p:extLst>
      <p:ext uri="{BB962C8B-B14F-4D97-AF65-F5344CB8AC3E}">
        <p14:creationId xmlns:p14="http://schemas.microsoft.com/office/powerpoint/2010/main" val="3720612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7701"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27702"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241978"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241978"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pPr>
              <a:defRPr/>
            </a:pPr>
            <a:endParaRPr lang="es-ES">
              <a:solidFill>
                <a:srgbClr val="003366"/>
              </a:solidFill>
            </a:endParaRPr>
          </a:p>
        </p:txBody>
      </p:sp>
      <p:sp>
        <p:nvSpPr>
          <p:cNvPr id="8" name="Footer Placeholder 7"/>
          <p:cNvSpPr>
            <a:spLocks noGrp="1"/>
          </p:cNvSpPr>
          <p:nvPr>
            <p:ph type="ftr" sz="quarter" idx="11"/>
          </p:nvPr>
        </p:nvSpPr>
        <p:spPr/>
        <p:txBody>
          <a:bodyPr/>
          <a:lstStyle/>
          <a:p>
            <a:pPr>
              <a:defRPr/>
            </a:pPr>
            <a:endParaRPr lang="es-ES">
              <a:solidFill>
                <a:srgbClr val="003366"/>
              </a:solidFill>
            </a:endParaRPr>
          </a:p>
        </p:txBody>
      </p:sp>
      <p:sp>
        <p:nvSpPr>
          <p:cNvPr id="9" name="Slide Number Placeholder 8"/>
          <p:cNvSpPr>
            <a:spLocks noGrp="1"/>
          </p:cNvSpPr>
          <p:nvPr>
            <p:ph type="sldNum" sz="quarter" idx="12"/>
          </p:nvPr>
        </p:nvSpPr>
        <p:spPr/>
        <p:txBody>
          <a:bodyPr/>
          <a:lstStyle/>
          <a:p>
            <a:pPr>
              <a:defRPr/>
            </a:pPr>
            <a:fld id="{86A40981-A70A-45D3-916D-E414D5700BC7}"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40969368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5176B38-4E05-4074-9350-15123AB376CE}" type="datetimeFigureOut">
              <a:rPr lang="es-MX" smtClean="0">
                <a:solidFill>
                  <a:prstClr val="black">
                    <a:tint val="75000"/>
                  </a:prstClr>
                </a:solidFill>
              </a:rPr>
              <a:pPr/>
              <a:t>15/06/16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64CDB3FC-5974-497D-879A-52F3993B5B5A}"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1173949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7" y="430217"/>
            <a:ext cx="1314793"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5176B38-4E05-4074-9350-15123AB376CE}" type="datetimeFigureOut">
              <a:rPr lang="es-MX" smtClean="0">
                <a:solidFill>
                  <a:prstClr val="black">
                    <a:tint val="75000"/>
                  </a:prstClr>
                </a:solidFill>
              </a:rPr>
              <a:pPr/>
              <a:t>15/06/16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64CDB3FC-5974-497D-879A-52F3993B5B5A}"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3773724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5"/>
            <a:ext cx="662096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endParaRPr lang="es-ES" altLang="es-MX">
              <a:solidFill>
                <a:srgbClr val="FFFFFF"/>
              </a:solidFill>
            </a:endParaRPr>
          </a:p>
        </p:txBody>
      </p:sp>
      <p:sp>
        <p:nvSpPr>
          <p:cNvPr id="5" name="Footer Placeholder 4"/>
          <p:cNvSpPr>
            <a:spLocks noGrp="1"/>
          </p:cNvSpPr>
          <p:nvPr>
            <p:ph type="ftr" sz="quarter" idx="11"/>
          </p:nvPr>
        </p:nvSpPr>
        <p:spPr/>
        <p:txBody>
          <a:bodyPr/>
          <a:lstStyle/>
          <a:p>
            <a:endParaRPr lang="es-ES" altLang="es-MX">
              <a:solidFill>
                <a:srgbClr val="FFFFFF"/>
              </a:solidFill>
            </a:endParaRPr>
          </a:p>
        </p:txBody>
      </p:sp>
      <p:sp>
        <p:nvSpPr>
          <p:cNvPr id="6" name="Slide Number Placeholder 5"/>
          <p:cNvSpPr>
            <a:spLocks noGrp="1"/>
          </p:cNvSpPr>
          <p:nvPr>
            <p:ph type="sldNum" sz="quarter" idx="12"/>
          </p:nvPr>
        </p:nvSpPr>
        <p:spPr/>
        <p:txBody>
          <a:bodyPr/>
          <a:lstStyle/>
          <a:p>
            <a:fld id="{83867013-99B9-426A-9436-30C80B32A43D}" type="slidenum">
              <a:rPr lang="es-ES" altLang="es-MX" smtClean="0">
                <a:solidFill>
                  <a:srgbClr val="FFFFFF"/>
                </a:solidFill>
              </a:rPr>
              <a:pPr/>
              <a:t>‹Nr.›</a:t>
            </a:fld>
            <a:endParaRPr lang="es-ES" altLang="es-MX">
              <a:solidFill>
                <a:srgbClr val="FFFFFF"/>
              </a:solidFill>
            </a:endParaRPr>
          </a:p>
        </p:txBody>
      </p:sp>
    </p:spTree>
    <p:extLst>
      <p:ext uri="{BB962C8B-B14F-4D97-AF65-F5344CB8AC3E}">
        <p14:creationId xmlns:p14="http://schemas.microsoft.com/office/powerpoint/2010/main" val="8982055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p>
            <a:endParaRPr lang="es-ES" altLang="es-MX">
              <a:solidFill>
                <a:srgbClr val="FFFFFF"/>
              </a:solidFill>
            </a:endParaRPr>
          </a:p>
        </p:txBody>
      </p:sp>
      <p:sp>
        <p:nvSpPr>
          <p:cNvPr id="5" name="Footer Placeholder 4"/>
          <p:cNvSpPr>
            <a:spLocks noGrp="1"/>
          </p:cNvSpPr>
          <p:nvPr>
            <p:ph type="ftr" sz="quarter" idx="11"/>
          </p:nvPr>
        </p:nvSpPr>
        <p:spPr/>
        <p:txBody>
          <a:bodyPr/>
          <a:lstStyle/>
          <a:p>
            <a:endParaRPr lang="es-ES" altLang="es-MX">
              <a:solidFill>
                <a:srgbClr val="FFFFFF"/>
              </a:solidFill>
            </a:endParaRPr>
          </a:p>
        </p:txBody>
      </p:sp>
      <p:sp>
        <p:nvSpPr>
          <p:cNvPr id="6" name="Slide Number Placeholder 5"/>
          <p:cNvSpPr>
            <a:spLocks noGrp="1"/>
          </p:cNvSpPr>
          <p:nvPr>
            <p:ph type="sldNum" sz="quarter" idx="12"/>
          </p:nvPr>
        </p:nvSpPr>
        <p:spPr/>
        <p:txBody>
          <a:bodyPr/>
          <a:lstStyle/>
          <a:p>
            <a:fld id="{47ECD00D-D624-4E71-8BB6-6564497401A1}" type="slidenum">
              <a:rPr lang="es-ES" altLang="es-MX" smtClean="0">
                <a:solidFill>
                  <a:srgbClr val="FFFFFF"/>
                </a:solidFill>
              </a:rPr>
              <a:pPr/>
              <a:t>‹Nr.›</a:t>
            </a:fld>
            <a:endParaRPr lang="es-ES" altLang="es-MX">
              <a:solidFill>
                <a:srgbClr val="FFFFFF"/>
              </a:solidFill>
            </a:endParaRPr>
          </a:p>
        </p:txBody>
      </p:sp>
    </p:spTree>
    <p:extLst>
      <p:ext uri="{BB962C8B-B14F-4D97-AF65-F5344CB8AC3E}">
        <p14:creationId xmlns:p14="http://schemas.microsoft.com/office/powerpoint/2010/main" val="20608920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66444" y="2861736"/>
            <a:ext cx="662096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endParaRPr lang="es-ES" altLang="es-MX">
              <a:solidFill>
                <a:srgbClr val="FFFFFF"/>
              </a:solidFill>
            </a:endParaRPr>
          </a:p>
        </p:txBody>
      </p:sp>
      <p:sp>
        <p:nvSpPr>
          <p:cNvPr id="5" name="Footer Placeholder 4"/>
          <p:cNvSpPr>
            <a:spLocks noGrp="1"/>
          </p:cNvSpPr>
          <p:nvPr>
            <p:ph type="ftr" sz="quarter" idx="11"/>
          </p:nvPr>
        </p:nvSpPr>
        <p:spPr/>
        <p:txBody>
          <a:bodyPr/>
          <a:lstStyle/>
          <a:p>
            <a:endParaRPr lang="es-ES" altLang="es-MX">
              <a:solidFill>
                <a:srgbClr val="FFFFFF"/>
              </a:solidFill>
            </a:endParaRPr>
          </a:p>
        </p:txBody>
      </p:sp>
      <p:sp>
        <p:nvSpPr>
          <p:cNvPr id="6" name="Slide Number Placeholder 5"/>
          <p:cNvSpPr>
            <a:spLocks noGrp="1"/>
          </p:cNvSpPr>
          <p:nvPr>
            <p:ph type="sldNum" sz="quarter" idx="12"/>
          </p:nvPr>
        </p:nvSpPr>
        <p:spPr/>
        <p:txBody>
          <a:bodyPr/>
          <a:lstStyle/>
          <a:p>
            <a:fld id="{92913CD9-100D-46AE-87BE-EAE31316FF1C}" type="slidenum">
              <a:rPr lang="es-ES" altLang="es-MX" smtClean="0">
                <a:solidFill>
                  <a:srgbClr val="FFFFFF"/>
                </a:solidFill>
              </a:rPr>
              <a:pPr/>
              <a:t>‹Nr.›</a:t>
            </a:fld>
            <a:endParaRPr lang="es-ES" altLang="es-MX">
              <a:solidFill>
                <a:srgbClr val="FFFFFF"/>
              </a:solidFill>
            </a:endParaRPr>
          </a:p>
        </p:txBody>
      </p:sp>
    </p:spTree>
    <p:extLst>
      <p:ext uri="{BB962C8B-B14F-4D97-AF65-F5344CB8AC3E}">
        <p14:creationId xmlns:p14="http://schemas.microsoft.com/office/powerpoint/2010/main" val="14106474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27702"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241980"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endParaRPr lang="es-ES" altLang="es-MX">
              <a:solidFill>
                <a:srgbClr val="FFFFFF"/>
              </a:solidFill>
            </a:endParaRPr>
          </a:p>
        </p:txBody>
      </p:sp>
      <p:sp>
        <p:nvSpPr>
          <p:cNvPr id="6" name="Footer Placeholder 5"/>
          <p:cNvSpPr>
            <a:spLocks noGrp="1"/>
          </p:cNvSpPr>
          <p:nvPr>
            <p:ph type="ftr" sz="quarter" idx="11"/>
          </p:nvPr>
        </p:nvSpPr>
        <p:spPr/>
        <p:txBody>
          <a:bodyPr/>
          <a:lstStyle/>
          <a:p>
            <a:endParaRPr lang="es-ES" altLang="es-MX">
              <a:solidFill>
                <a:srgbClr val="FFFFFF"/>
              </a:solidFill>
            </a:endParaRPr>
          </a:p>
        </p:txBody>
      </p:sp>
      <p:sp>
        <p:nvSpPr>
          <p:cNvPr id="7" name="Slide Number Placeholder 6"/>
          <p:cNvSpPr>
            <a:spLocks noGrp="1"/>
          </p:cNvSpPr>
          <p:nvPr>
            <p:ph type="sldNum" sz="quarter" idx="12"/>
          </p:nvPr>
        </p:nvSpPr>
        <p:spPr/>
        <p:txBody>
          <a:bodyPr/>
          <a:lstStyle/>
          <a:p>
            <a:fld id="{34FF5986-1740-4B36-9E28-42786F329C99}" type="slidenum">
              <a:rPr lang="es-ES" altLang="es-MX" smtClean="0">
                <a:solidFill>
                  <a:srgbClr val="FFFFFF"/>
                </a:solidFill>
              </a:rPr>
              <a:pPr/>
              <a:t>‹Nr.›</a:t>
            </a:fld>
            <a:endParaRPr lang="es-ES" altLang="es-MX">
              <a:solidFill>
                <a:srgbClr val="FFFFFF"/>
              </a:solidFill>
            </a:endParaRPr>
          </a:p>
        </p:txBody>
      </p:sp>
    </p:spTree>
    <p:extLst>
      <p:ext uri="{BB962C8B-B14F-4D97-AF65-F5344CB8AC3E}">
        <p14:creationId xmlns:p14="http://schemas.microsoft.com/office/powerpoint/2010/main" val="10995939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7701"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27702"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241978"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241978"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endParaRPr lang="es-ES" altLang="es-MX">
              <a:solidFill>
                <a:srgbClr val="FFFFFF"/>
              </a:solidFill>
            </a:endParaRPr>
          </a:p>
        </p:txBody>
      </p:sp>
      <p:sp>
        <p:nvSpPr>
          <p:cNvPr id="8" name="Footer Placeholder 7"/>
          <p:cNvSpPr>
            <a:spLocks noGrp="1"/>
          </p:cNvSpPr>
          <p:nvPr>
            <p:ph type="ftr" sz="quarter" idx="11"/>
          </p:nvPr>
        </p:nvSpPr>
        <p:spPr/>
        <p:txBody>
          <a:bodyPr/>
          <a:lstStyle/>
          <a:p>
            <a:endParaRPr lang="es-ES" altLang="es-MX">
              <a:solidFill>
                <a:srgbClr val="FFFFFF"/>
              </a:solidFill>
            </a:endParaRPr>
          </a:p>
        </p:txBody>
      </p:sp>
      <p:sp>
        <p:nvSpPr>
          <p:cNvPr id="9" name="Slide Number Placeholder 8"/>
          <p:cNvSpPr>
            <a:spLocks noGrp="1"/>
          </p:cNvSpPr>
          <p:nvPr>
            <p:ph type="sldNum" sz="quarter" idx="12"/>
          </p:nvPr>
        </p:nvSpPr>
        <p:spPr/>
        <p:txBody>
          <a:bodyPr/>
          <a:lstStyle/>
          <a:p>
            <a:fld id="{E1380FE7-3DF6-42C5-8051-8276B88BB3FE}" type="slidenum">
              <a:rPr lang="es-ES" altLang="es-MX" smtClean="0">
                <a:solidFill>
                  <a:srgbClr val="FFFFFF"/>
                </a:solidFill>
              </a:rPr>
              <a:pPr/>
              <a:t>‹Nr.›</a:t>
            </a:fld>
            <a:endParaRPr lang="es-ES" altLang="es-MX">
              <a:solidFill>
                <a:srgbClr val="FFFFFF"/>
              </a:solidFill>
            </a:endParaRPr>
          </a:p>
        </p:txBody>
      </p:sp>
    </p:spTree>
    <p:extLst>
      <p:ext uri="{BB962C8B-B14F-4D97-AF65-F5344CB8AC3E}">
        <p14:creationId xmlns:p14="http://schemas.microsoft.com/office/powerpoint/2010/main" val="33472461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pPr defTabSz="914400" fontAlgn="base">
              <a:spcBef>
                <a:spcPct val="0"/>
              </a:spcBef>
              <a:spcAft>
                <a:spcPct val="0"/>
              </a:spcAft>
            </a:pPr>
            <a:endParaRPr lang="es-ES" altLang="es-MX" smtClean="0">
              <a:solidFill>
                <a:srgbClr val="FFFFFF"/>
              </a:solidFill>
            </a:endParaRPr>
          </a:p>
        </p:txBody>
      </p:sp>
      <p:sp>
        <p:nvSpPr>
          <p:cNvPr id="5" name="Footer Placeholder 3"/>
          <p:cNvSpPr>
            <a:spLocks noGrp="1"/>
          </p:cNvSpPr>
          <p:nvPr>
            <p:ph type="ftr" sz="quarter" idx="11"/>
          </p:nvPr>
        </p:nvSpPr>
        <p:spPr/>
        <p:txBody>
          <a:bodyPr/>
          <a:lstStyle/>
          <a:p>
            <a:pPr algn="ctr" defTabSz="914400" fontAlgn="base">
              <a:spcBef>
                <a:spcPct val="0"/>
              </a:spcBef>
              <a:spcAft>
                <a:spcPct val="0"/>
              </a:spcAft>
            </a:pPr>
            <a:endParaRPr lang="es-ES" altLang="es-MX" smtClean="0">
              <a:solidFill>
                <a:srgbClr val="FFFFFF"/>
              </a:solidFill>
            </a:endParaRPr>
          </a:p>
        </p:txBody>
      </p:sp>
      <p:sp>
        <p:nvSpPr>
          <p:cNvPr id="6" name="Slide Number Placeholder 4"/>
          <p:cNvSpPr>
            <a:spLocks noGrp="1"/>
          </p:cNvSpPr>
          <p:nvPr>
            <p:ph type="sldNum" sz="quarter" idx="12"/>
          </p:nvPr>
        </p:nvSpPr>
        <p:spPr/>
        <p:txBody>
          <a:bodyPr/>
          <a:lstStyle/>
          <a:p>
            <a:pPr defTabSz="914400" fontAlgn="base">
              <a:spcBef>
                <a:spcPct val="0"/>
              </a:spcBef>
              <a:spcAft>
                <a:spcPct val="0"/>
              </a:spcAft>
            </a:pPr>
            <a:fld id="{C632B674-05C8-40F6-8878-2B8ABFAF2F84}" type="slidenum">
              <a:rPr lang="es-ES" altLang="es-MX" smtClean="0">
                <a:solidFill>
                  <a:srgbClr val="FFFFFF"/>
                </a:solidFill>
              </a:rPr>
              <a:pPr defTabSz="914400" fontAlgn="base">
                <a:spcBef>
                  <a:spcPct val="0"/>
                </a:spcBef>
                <a:spcAft>
                  <a:spcPct val="0"/>
                </a:spcAft>
              </a:pPr>
              <a:t>‹Nr.›</a:t>
            </a:fld>
            <a:endParaRPr lang="es-ES" altLang="es-MX" smtClean="0">
              <a:solidFill>
                <a:srgbClr val="FFFFFF"/>
              </a:solidFill>
            </a:endParaRPr>
          </a:p>
        </p:txBody>
      </p:sp>
    </p:spTree>
    <p:extLst>
      <p:ext uri="{BB962C8B-B14F-4D97-AF65-F5344CB8AC3E}">
        <p14:creationId xmlns:p14="http://schemas.microsoft.com/office/powerpoint/2010/main" val="8715301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s-ES" altLang="es-MX">
              <a:solidFill>
                <a:srgbClr val="FFFFFF"/>
              </a:solidFill>
            </a:endParaRPr>
          </a:p>
        </p:txBody>
      </p:sp>
      <p:sp>
        <p:nvSpPr>
          <p:cNvPr id="5" name="Footer Placeholder 2"/>
          <p:cNvSpPr>
            <a:spLocks noGrp="1"/>
          </p:cNvSpPr>
          <p:nvPr>
            <p:ph type="ftr" sz="quarter" idx="11"/>
          </p:nvPr>
        </p:nvSpPr>
        <p:spPr/>
        <p:txBody>
          <a:bodyPr/>
          <a:lstStyle/>
          <a:p>
            <a:endParaRPr lang="es-ES" altLang="es-MX">
              <a:solidFill>
                <a:srgbClr val="FFFFFF"/>
              </a:solidFill>
            </a:endParaRPr>
          </a:p>
        </p:txBody>
      </p:sp>
      <p:sp>
        <p:nvSpPr>
          <p:cNvPr id="6" name="Slide Number Placeholder 3"/>
          <p:cNvSpPr>
            <a:spLocks noGrp="1"/>
          </p:cNvSpPr>
          <p:nvPr>
            <p:ph type="sldNum" sz="quarter" idx="12"/>
          </p:nvPr>
        </p:nvSpPr>
        <p:spPr/>
        <p:txBody>
          <a:bodyPr/>
          <a:lstStyle/>
          <a:p>
            <a:fld id="{388D1212-43BB-4792-923B-68778061F0B6}" type="slidenum">
              <a:rPr lang="es-ES" altLang="es-MX" smtClean="0">
                <a:solidFill>
                  <a:srgbClr val="FFFFFF"/>
                </a:solidFill>
              </a:rPr>
              <a:pPr/>
              <a:t>‹Nr.›</a:t>
            </a:fld>
            <a:endParaRPr lang="es-ES" altLang="es-MX">
              <a:solidFill>
                <a:srgbClr val="FFFFFF"/>
              </a:solidFill>
            </a:endParaRPr>
          </a:p>
        </p:txBody>
      </p:sp>
    </p:spTree>
    <p:extLst>
      <p:ext uri="{BB962C8B-B14F-4D97-AF65-F5344CB8AC3E}">
        <p14:creationId xmlns:p14="http://schemas.microsoft.com/office/powerpoint/2010/main" val="36366021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2551462"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589401"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66442" y="3129287"/>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endParaRPr lang="es-ES" altLang="es-MX">
              <a:solidFill>
                <a:srgbClr val="FFFFFF"/>
              </a:solidFill>
            </a:endParaRPr>
          </a:p>
        </p:txBody>
      </p:sp>
      <p:sp>
        <p:nvSpPr>
          <p:cNvPr id="5" name="Footer Placeholder 5"/>
          <p:cNvSpPr>
            <a:spLocks noGrp="1"/>
          </p:cNvSpPr>
          <p:nvPr>
            <p:ph type="ftr" sz="quarter" idx="11"/>
          </p:nvPr>
        </p:nvSpPr>
        <p:spPr/>
        <p:txBody>
          <a:bodyPr/>
          <a:lstStyle/>
          <a:p>
            <a:endParaRPr lang="es-ES" altLang="es-MX">
              <a:solidFill>
                <a:srgbClr val="FFFFFF"/>
              </a:solidFill>
            </a:endParaRPr>
          </a:p>
        </p:txBody>
      </p:sp>
      <p:sp>
        <p:nvSpPr>
          <p:cNvPr id="6" name="Slide Number Placeholder 6"/>
          <p:cNvSpPr>
            <a:spLocks noGrp="1"/>
          </p:cNvSpPr>
          <p:nvPr>
            <p:ph type="sldNum" sz="quarter" idx="12"/>
          </p:nvPr>
        </p:nvSpPr>
        <p:spPr/>
        <p:txBody>
          <a:bodyPr/>
          <a:lstStyle/>
          <a:p>
            <a:fld id="{BBFC7F32-C57F-48AB-BCA8-385D6D5CB80B}" type="slidenum">
              <a:rPr lang="es-ES" altLang="es-MX" smtClean="0">
                <a:solidFill>
                  <a:srgbClr val="FFFFFF"/>
                </a:solidFill>
              </a:rPr>
              <a:pPr/>
              <a:t>‹Nr.›</a:t>
            </a:fld>
            <a:endParaRPr lang="es-ES" altLang="es-MX">
              <a:solidFill>
                <a:srgbClr val="FFFFFF"/>
              </a:solidFill>
            </a:endParaRPr>
          </a:p>
        </p:txBody>
      </p:sp>
    </p:spTree>
    <p:extLst>
      <p:ext uri="{BB962C8B-B14F-4D97-AF65-F5344CB8AC3E}">
        <p14:creationId xmlns:p14="http://schemas.microsoft.com/office/powerpoint/2010/main" val="773944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3"/>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4"/>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6642601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213522"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endParaRPr lang="es-ES" altLang="es-MX">
              <a:solidFill>
                <a:srgbClr val="FFFFFF"/>
              </a:solidFill>
            </a:endParaRPr>
          </a:p>
        </p:txBody>
      </p:sp>
      <p:sp>
        <p:nvSpPr>
          <p:cNvPr id="6" name="Footer Placeholder 5"/>
          <p:cNvSpPr>
            <a:spLocks noGrp="1"/>
          </p:cNvSpPr>
          <p:nvPr>
            <p:ph type="ftr" sz="quarter" idx="11"/>
          </p:nvPr>
        </p:nvSpPr>
        <p:spPr/>
        <p:txBody>
          <a:bodyPr/>
          <a:lstStyle/>
          <a:p>
            <a:endParaRPr lang="es-ES" altLang="es-MX">
              <a:solidFill>
                <a:srgbClr val="FFFFFF"/>
              </a:solidFill>
            </a:endParaRPr>
          </a:p>
        </p:txBody>
      </p:sp>
      <p:sp>
        <p:nvSpPr>
          <p:cNvPr id="7" name="Slide Number Placeholder 6"/>
          <p:cNvSpPr>
            <a:spLocks noGrp="1"/>
          </p:cNvSpPr>
          <p:nvPr>
            <p:ph type="sldNum" sz="quarter" idx="12"/>
          </p:nvPr>
        </p:nvSpPr>
        <p:spPr/>
        <p:txBody>
          <a:bodyPr/>
          <a:lstStyle/>
          <a:p>
            <a:fld id="{2D5F1155-674D-480E-B379-B5353319929C}" type="slidenum">
              <a:rPr lang="es-ES" altLang="es-MX" smtClean="0">
                <a:solidFill>
                  <a:srgbClr val="FFFFFF"/>
                </a:solidFill>
              </a:rPr>
              <a:pPr/>
              <a:t>‹Nr.›</a:t>
            </a:fld>
            <a:endParaRPr lang="es-ES" altLang="es-MX">
              <a:solidFill>
                <a:srgbClr val="FFFFFF"/>
              </a:solidFill>
            </a:endParaRPr>
          </a:p>
        </p:txBody>
      </p:sp>
    </p:spTree>
    <p:extLst>
      <p:ext uri="{BB962C8B-B14F-4D97-AF65-F5344CB8AC3E}">
        <p14:creationId xmlns:p14="http://schemas.microsoft.com/office/powerpoint/2010/main" val="2532306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4" y="4800587"/>
            <a:ext cx="66209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defTabSz="914400" fontAlgn="base">
              <a:spcBef>
                <a:spcPct val="0"/>
              </a:spcBef>
              <a:spcAft>
                <a:spcPct val="0"/>
              </a:spcAft>
            </a:pPr>
            <a:endParaRPr lang="es-ES" altLang="es-MX" smtClean="0">
              <a:solidFill>
                <a:srgbClr val="FFFFFF"/>
              </a:solidFill>
            </a:endParaRPr>
          </a:p>
        </p:txBody>
      </p:sp>
      <p:sp>
        <p:nvSpPr>
          <p:cNvPr id="6" name="Footer Placeholder 5"/>
          <p:cNvSpPr>
            <a:spLocks noGrp="1"/>
          </p:cNvSpPr>
          <p:nvPr>
            <p:ph type="ftr" sz="quarter" idx="11"/>
          </p:nvPr>
        </p:nvSpPr>
        <p:spPr/>
        <p:txBody>
          <a:bodyPr/>
          <a:lstStyle/>
          <a:p>
            <a:pPr algn="ctr" defTabSz="914400" fontAlgn="base">
              <a:spcBef>
                <a:spcPct val="0"/>
              </a:spcBef>
              <a:spcAft>
                <a:spcPct val="0"/>
              </a:spcAft>
            </a:pPr>
            <a:endParaRPr lang="es-ES" altLang="es-MX" smtClean="0">
              <a:solidFill>
                <a:srgbClr val="FFFFFF"/>
              </a:solidFill>
            </a:endParaRPr>
          </a:p>
        </p:txBody>
      </p:sp>
      <p:sp>
        <p:nvSpPr>
          <p:cNvPr id="7" name="Slide Number Placeholder 6"/>
          <p:cNvSpPr>
            <a:spLocks noGrp="1"/>
          </p:cNvSpPr>
          <p:nvPr>
            <p:ph type="sldNum" sz="quarter" idx="12"/>
          </p:nvPr>
        </p:nvSpPr>
        <p:spPr/>
        <p:txBody>
          <a:bodyPr/>
          <a:lstStyle/>
          <a:p>
            <a:pPr defTabSz="914400" fontAlgn="base">
              <a:spcBef>
                <a:spcPct val="0"/>
              </a:spcBef>
              <a:spcAft>
                <a:spcPct val="0"/>
              </a:spcAft>
            </a:pPr>
            <a:fld id="{C632B674-05C8-40F6-8878-2B8ABFAF2F84}" type="slidenum">
              <a:rPr lang="es-ES" altLang="es-MX" smtClean="0">
                <a:solidFill>
                  <a:srgbClr val="FFFFFF"/>
                </a:solidFill>
              </a:rPr>
              <a:pPr defTabSz="914400" fontAlgn="base">
                <a:spcBef>
                  <a:spcPct val="0"/>
                </a:spcBef>
                <a:spcAft>
                  <a:spcPct val="0"/>
                </a:spcAft>
              </a:pPr>
              <a:t>‹Nr.›</a:t>
            </a:fld>
            <a:endParaRPr lang="es-ES" altLang="es-MX" smtClean="0">
              <a:solidFill>
                <a:srgbClr val="FFFFFF"/>
              </a:solidFill>
            </a:endParaRPr>
          </a:p>
        </p:txBody>
      </p:sp>
    </p:spTree>
    <p:extLst>
      <p:ext uri="{BB962C8B-B14F-4D97-AF65-F5344CB8AC3E}">
        <p14:creationId xmlns:p14="http://schemas.microsoft.com/office/powerpoint/2010/main" val="3074346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pPr>
            <a:endParaRPr lang="es-ES" altLang="es-MX" smtClean="0">
              <a:solidFill>
                <a:srgbClr val="FFFFFF"/>
              </a:solidFill>
            </a:endParaRPr>
          </a:p>
        </p:txBody>
      </p:sp>
      <p:sp>
        <p:nvSpPr>
          <p:cNvPr id="5" name="Footer Placeholder 4"/>
          <p:cNvSpPr>
            <a:spLocks noGrp="1"/>
          </p:cNvSpPr>
          <p:nvPr>
            <p:ph type="ftr" sz="quarter" idx="11"/>
          </p:nvPr>
        </p:nvSpPr>
        <p:spPr/>
        <p:txBody>
          <a:bodyPr/>
          <a:lstStyle/>
          <a:p>
            <a:pPr algn="ctr" defTabSz="914400" fontAlgn="base">
              <a:spcBef>
                <a:spcPct val="0"/>
              </a:spcBef>
              <a:spcAft>
                <a:spcPct val="0"/>
              </a:spcAft>
            </a:pPr>
            <a:endParaRPr lang="es-ES" altLang="es-MX" smtClean="0">
              <a:solidFill>
                <a:srgbClr val="FFFFFF"/>
              </a:solidFill>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C632B674-05C8-40F6-8878-2B8ABFAF2F84}" type="slidenum">
              <a:rPr lang="es-ES" altLang="es-MX" smtClean="0">
                <a:solidFill>
                  <a:srgbClr val="FFFFFF"/>
                </a:solidFill>
              </a:rPr>
              <a:pPr defTabSz="914400" fontAlgn="base">
                <a:spcBef>
                  <a:spcPct val="0"/>
                </a:spcBef>
                <a:spcAft>
                  <a:spcPct val="0"/>
                </a:spcAft>
              </a:pPr>
              <a:t>‹Nr.›</a:t>
            </a:fld>
            <a:endParaRPr lang="es-ES" altLang="es-MX" smtClean="0">
              <a:solidFill>
                <a:srgbClr val="FFFFFF"/>
              </a:solidFill>
            </a:endParaRPr>
          </a:p>
        </p:txBody>
      </p:sp>
    </p:spTree>
    <p:extLst>
      <p:ext uri="{BB962C8B-B14F-4D97-AF65-F5344CB8AC3E}">
        <p14:creationId xmlns:p14="http://schemas.microsoft.com/office/powerpoint/2010/main" val="38195345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448180"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smtClean="0"/>
              <a:t>Haga clic para modificar el estilo de texto del patrón</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pPr>
            <a:endParaRPr lang="es-ES" altLang="es-MX" smtClean="0">
              <a:solidFill>
                <a:srgbClr val="FFFFFF"/>
              </a:solidFill>
            </a:endParaRPr>
          </a:p>
        </p:txBody>
      </p:sp>
      <p:sp>
        <p:nvSpPr>
          <p:cNvPr id="5" name="Footer Placeholder 4"/>
          <p:cNvSpPr>
            <a:spLocks noGrp="1"/>
          </p:cNvSpPr>
          <p:nvPr>
            <p:ph type="ftr" sz="quarter" idx="11"/>
          </p:nvPr>
        </p:nvSpPr>
        <p:spPr/>
        <p:txBody>
          <a:bodyPr/>
          <a:lstStyle/>
          <a:p>
            <a:pPr algn="ctr" defTabSz="914400" fontAlgn="base">
              <a:spcBef>
                <a:spcPct val="0"/>
              </a:spcBef>
              <a:spcAft>
                <a:spcPct val="0"/>
              </a:spcAft>
            </a:pPr>
            <a:endParaRPr lang="es-ES" altLang="es-MX" smtClean="0">
              <a:solidFill>
                <a:srgbClr val="FFFFFF"/>
              </a:solidFill>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C632B674-05C8-40F6-8878-2B8ABFAF2F84}" type="slidenum">
              <a:rPr lang="es-ES" altLang="es-MX" smtClean="0">
                <a:solidFill>
                  <a:srgbClr val="FFFFFF"/>
                </a:solidFill>
              </a:rPr>
              <a:pPr defTabSz="914400" fontAlgn="base">
                <a:spcBef>
                  <a:spcPct val="0"/>
                </a:spcBef>
                <a:spcAft>
                  <a:spcPct val="0"/>
                </a:spcAft>
              </a:pPr>
              <a:t>‹Nr.›</a:t>
            </a:fld>
            <a:endParaRPr lang="es-ES" altLang="es-MX" smtClean="0">
              <a:solidFill>
                <a:srgbClr val="FFFFFF"/>
              </a:solidFill>
            </a:endParaRPr>
          </a:p>
        </p:txBody>
      </p:sp>
      <p:sp>
        <p:nvSpPr>
          <p:cNvPr id="12" name="TextBox 11"/>
          <p:cNvSpPr txBox="1"/>
          <p:nvPr/>
        </p:nvSpPr>
        <p:spPr>
          <a:xfrm>
            <a:off x="673902"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
        <p:nvSpPr>
          <p:cNvPr id="15" name="TextBox 14"/>
          <p:cNvSpPr txBox="1"/>
          <p:nvPr/>
        </p:nvSpPr>
        <p:spPr>
          <a:xfrm>
            <a:off x="6999695"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Tree>
    <p:extLst>
      <p:ext uri="{BB962C8B-B14F-4D97-AF65-F5344CB8AC3E}">
        <p14:creationId xmlns:p14="http://schemas.microsoft.com/office/powerpoint/2010/main" val="1984234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66445" y="3124201"/>
            <a:ext cx="6620969"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pPr>
            <a:endParaRPr lang="es-ES" altLang="es-MX" smtClean="0">
              <a:solidFill>
                <a:srgbClr val="FFFFFF"/>
              </a:solidFill>
            </a:endParaRPr>
          </a:p>
        </p:txBody>
      </p:sp>
      <p:sp>
        <p:nvSpPr>
          <p:cNvPr id="5" name="Footer Placeholder 4"/>
          <p:cNvSpPr>
            <a:spLocks noGrp="1"/>
          </p:cNvSpPr>
          <p:nvPr>
            <p:ph type="ftr" sz="quarter" idx="11"/>
          </p:nvPr>
        </p:nvSpPr>
        <p:spPr/>
        <p:txBody>
          <a:bodyPr/>
          <a:lstStyle/>
          <a:p>
            <a:pPr algn="ctr" defTabSz="914400" fontAlgn="base">
              <a:spcBef>
                <a:spcPct val="0"/>
              </a:spcBef>
              <a:spcAft>
                <a:spcPct val="0"/>
              </a:spcAft>
            </a:pPr>
            <a:endParaRPr lang="es-ES" altLang="es-MX" smtClean="0">
              <a:solidFill>
                <a:srgbClr val="FFFFFF"/>
              </a:solidFill>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C632B674-05C8-40F6-8878-2B8ABFAF2F84}" type="slidenum">
              <a:rPr lang="es-ES" altLang="es-MX" smtClean="0">
                <a:solidFill>
                  <a:srgbClr val="FFFFFF"/>
                </a:solidFill>
              </a:rPr>
              <a:pPr defTabSz="914400" fontAlgn="base">
                <a:spcBef>
                  <a:spcPct val="0"/>
                </a:spcBef>
                <a:spcAft>
                  <a:spcPct val="0"/>
                </a:spcAft>
              </a:pPr>
              <a:t>‹Nr.›</a:t>
            </a:fld>
            <a:endParaRPr lang="es-ES" altLang="es-MX" smtClean="0">
              <a:solidFill>
                <a:srgbClr val="FFFFFF"/>
              </a:solidFill>
            </a:endParaRPr>
          </a:p>
        </p:txBody>
      </p:sp>
    </p:spTree>
    <p:extLst>
      <p:ext uri="{BB962C8B-B14F-4D97-AF65-F5344CB8AC3E}">
        <p14:creationId xmlns:p14="http://schemas.microsoft.com/office/powerpoint/2010/main" val="19713803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74836"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2905591"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914400" fontAlgn="base">
              <a:spcBef>
                <a:spcPct val="0"/>
              </a:spcBef>
              <a:spcAft>
                <a:spcPct val="0"/>
              </a:spcAft>
            </a:pPr>
            <a:endParaRPr lang="es-ES" altLang="es-MX" smtClean="0">
              <a:solidFill>
                <a:srgbClr val="FFFFFF"/>
              </a:solidFill>
            </a:endParaRPr>
          </a:p>
        </p:txBody>
      </p:sp>
      <p:sp>
        <p:nvSpPr>
          <p:cNvPr id="4" name="Footer Placeholder 4"/>
          <p:cNvSpPr>
            <a:spLocks noGrp="1"/>
          </p:cNvSpPr>
          <p:nvPr>
            <p:ph type="ftr" sz="quarter" idx="11"/>
          </p:nvPr>
        </p:nvSpPr>
        <p:spPr/>
        <p:txBody>
          <a:bodyPr/>
          <a:lstStyle/>
          <a:p>
            <a:pPr algn="ctr" defTabSz="914400" fontAlgn="base">
              <a:spcBef>
                <a:spcPct val="0"/>
              </a:spcBef>
              <a:spcAft>
                <a:spcPct val="0"/>
              </a:spcAft>
            </a:pPr>
            <a:endParaRPr lang="es-ES" altLang="es-MX" smtClean="0">
              <a:solidFill>
                <a:srgbClr val="FFFFFF"/>
              </a:solidFill>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C632B674-05C8-40F6-8878-2B8ABFAF2F84}" type="slidenum">
              <a:rPr lang="es-ES" altLang="es-MX" smtClean="0">
                <a:solidFill>
                  <a:srgbClr val="FFFFFF"/>
                </a:solidFill>
              </a:rPr>
              <a:pPr defTabSz="914400" fontAlgn="base">
                <a:spcBef>
                  <a:spcPct val="0"/>
                </a:spcBef>
                <a:spcAft>
                  <a:spcPct val="0"/>
                </a:spcAft>
              </a:pPr>
              <a:t>‹Nr.›</a:t>
            </a:fld>
            <a:endParaRPr lang="es-ES" altLang="es-MX" smtClean="0">
              <a:solidFill>
                <a:srgbClr val="FFFFFF"/>
              </a:solidFill>
            </a:endParaRPr>
          </a:p>
        </p:txBody>
      </p:sp>
    </p:spTree>
    <p:extLst>
      <p:ext uri="{BB962C8B-B14F-4D97-AF65-F5344CB8AC3E}">
        <p14:creationId xmlns:p14="http://schemas.microsoft.com/office/powerpoint/2010/main" val="26655739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489475" y="482722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2916778" y="482722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5344917"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5344829" y="482721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914400" fontAlgn="base">
              <a:spcBef>
                <a:spcPct val="0"/>
              </a:spcBef>
              <a:spcAft>
                <a:spcPct val="0"/>
              </a:spcAft>
            </a:pPr>
            <a:endParaRPr lang="es-ES" altLang="es-MX" smtClean="0">
              <a:solidFill>
                <a:srgbClr val="FFFFFF"/>
              </a:solidFill>
            </a:endParaRPr>
          </a:p>
        </p:txBody>
      </p:sp>
      <p:sp>
        <p:nvSpPr>
          <p:cNvPr id="4" name="Footer Placeholder 4"/>
          <p:cNvSpPr>
            <a:spLocks noGrp="1"/>
          </p:cNvSpPr>
          <p:nvPr>
            <p:ph type="ftr" sz="quarter" idx="11"/>
          </p:nvPr>
        </p:nvSpPr>
        <p:spPr/>
        <p:txBody>
          <a:bodyPr/>
          <a:lstStyle/>
          <a:p>
            <a:pPr algn="ctr" defTabSz="914400" fontAlgn="base">
              <a:spcBef>
                <a:spcPct val="0"/>
              </a:spcBef>
              <a:spcAft>
                <a:spcPct val="0"/>
              </a:spcAft>
            </a:pPr>
            <a:endParaRPr lang="es-ES" altLang="es-MX" smtClean="0">
              <a:solidFill>
                <a:srgbClr val="FFFFFF"/>
              </a:solidFill>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C632B674-05C8-40F6-8878-2B8ABFAF2F84}" type="slidenum">
              <a:rPr lang="es-ES" altLang="es-MX" smtClean="0">
                <a:solidFill>
                  <a:srgbClr val="FFFFFF"/>
                </a:solidFill>
              </a:rPr>
              <a:pPr defTabSz="914400" fontAlgn="base">
                <a:spcBef>
                  <a:spcPct val="0"/>
                </a:spcBef>
                <a:spcAft>
                  <a:spcPct val="0"/>
                </a:spcAft>
              </a:pPr>
              <a:t>‹Nr.›</a:t>
            </a:fld>
            <a:endParaRPr lang="es-ES" altLang="es-MX" smtClean="0">
              <a:solidFill>
                <a:srgbClr val="FFFFFF"/>
              </a:solidFill>
            </a:endParaRPr>
          </a:p>
        </p:txBody>
      </p:sp>
    </p:spTree>
    <p:extLst>
      <p:ext uri="{BB962C8B-B14F-4D97-AF65-F5344CB8AC3E}">
        <p14:creationId xmlns:p14="http://schemas.microsoft.com/office/powerpoint/2010/main" val="32985107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endParaRPr lang="es-ES" altLang="es-MX">
              <a:solidFill>
                <a:srgbClr val="FFFFFF"/>
              </a:solidFill>
            </a:endParaRPr>
          </a:p>
        </p:txBody>
      </p:sp>
      <p:sp>
        <p:nvSpPr>
          <p:cNvPr id="5" name="Footer Placeholder 4"/>
          <p:cNvSpPr>
            <a:spLocks noGrp="1"/>
          </p:cNvSpPr>
          <p:nvPr>
            <p:ph type="ftr" sz="quarter" idx="11"/>
          </p:nvPr>
        </p:nvSpPr>
        <p:spPr/>
        <p:txBody>
          <a:bodyPr/>
          <a:lstStyle/>
          <a:p>
            <a:endParaRPr lang="es-ES" altLang="es-MX">
              <a:solidFill>
                <a:srgbClr val="FFFFFF"/>
              </a:solidFill>
            </a:endParaRPr>
          </a:p>
        </p:txBody>
      </p:sp>
      <p:sp>
        <p:nvSpPr>
          <p:cNvPr id="6" name="Slide Number Placeholder 5"/>
          <p:cNvSpPr>
            <a:spLocks noGrp="1"/>
          </p:cNvSpPr>
          <p:nvPr>
            <p:ph type="sldNum" sz="quarter" idx="12"/>
          </p:nvPr>
        </p:nvSpPr>
        <p:spPr/>
        <p:txBody>
          <a:bodyPr/>
          <a:lstStyle/>
          <a:p>
            <a:fld id="{45633E5E-8047-42BA-8409-F39D6F620ECB}" type="slidenum">
              <a:rPr lang="es-ES" altLang="es-MX" smtClean="0">
                <a:solidFill>
                  <a:srgbClr val="FFFFFF"/>
                </a:solidFill>
              </a:rPr>
              <a:pPr/>
              <a:t>‹Nr.›</a:t>
            </a:fld>
            <a:endParaRPr lang="es-ES" altLang="es-MX">
              <a:solidFill>
                <a:srgbClr val="FFFFFF"/>
              </a:solidFill>
            </a:endParaRPr>
          </a:p>
        </p:txBody>
      </p:sp>
    </p:spTree>
    <p:extLst>
      <p:ext uri="{BB962C8B-B14F-4D97-AF65-F5344CB8AC3E}">
        <p14:creationId xmlns:p14="http://schemas.microsoft.com/office/powerpoint/2010/main" val="39202268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7" y="430217"/>
            <a:ext cx="1314793"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endParaRPr lang="es-ES" altLang="es-MX">
              <a:solidFill>
                <a:srgbClr val="FFFFFF"/>
              </a:solidFill>
            </a:endParaRPr>
          </a:p>
        </p:txBody>
      </p:sp>
      <p:sp>
        <p:nvSpPr>
          <p:cNvPr id="5" name="Footer Placeholder 4"/>
          <p:cNvSpPr>
            <a:spLocks noGrp="1"/>
          </p:cNvSpPr>
          <p:nvPr>
            <p:ph type="ftr" sz="quarter" idx="11"/>
          </p:nvPr>
        </p:nvSpPr>
        <p:spPr/>
        <p:txBody>
          <a:bodyPr/>
          <a:lstStyle/>
          <a:p>
            <a:endParaRPr lang="es-ES" altLang="es-MX">
              <a:solidFill>
                <a:srgbClr val="FFFFFF"/>
              </a:solidFill>
            </a:endParaRPr>
          </a:p>
        </p:txBody>
      </p:sp>
      <p:sp>
        <p:nvSpPr>
          <p:cNvPr id="6" name="Slide Number Placeholder 5"/>
          <p:cNvSpPr>
            <a:spLocks noGrp="1"/>
          </p:cNvSpPr>
          <p:nvPr>
            <p:ph type="sldNum" sz="quarter" idx="12"/>
          </p:nvPr>
        </p:nvSpPr>
        <p:spPr/>
        <p:txBody>
          <a:bodyPr/>
          <a:lstStyle/>
          <a:p>
            <a:fld id="{4273B123-AD82-4513-A565-6EEAB383265C}" type="slidenum">
              <a:rPr lang="es-ES" altLang="es-MX" smtClean="0">
                <a:solidFill>
                  <a:srgbClr val="FFFFFF"/>
                </a:solidFill>
              </a:rPr>
              <a:pPr/>
              <a:t>‹Nr.›</a:t>
            </a:fld>
            <a:endParaRPr lang="es-ES" altLang="es-MX">
              <a:solidFill>
                <a:srgbClr val="FFFFFF"/>
              </a:solidFill>
            </a:endParaRPr>
          </a:p>
        </p:txBody>
      </p:sp>
    </p:spTree>
    <p:extLst>
      <p:ext uri="{BB962C8B-B14F-4D97-AF65-F5344CB8AC3E}">
        <p14:creationId xmlns:p14="http://schemas.microsoft.com/office/powerpoint/2010/main" val="7165900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5"/>
            <a:ext cx="662096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29CB8C13-12A5-4B5C-AA92-F33773F15779}"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747516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s-ES">
              <a:solidFill>
                <a:srgbClr val="003366"/>
              </a:solidFill>
            </a:endParaRPr>
          </a:p>
        </p:txBody>
      </p:sp>
      <p:sp>
        <p:nvSpPr>
          <p:cNvPr id="5" name="Footer Placeholder 2"/>
          <p:cNvSpPr>
            <a:spLocks noGrp="1"/>
          </p:cNvSpPr>
          <p:nvPr>
            <p:ph type="ftr" sz="quarter" idx="11"/>
          </p:nvPr>
        </p:nvSpPr>
        <p:spPr/>
        <p:txBody>
          <a:bodyPr/>
          <a:lstStyle/>
          <a:p>
            <a:pPr>
              <a:defRPr/>
            </a:pPr>
            <a:endParaRPr lang="es-ES">
              <a:solidFill>
                <a:srgbClr val="003366"/>
              </a:solidFill>
            </a:endParaRPr>
          </a:p>
        </p:txBody>
      </p:sp>
      <p:sp>
        <p:nvSpPr>
          <p:cNvPr id="6" name="Slide Number Placeholder 3"/>
          <p:cNvSpPr>
            <a:spLocks noGrp="1"/>
          </p:cNvSpPr>
          <p:nvPr>
            <p:ph type="sldNum" sz="quarter" idx="12"/>
          </p:nvPr>
        </p:nvSpPr>
        <p:spPr/>
        <p:txBody>
          <a:bodyPr/>
          <a:lstStyle/>
          <a:p>
            <a:pPr>
              <a:defRPr/>
            </a:pPr>
            <a:fld id="{C4F364FF-7010-4A9F-8267-BF6AC07FFBD8}"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3572198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A698A7F8-4DE4-4D29-98EA-B5BC97F8FCB2}"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39295211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66444" y="2861736"/>
            <a:ext cx="662096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D38BF66E-E01B-45E9-A9AF-8814751309CB}"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1412491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27702"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241980"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pPr>
              <a:defRPr/>
            </a:pPr>
            <a:endParaRPr lang="es-ES">
              <a:solidFill>
                <a:srgbClr val="003366"/>
              </a:solidFill>
            </a:endParaRPr>
          </a:p>
        </p:txBody>
      </p:sp>
      <p:sp>
        <p:nvSpPr>
          <p:cNvPr id="6" name="Footer Placeholder 5"/>
          <p:cNvSpPr>
            <a:spLocks noGrp="1"/>
          </p:cNvSpPr>
          <p:nvPr>
            <p:ph type="ftr" sz="quarter" idx="11"/>
          </p:nvPr>
        </p:nvSpPr>
        <p:spPr/>
        <p:txBody>
          <a:bodyPr/>
          <a:lstStyle/>
          <a:p>
            <a:pPr>
              <a:defRPr/>
            </a:pPr>
            <a:endParaRPr lang="es-ES">
              <a:solidFill>
                <a:srgbClr val="003366"/>
              </a:solidFill>
            </a:endParaRPr>
          </a:p>
        </p:txBody>
      </p:sp>
      <p:sp>
        <p:nvSpPr>
          <p:cNvPr id="7" name="Slide Number Placeholder 6"/>
          <p:cNvSpPr>
            <a:spLocks noGrp="1"/>
          </p:cNvSpPr>
          <p:nvPr>
            <p:ph type="sldNum" sz="quarter" idx="12"/>
          </p:nvPr>
        </p:nvSpPr>
        <p:spPr/>
        <p:txBody>
          <a:bodyPr/>
          <a:lstStyle/>
          <a:p>
            <a:pPr>
              <a:defRPr/>
            </a:pPr>
            <a:fld id="{0F6B9348-9338-467E-8114-F70E438E9564}"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8342489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7701"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27702"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241978"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241978"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pPr>
              <a:defRPr/>
            </a:pPr>
            <a:endParaRPr lang="es-ES">
              <a:solidFill>
                <a:srgbClr val="003366"/>
              </a:solidFill>
            </a:endParaRPr>
          </a:p>
        </p:txBody>
      </p:sp>
      <p:sp>
        <p:nvSpPr>
          <p:cNvPr id="8" name="Footer Placeholder 7"/>
          <p:cNvSpPr>
            <a:spLocks noGrp="1"/>
          </p:cNvSpPr>
          <p:nvPr>
            <p:ph type="ftr" sz="quarter" idx="11"/>
          </p:nvPr>
        </p:nvSpPr>
        <p:spPr/>
        <p:txBody>
          <a:bodyPr/>
          <a:lstStyle/>
          <a:p>
            <a:pPr>
              <a:defRPr/>
            </a:pPr>
            <a:endParaRPr lang="es-ES">
              <a:solidFill>
                <a:srgbClr val="003366"/>
              </a:solidFill>
            </a:endParaRPr>
          </a:p>
        </p:txBody>
      </p:sp>
      <p:sp>
        <p:nvSpPr>
          <p:cNvPr id="9" name="Slide Number Placeholder 8"/>
          <p:cNvSpPr>
            <a:spLocks noGrp="1"/>
          </p:cNvSpPr>
          <p:nvPr>
            <p:ph type="sldNum" sz="quarter" idx="12"/>
          </p:nvPr>
        </p:nvSpPr>
        <p:spPr/>
        <p:txBody>
          <a:bodyPr/>
          <a:lstStyle/>
          <a:p>
            <a:pPr>
              <a:defRPr/>
            </a:pPr>
            <a:fld id="{86A40981-A70A-45D3-916D-E414D5700BC7}"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11556608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3"/>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4"/>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5214580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s-ES">
              <a:solidFill>
                <a:srgbClr val="003366"/>
              </a:solidFill>
            </a:endParaRPr>
          </a:p>
        </p:txBody>
      </p:sp>
      <p:sp>
        <p:nvSpPr>
          <p:cNvPr id="5" name="Footer Placeholder 2"/>
          <p:cNvSpPr>
            <a:spLocks noGrp="1"/>
          </p:cNvSpPr>
          <p:nvPr>
            <p:ph type="ftr" sz="quarter" idx="11"/>
          </p:nvPr>
        </p:nvSpPr>
        <p:spPr/>
        <p:txBody>
          <a:bodyPr/>
          <a:lstStyle/>
          <a:p>
            <a:pPr>
              <a:defRPr/>
            </a:pPr>
            <a:endParaRPr lang="es-ES">
              <a:solidFill>
                <a:srgbClr val="003366"/>
              </a:solidFill>
            </a:endParaRPr>
          </a:p>
        </p:txBody>
      </p:sp>
      <p:sp>
        <p:nvSpPr>
          <p:cNvPr id="6" name="Slide Number Placeholder 3"/>
          <p:cNvSpPr>
            <a:spLocks noGrp="1"/>
          </p:cNvSpPr>
          <p:nvPr>
            <p:ph type="sldNum" sz="quarter" idx="12"/>
          </p:nvPr>
        </p:nvSpPr>
        <p:spPr/>
        <p:txBody>
          <a:bodyPr/>
          <a:lstStyle/>
          <a:p>
            <a:pPr>
              <a:defRPr/>
            </a:pPr>
            <a:fld id="{C4F364FF-7010-4A9F-8267-BF6AC07FFBD8}"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38173877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2551462"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589401"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66442" y="3129287"/>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pPr>
              <a:defRPr/>
            </a:pPr>
            <a:endParaRPr lang="es-ES">
              <a:solidFill>
                <a:srgbClr val="003366"/>
              </a:solidFill>
            </a:endParaRPr>
          </a:p>
        </p:txBody>
      </p:sp>
      <p:sp>
        <p:nvSpPr>
          <p:cNvPr id="5" name="Footer Placeholder 5"/>
          <p:cNvSpPr>
            <a:spLocks noGrp="1"/>
          </p:cNvSpPr>
          <p:nvPr>
            <p:ph type="ftr" sz="quarter" idx="11"/>
          </p:nvPr>
        </p:nvSpPr>
        <p:spPr/>
        <p:txBody>
          <a:bodyPr/>
          <a:lstStyle/>
          <a:p>
            <a:pPr>
              <a:defRPr/>
            </a:pPr>
            <a:endParaRPr lang="es-ES">
              <a:solidFill>
                <a:srgbClr val="003366"/>
              </a:solidFill>
            </a:endParaRPr>
          </a:p>
        </p:txBody>
      </p:sp>
      <p:sp>
        <p:nvSpPr>
          <p:cNvPr id="6" name="Slide Number Placeholder 6"/>
          <p:cNvSpPr>
            <a:spLocks noGrp="1"/>
          </p:cNvSpPr>
          <p:nvPr>
            <p:ph type="sldNum" sz="quarter" idx="12"/>
          </p:nvPr>
        </p:nvSpPr>
        <p:spPr/>
        <p:txBody>
          <a:bodyPr/>
          <a:lstStyle/>
          <a:p>
            <a:pPr>
              <a:defRPr/>
            </a:pPr>
            <a:fld id="{7BCCADC8-9F8B-4B52-A111-F9DF286D1E4B}"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4536530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213522"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a:defRPr/>
            </a:pPr>
            <a:endParaRPr lang="es-ES">
              <a:solidFill>
                <a:srgbClr val="003366"/>
              </a:solidFill>
            </a:endParaRPr>
          </a:p>
        </p:txBody>
      </p:sp>
      <p:sp>
        <p:nvSpPr>
          <p:cNvPr id="6" name="Footer Placeholder 5"/>
          <p:cNvSpPr>
            <a:spLocks noGrp="1"/>
          </p:cNvSpPr>
          <p:nvPr>
            <p:ph type="ftr" sz="quarter" idx="11"/>
          </p:nvPr>
        </p:nvSpPr>
        <p:spPr/>
        <p:txBody>
          <a:bodyPr/>
          <a:lstStyle/>
          <a:p>
            <a:pPr>
              <a:defRPr/>
            </a:pPr>
            <a:endParaRPr lang="es-ES">
              <a:solidFill>
                <a:srgbClr val="003366"/>
              </a:solidFill>
            </a:endParaRPr>
          </a:p>
        </p:txBody>
      </p:sp>
      <p:sp>
        <p:nvSpPr>
          <p:cNvPr id="7" name="Slide Number Placeholder 6"/>
          <p:cNvSpPr>
            <a:spLocks noGrp="1"/>
          </p:cNvSpPr>
          <p:nvPr>
            <p:ph type="sldNum" sz="quarter" idx="12"/>
          </p:nvPr>
        </p:nvSpPr>
        <p:spPr/>
        <p:txBody>
          <a:bodyPr/>
          <a:lstStyle/>
          <a:p>
            <a:pPr>
              <a:defRPr/>
            </a:pPr>
            <a:fld id="{D6A56553-0706-4578-89A8-F3A06777A6FF}"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6862583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4" y="4800587"/>
            <a:ext cx="66209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6" name="Footer Placeholder 5"/>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7" name="Slide Number Placeholder 6"/>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31171713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1269171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2551462"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589401"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66442" y="3129287"/>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pPr>
              <a:defRPr/>
            </a:pPr>
            <a:endParaRPr lang="es-ES">
              <a:solidFill>
                <a:srgbClr val="003366"/>
              </a:solidFill>
            </a:endParaRPr>
          </a:p>
        </p:txBody>
      </p:sp>
      <p:sp>
        <p:nvSpPr>
          <p:cNvPr id="5" name="Footer Placeholder 5"/>
          <p:cNvSpPr>
            <a:spLocks noGrp="1"/>
          </p:cNvSpPr>
          <p:nvPr>
            <p:ph type="ftr" sz="quarter" idx="11"/>
          </p:nvPr>
        </p:nvSpPr>
        <p:spPr/>
        <p:txBody>
          <a:bodyPr/>
          <a:lstStyle/>
          <a:p>
            <a:pPr>
              <a:defRPr/>
            </a:pPr>
            <a:endParaRPr lang="es-ES">
              <a:solidFill>
                <a:srgbClr val="003366"/>
              </a:solidFill>
            </a:endParaRPr>
          </a:p>
        </p:txBody>
      </p:sp>
      <p:sp>
        <p:nvSpPr>
          <p:cNvPr id="6" name="Slide Number Placeholder 6"/>
          <p:cNvSpPr>
            <a:spLocks noGrp="1"/>
          </p:cNvSpPr>
          <p:nvPr>
            <p:ph type="sldNum" sz="quarter" idx="12"/>
          </p:nvPr>
        </p:nvSpPr>
        <p:spPr/>
        <p:txBody>
          <a:bodyPr/>
          <a:lstStyle/>
          <a:p>
            <a:pPr>
              <a:defRPr/>
            </a:pPr>
            <a:fld id="{7BCCADC8-9F8B-4B52-A111-F9DF286D1E4B}"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16512716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448180"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smtClean="0"/>
              <a:t>Haga clic para modificar el estilo de texto del patrón</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
        <p:nvSpPr>
          <p:cNvPr id="12" name="TextBox 11"/>
          <p:cNvSpPr txBox="1"/>
          <p:nvPr/>
        </p:nvSpPr>
        <p:spPr>
          <a:xfrm>
            <a:off x="673902"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
        <p:nvSpPr>
          <p:cNvPr id="15" name="TextBox 14"/>
          <p:cNvSpPr txBox="1"/>
          <p:nvPr/>
        </p:nvSpPr>
        <p:spPr>
          <a:xfrm>
            <a:off x="6999695"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Tree>
    <p:extLst>
      <p:ext uri="{BB962C8B-B14F-4D97-AF65-F5344CB8AC3E}">
        <p14:creationId xmlns:p14="http://schemas.microsoft.com/office/powerpoint/2010/main" val="32360207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66445" y="3124201"/>
            <a:ext cx="6620969"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288014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74836"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2905591"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4"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7820817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489475" y="482722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2916778" y="482722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5344917"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5344829" y="482721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914400" fontAlgn="base">
              <a:spcBef>
                <a:spcPct val="0"/>
              </a:spcBef>
              <a:spcAft>
                <a:spcPct val="0"/>
              </a:spcAft>
              <a:defRPr/>
            </a:pPr>
            <a:endParaRPr lang="es-ES">
              <a:solidFill>
                <a:srgbClr val="003366"/>
              </a:solidFill>
            </a:endParaRPr>
          </a:p>
        </p:txBody>
      </p:sp>
      <p:sp>
        <p:nvSpPr>
          <p:cNvPr id="4" name="Footer Placeholder 4"/>
          <p:cNvSpPr>
            <a:spLocks noGrp="1"/>
          </p:cNvSpPr>
          <p:nvPr>
            <p:ph type="ftr" sz="quarter" idx="11"/>
          </p:nvPr>
        </p:nvSpPr>
        <p:spPr/>
        <p:txBody>
          <a:bodyPr/>
          <a:lstStyle/>
          <a:p>
            <a:pPr defTabSz="914400" fontAlgn="base">
              <a:spcBef>
                <a:spcPct val="0"/>
              </a:spcBef>
              <a:spcAft>
                <a:spcPct val="0"/>
              </a:spcAft>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lgn="r" defTabSz="914400" fontAlgn="base">
              <a:spcBef>
                <a:spcPct val="0"/>
              </a:spcBef>
              <a:spcAft>
                <a:spcPct val="0"/>
              </a:spcAft>
              <a:defRPr/>
            </a:pPr>
            <a:fld id="{C09E23E8-9382-449F-9AB0-71E3096270FC}" type="slidenum">
              <a:rPr lang="es-ES" smtClean="0">
                <a:solidFill>
                  <a:srgbClr val="003366"/>
                </a:solidFill>
                <a:ea typeface="MS PGothic" pitchFamily="34" charset="-128"/>
              </a:rPr>
              <a:pPr algn="r" defTabSz="914400" fontAlgn="base">
                <a:spcBef>
                  <a:spcPct val="0"/>
                </a:spcBef>
                <a:spcAft>
                  <a:spcPct val="0"/>
                </a:spcAft>
                <a:defRPr/>
              </a:pPr>
              <a:t>‹Nr.›</a:t>
            </a:fld>
            <a:endParaRPr lang="es-ES">
              <a:solidFill>
                <a:srgbClr val="003366"/>
              </a:solidFill>
              <a:ea typeface="MS PGothic" pitchFamily="34" charset="-128"/>
            </a:endParaRPr>
          </a:p>
        </p:txBody>
      </p:sp>
    </p:spTree>
    <p:extLst>
      <p:ext uri="{BB962C8B-B14F-4D97-AF65-F5344CB8AC3E}">
        <p14:creationId xmlns:p14="http://schemas.microsoft.com/office/powerpoint/2010/main" val="15254153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6F2946D5-B7E0-4A13-BD47-E013F074D793}"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9347967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7" y="430217"/>
            <a:ext cx="1314793"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a:defRPr/>
            </a:pPr>
            <a:endParaRPr lang="es-ES">
              <a:solidFill>
                <a:srgbClr val="003366"/>
              </a:solidFill>
            </a:endParaRPr>
          </a:p>
        </p:txBody>
      </p:sp>
      <p:sp>
        <p:nvSpPr>
          <p:cNvPr id="5" name="Footer Placeholder 4"/>
          <p:cNvSpPr>
            <a:spLocks noGrp="1"/>
          </p:cNvSpPr>
          <p:nvPr>
            <p:ph type="ftr" sz="quarter" idx="11"/>
          </p:nvPr>
        </p:nvSpPr>
        <p:spPr/>
        <p:txBody>
          <a:bodyPr/>
          <a:lstStyle/>
          <a:p>
            <a:pPr>
              <a:defRPr/>
            </a:pPr>
            <a:endParaRPr lang="es-ES">
              <a:solidFill>
                <a:srgbClr val="003366"/>
              </a:solidFill>
            </a:endParaRPr>
          </a:p>
        </p:txBody>
      </p:sp>
      <p:sp>
        <p:nvSpPr>
          <p:cNvPr id="6" name="Slide Number Placeholder 5"/>
          <p:cNvSpPr>
            <a:spLocks noGrp="1"/>
          </p:cNvSpPr>
          <p:nvPr>
            <p:ph type="sldNum" sz="quarter" idx="12"/>
          </p:nvPr>
        </p:nvSpPr>
        <p:spPr/>
        <p:txBody>
          <a:bodyPr/>
          <a:lstStyle/>
          <a:p>
            <a:pPr>
              <a:defRPr/>
            </a:pPr>
            <a:fld id="{8DD24AFC-F589-41DD-9C90-D76D44C82D7E}"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20890517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5"/>
            <a:ext cx="662096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85176B38-4E05-4074-9350-15123AB376CE}" type="datetimeFigureOut">
              <a:rPr lang="es-MX" smtClean="0">
                <a:solidFill>
                  <a:prstClr val="black">
                    <a:tint val="75000"/>
                  </a:prstClr>
                </a:solidFill>
              </a:rPr>
              <a:pPr/>
              <a:t>15/06/16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64CDB3FC-5974-497D-879A-52F3993B5B5A}"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22618373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p>
            <a:fld id="{85176B38-4E05-4074-9350-15123AB376CE}" type="datetimeFigureOut">
              <a:rPr lang="es-MX" smtClean="0">
                <a:solidFill>
                  <a:prstClr val="black">
                    <a:tint val="75000"/>
                  </a:prstClr>
                </a:solidFill>
              </a:rPr>
              <a:pPr/>
              <a:t>15/06/16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64CDB3FC-5974-497D-879A-52F3993B5B5A}"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21835016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66444" y="2861736"/>
            <a:ext cx="662096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5176B38-4E05-4074-9350-15123AB376CE}" type="datetimeFigureOut">
              <a:rPr lang="es-MX" smtClean="0">
                <a:solidFill>
                  <a:prstClr val="black">
                    <a:tint val="75000"/>
                  </a:prstClr>
                </a:solidFill>
              </a:rPr>
              <a:pPr/>
              <a:t>15/06/16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64CDB3FC-5974-497D-879A-52F3993B5B5A}"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18014741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27702"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241980"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5176B38-4E05-4074-9350-15123AB376CE}" type="datetimeFigureOut">
              <a:rPr lang="es-MX" smtClean="0">
                <a:solidFill>
                  <a:prstClr val="black">
                    <a:tint val="75000"/>
                  </a:prstClr>
                </a:solidFill>
              </a:rPr>
              <a:pPr/>
              <a:t>15/06/16</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64CDB3FC-5974-497D-879A-52F3993B5B5A}"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1842559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213522"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a:defRPr/>
            </a:pPr>
            <a:endParaRPr lang="es-ES">
              <a:solidFill>
                <a:srgbClr val="003366"/>
              </a:solidFill>
            </a:endParaRPr>
          </a:p>
        </p:txBody>
      </p:sp>
      <p:sp>
        <p:nvSpPr>
          <p:cNvPr id="6" name="Footer Placeholder 5"/>
          <p:cNvSpPr>
            <a:spLocks noGrp="1"/>
          </p:cNvSpPr>
          <p:nvPr>
            <p:ph type="ftr" sz="quarter" idx="11"/>
          </p:nvPr>
        </p:nvSpPr>
        <p:spPr/>
        <p:txBody>
          <a:bodyPr/>
          <a:lstStyle/>
          <a:p>
            <a:pPr>
              <a:defRPr/>
            </a:pPr>
            <a:endParaRPr lang="es-ES">
              <a:solidFill>
                <a:srgbClr val="003366"/>
              </a:solidFill>
            </a:endParaRPr>
          </a:p>
        </p:txBody>
      </p:sp>
      <p:sp>
        <p:nvSpPr>
          <p:cNvPr id="7" name="Slide Number Placeholder 6"/>
          <p:cNvSpPr>
            <a:spLocks noGrp="1"/>
          </p:cNvSpPr>
          <p:nvPr>
            <p:ph type="sldNum" sz="quarter" idx="12"/>
          </p:nvPr>
        </p:nvSpPr>
        <p:spPr/>
        <p:txBody>
          <a:bodyPr/>
          <a:lstStyle/>
          <a:p>
            <a:pPr>
              <a:defRPr/>
            </a:pPr>
            <a:fld id="{D6A56553-0706-4578-89A8-F3A06777A6FF}" type="slidenum">
              <a:rPr lang="es-ES" smtClean="0">
                <a:solidFill>
                  <a:srgbClr val="003366"/>
                </a:solidFill>
              </a:rPr>
              <a:pPr>
                <a:defRPr/>
              </a:pPr>
              <a:t>‹Nr.›</a:t>
            </a:fld>
            <a:endParaRPr lang="es-ES">
              <a:solidFill>
                <a:srgbClr val="003366"/>
              </a:solidFill>
            </a:endParaRPr>
          </a:p>
        </p:txBody>
      </p:sp>
    </p:spTree>
    <p:extLst>
      <p:ext uri="{BB962C8B-B14F-4D97-AF65-F5344CB8AC3E}">
        <p14:creationId xmlns:p14="http://schemas.microsoft.com/office/powerpoint/2010/main" val="7680217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7701"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27702"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241978"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241978"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5176B38-4E05-4074-9350-15123AB376CE}" type="datetimeFigureOut">
              <a:rPr lang="es-MX" smtClean="0">
                <a:solidFill>
                  <a:prstClr val="black">
                    <a:tint val="75000"/>
                  </a:prstClr>
                </a:solidFill>
              </a:rPr>
              <a:pPr/>
              <a:t>15/06/16</a:t>
            </a:fld>
            <a:endParaRPr lang="es-MX">
              <a:solidFill>
                <a:prstClr val="black">
                  <a:tint val="75000"/>
                </a:prstClr>
              </a:solidFill>
            </a:endParaRPr>
          </a:p>
        </p:txBody>
      </p:sp>
      <p:sp>
        <p:nvSpPr>
          <p:cNvPr id="8" name="Footer Placeholder 7"/>
          <p:cNvSpPr>
            <a:spLocks noGrp="1"/>
          </p:cNvSpPr>
          <p:nvPr>
            <p:ph type="ftr" sz="quarter" idx="11"/>
          </p:nvPr>
        </p:nvSpPr>
        <p:spPr/>
        <p:txBody>
          <a:bodyPr/>
          <a:lstStyle/>
          <a:p>
            <a:endParaRPr lang="es-MX">
              <a:solidFill>
                <a:prstClr val="black">
                  <a:tint val="75000"/>
                </a:prstClr>
              </a:solidFill>
            </a:endParaRPr>
          </a:p>
        </p:txBody>
      </p:sp>
      <p:sp>
        <p:nvSpPr>
          <p:cNvPr id="9" name="Slide Number Placeholder 8"/>
          <p:cNvSpPr>
            <a:spLocks noGrp="1"/>
          </p:cNvSpPr>
          <p:nvPr>
            <p:ph type="sldNum" sz="quarter" idx="12"/>
          </p:nvPr>
        </p:nvSpPr>
        <p:spPr/>
        <p:txBody>
          <a:bodyPr/>
          <a:lstStyle/>
          <a:p>
            <a:fld id="{64CDB3FC-5974-497D-879A-52F3993B5B5A}"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32906456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85176B38-4E05-4074-9350-15123AB376CE}" type="datetimeFigureOut">
              <a:rPr lang="es-MX" smtClean="0">
                <a:solidFill>
                  <a:prstClr val="black">
                    <a:tint val="75000"/>
                  </a:prstClr>
                </a:solidFill>
              </a:rPr>
              <a:pPr/>
              <a:t>15/06/16</a:t>
            </a:fld>
            <a:endParaRPr lang="es-MX">
              <a:solidFill>
                <a:prstClr val="black">
                  <a:tint val="75000"/>
                </a:prstClr>
              </a:solidFill>
            </a:endParaRPr>
          </a:p>
        </p:txBody>
      </p:sp>
      <p:sp>
        <p:nvSpPr>
          <p:cNvPr id="5" name="Footer Placeholder 3"/>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4"/>
          <p:cNvSpPr>
            <a:spLocks noGrp="1"/>
          </p:cNvSpPr>
          <p:nvPr>
            <p:ph type="sldNum" sz="quarter" idx="12"/>
          </p:nvPr>
        </p:nvSpPr>
        <p:spPr/>
        <p:txBody>
          <a:bodyPr/>
          <a:lstStyle/>
          <a:p>
            <a:fld id="{64CDB3FC-5974-497D-879A-52F3993B5B5A}"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12671346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5176B38-4E05-4074-9350-15123AB376CE}" type="datetimeFigureOut">
              <a:rPr lang="es-MX" smtClean="0">
                <a:solidFill>
                  <a:prstClr val="black">
                    <a:tint val="75000"/>
                  </a:prstClr>
                </a:solidFill>
              </a:rPr>
              <a:pPr/>
              <a:t>15/06/16</a:t>
            </a:fld>
            <a:endParaRPr lang="es-MX">
              <a:solidFill>
                <a:prstClr val="black">
                  <a:tint val="75000"/>
                </a:prstClr>
              </a:solidFill>
            </a:endParaRPr>
          </a:p>
        </p:txBody>
      </p:sp>
      <p:sp>
        <p:nvSpPr>
          <p:cNvPr id="5" name="Footer Placeholder 2"/>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3"/>
          <p:cNvSpPr>
            <a:spLocks noGrp="1"/>
          </p:cNvSpPr>
          <p:nvPr>
            <p:ph type="sldNum" sz="quarter" idx="12"/>
          </p:nvPr>
        </p:nvSpPr>
        <p:spPr/>
        <p:txBody>
          <a:bodyPr/>
          <a:lstStyle/>
          <a:p>
            <a:fld id="{64CDB3FC-5974-497D-879A-52F3993B5B5A}"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16417731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2551462"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589401"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66442" y="3129287"/>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fld id="{85176B38-4E05-4074-9350-15123AB376CE}" type="datetimeFigureOut">
              <a:rPr lang="es-MX" smtClean="0">
                <a:solidFill>
                  <a:prstClr val="black">
                    <a:tint val="75000"/>
                  </a:prstClr>
                </a:solidFill>
              </a:rPr>
              <a:pPr/>
              <a:t>15/06/16</a:t>
            </a:fld>
            <a:endParaRPr lang="es-MX">
              <a:solidFill>
                <a:prstClr val="black">
                  <a:tint val="75000"/>
                </a:prstClr>
              </a:solidFill>
            </a:endParaRPr>
          </a:p>
        </p:txBody>
      </p:sp>
      <p:sp>
        <p:nvSpPr>
          <p:cNvPr id="5" name="Footer Placeholder 5"/>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6"/>
          <p:cNvSpPr>
            <a:spLocks noGrp="1"/>
          </p:cNvSpPr>
          <p:nvPr>
            <p:ph type="sldNum" sz="quarter" idx="12"/>
          </p:nvPr>
        </p:nvSpPr>
        <p:spPr/>
        <p:txBody>
          <a:bodyPr/>
          <a:lstStyle/>
          <a:p>
            <a:fld id="{64CDB3FC-5974-497D-879A-52F3993B5B5A}"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34431222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213522"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5176B38-4E05-4074-9350-15123AB376CE}" type="datetimeFigureOut">
              <a:rPr lang="es-MX" smtClean="0">
                <a:solidFill>
                  <a:prstClr val="black">
                    <a:tint val="75000"/>
                  </a:prstClr>
                </a:solidFill>
              </a:rPr>
              <a:pPr/>
              <a:t>15/06/16</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64CDB3FC-5974-497D-879A-52F3993B5B5A}"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11800537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4" y="4800587"/>
            <a:ext cx="66209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defTabSz="914400"/>
            <a:fld id="{85176B38-4E05-4074-9350-15123AB376CE}" type="datetimeFigureOut">
              <a:rPr lang="es-MX" smtClean="0">
                <a:solidFill>
                  <a:prstClr val="black">
                    <a:tint val="75000"/>
                  </a:prstClr>
                </a:solidFill>
              </a:rPr>
              <a:pPr defTabSz="914400"/>
              <a:t>15/06/16</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64CDB3FC-5974-497D-879A-52F3993B5B5A}" type="slidenum">
              <a:rPr lang="es-MX" smtClean="0">
                <a:solidFill>
                  <a:prstClr val="black">
                    <a:tint val="75000"/>
                  </a:prstClr>
                </a:solidFill>
              </a:rPr>
              <a:pPr defTabSz="914400"/>
              <a:t>‹Nr.›</a:t>
            </a:fld>
            <a:endParaRPr lang="es-MX">
              <a:solidFill>
                <a:prstClr val="black">
                  <a:tint val="75000"/>
                </a:prstClr>
              </a:solidFill>
            </a:endParaRPr>
          </a:p>
        </p:txBody>
      </p:sp>
    </p:spTree>
    <p:extLst>
      <p:ext uri="{BB962C8B-B14F-4D97-AF65-F5344CB8AC3E}">
        <p14:creationId xmlns:p14="http://schemas.microsoft.com/office/powerpoint/2010/main" val="25545174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a:fld id="{85176B38-4E05-4074-9350-15123AB376CE}" type="datetimeFigureOut">
              <a:rPr lang="es-MX" smtClean="0">
                <a:solidFill>
                  <a:prstClr val="black">
                    <a:tint val="75000"/>
                  </a:prstClr>
                </a:solidFill>
              </a:rPr>
              <a:pPr defTabSz="914400"/>
              <a:t>15/06/16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64CDB3FC-5974-497D-879A-52F3993B5B5A}" type="slidenum">
              <a:rPr lang="es-MX" smtClean="0">
                <a:solidFill>
                  <a:prstClr val="black">
                    <a:tint val="75000"/>
                  </a:prstClr>
                </a:solidFill>
              </a:rPr>
              <a:pPr defTabSz="914400"/>
              <a:t>‹Nr.›</a:t>
            </a:fld>
            <a:endParaRPr lang="es-MX">
              <a:solidFill>
                <a:prstClr val="black">
                  <a:tint val="75000"/>
                </a:prstClr>
              </a:solidFill>
            </a:endParaRPr>
          </a:p>
        </p:txBody>
      </p:sp>
    </p:spTree>
    <p:extLst>
      <p:ext uri="{BB962C8B-B14F-4D97-AF65-F5344CB8AC3E}">
        <p14:creationId xmlns:p14="http://schemas.microsoft.com/office/powerpoint/2010/main" val="11152055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448180"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smtClean="0"/>
              <a:t>Haga clic para modificar el estilo de texto del patrón</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a:fld id="{85176B38-4E05-4074-9350-15123AB376CE}" type="datetimeFigureOut">
              <a:rPr lang="es-MX" smtClean="0">
                <a:solidFill>
                  <a:prstClr val="black">
                    <a:tint val="75000"/>
                  </a:prstClr>
                </a:solidFill>
              </a:rPr>
              <a:pPr defTabSz="914400"/>
              <a:t>15/06/16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64CDB3FC-5974-497D-879A-52F3993B5B5A}" type="slidenum">
              <a:rPr lang="es-MX" smtClean="0">
                <a:solidFill>
                  <a:prstClr val="black">
                    <a:tint val="75000"/>
                  </a:prstClr>
                </a:solidFill>
              </a:rPr>
              <a:pPr defTabSz="914400"/>
              <a:t>‹Nr.›</a:t>
            </a:fld>
            <a:endParaRPr lang="es-MX">
              <a:solidFill>
                <a:prstClr val="black">
                  <a:tint val="75000"/>
                </a:prstClr>
              </a:solidFill>
            </a:endParaRPr>
          </a:p>
        </p:txBody>
      </p:sp>
      <p:sp>
        <p:nvSpPr>
          <p:cNvPr id="12" name="TextBox 11"/>
          <p:cNvSpPr txBox="1"/>
          <p:nvPr/>
        </p:nvSpPr>
        <p:spPr>
          <a:xfrm>
            <a:off x="673902"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
        <p:nvSpPr>
          <p:cNvPr id="15" name="TextBox 14"/>
          <p:cNvSpPr txBox="1"/>
          <p:nvPr/>
        </p:nvSpPr>
        <p:spPr>
          <a:xfrm>
            <a:off x="6999695"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Tree>
    <p:extLst>
      <p:ext uri="{BB962C8B-B14F-4D97-AF65-F5344CB8AC3E}">
        <p14:creationId xmlns:p14="http://schemas.microsoft.com/office/powerpoint/2010/main" val="408525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66445" y="3124201"/>
            <a:ext cx="6620969"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914400"/>
            <a:fld id="{85176B38-4E05-4074-9350-15123AB376CE}" type="datetimeFigureOut">
              <a:rPr lang="es-MX" smtClean="0">
                <a:solidFill>
                  <a:prstClr val="black">
                    <a:tint val="75000"/>
                  </a:prstClr>
                </a:solidFill>
              </a:rPr>
              <a:pPr defTabSz="914400"/>
              <a:t>15/06/16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64CDB3FC-5974-497D-879A-52F3993B5B5A}" type="slidenum">
              <a:rPr lang="es-MX" smtClean="0">
                <a:solidFill>
                  <a:prstClr val="black">
                    <a:tint val="75000"/>
                  </a:prstClr>
                </a:solidFill>
              </a:rPr>
              <a:pPr defTabSz="914400"/>
              <a:t>‹Nr.›</a:t>
            </a:fld>
            <a:endParaRPr lang="es-MX">
              <a:solidFill>
                <a:prstClr val="black">
                  <a:tint val="75000"/>
                </a:prstClr>
              </a:solidFill>
            </a:endParaRPr>
          </a:p>
        </p:txBody>
      </p:sp>
    </p:spTree>
    <p:extLst>
      <p:ext uri="{BB962C8B-B14F-4D97-AF65-F5344CB8AC3E}">
        <p14:creationId xmlns:p14="http://schemas.microsoft.com/office/powerpoint/2010/main" val="25436473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74836"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2905591"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914400"/>
            <a:fld id="{85176B38-4E05-4074-9350-15123AB376CE}" type="datetimeFigureOut">
              <a:rPr lang="es-MX" smtClean="0">
                <a:solidFill>
                  <a:prstClr val="black">
                    <a:tint val="75000"/>
                  </a:prstClr>
                </a:solidFill>
              </a:rPr>
              <a:pPr defTabSz="914400"/>
              <a:t>15/06/16</a:t>
            </a:fld>
            <a:endParaRPr lang="es-MX">
              <a:solidFill>
                <a:prstClr val="black">
                  <a:tint val="75000"/>
                </a:prstClr>
              </a:solidFill>
            </a:endParaRPr>
          </a:p>
        </p:txBody>
      </p:sp>
      <p:sp>
        <p:nvSpPr>
          <p:cNvPr id="4" name="Footer Placeholder 4"/>
          <p:cNvSpPr>
            <a:spLocks noGrp="1"/>
          </p:cNvSpPr>
          <p:nvPr>
            <p:ph type="ftr" sz="quarter" idx="11"/>
          </p:nvPr>
        </p:nvSpPr>
        <p:spPr/>
        <p:txBody>
          <a:bodyPr/>
          <a:lstStyle/>
          <a:p>
            <a:pPr defTabSz="914400"/>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64CDB3FC-5974-497D-879A-52F3993B5B5A}" type="slidenum">
              <a:rPr lang="es-MX" smtClean="0">
                <a:solidFill>
                  <a:prstClr val="black">
                    <a:tint val="75000"/>
                  </a:prstClr>
                </a:solidFill>
              </a:rPr>
              <a:pPr defTabSz="914400"/>
              <a:t>‹Nr.›</a:t>
            </a:fld>
            <a:endParaRPr lang="es-MX">
              <a:solidFill>
                <a:prstClr val="black">
                  <a:tint val="75000"/>
                </a:prstClr>
              </a:solidFill>
            </a:endParaRPr>
          </a:p>
        </p:txBody>
      </p:sp>
    </p:spTree>
    <p:extLst>
      <p:ext uri="{BB962C8B-B14F-4D97-AF65-F5344CB8AC3E}">
        <p14:creationId xmlns:p14="http://schemas.microsoft.com/office/powerpoint/2010/main" val="8842854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slideLayout" Target="../slideLayouts/slideLayout166.xml"/><Relationship Id="rId13" Type="http://schemas.openxmlformats.org/officeDocument/2006/relationships/slideLayout" Target="../slideLayouts/slideLayout167.xml"/><Relationship Id="rId14" Type="http://schemas.openxmlformats.org/officeDocument/2006/relationships/slideLayout" Target="../slideLayouts/slideLayout168.xml"/><Relationship Id="rId15" Type="http://schemas.openxmlformats.org/officeDocument/2006/relationships/slideLayout" Target="../slideLayouts/slideLayout169.xml"/><Relationship Id="rId16" Type="http://schemas.openxmlformats.org/officeDocument/2006/relationships/slideLayout" Target="../slideLayouts/slideLayout170.xml"/><Relationship Id="rId17" Type="http://schemas.openxmlformats.org/officeDocument/2006/relationships/slideLayout" Target="../slideLayouts/slideLayout171.xml"/><Relationship Id="rId18" Type="http://schemas.openxmlformats.org/officeDocument/2006/relationships/theme" Target="../theme/theme10.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82.xml"/><Relationship Id="rId12" Type="http://schemas.openxmlformats.org/officeDocument/2006/relationships/slideLayout" Target="../slideLayouts/slideLayout183.xml"/><Relationship Id="rId13" Type="http://schemas.openxmlformats.org/officeDocument/2006/relationships/slideLayout" Target="../slideLayouts/slideLayout184.xml"/><Relationship Id="rId14" Type="http://schemas.openxmlformats.org/officeDocument/2006/relationships/slideLayout" Target="../slideLayouts/slideLayout185.xml"/><Relationship Id="rId15" Type="http://schemas.openxmlformats.org/officeDocument/2006/relationships/slideLayout" Target="../slideLayouts/slideLayout186.xml"/><Relationship Id="rId16" Type="http://schemas.openxmlformats.org/officeDocument/2006/relationships/slideLayout" Target="../slideLayouts/slideLayout187.xml"/><Relationship Id="rId17" Type="http://schemas.openxmlformats.org/officeDocument/2006/relationships/slideLayout" Target="../slideLayouts/slideLayout188.xml"/><Relationship Id="rId18" Type="http://schemas.openxmlformats.org/officeDocument/2006/relationships/theme" Target="../theme/theme11.xml"/><Relationship Id="rId1" Type="http://schemas.openxmlformats.org/officeDocument/2006/relationships/slideLayout" Target="../slideLayouts/slideLayout172.xml"/><Relationship Id="rId2" Type="http://schemas.openxmlformats.org/officeDocument/2006/relationships/slideLayout" Target="../slideLayouts/slideLayout173.xml"/><Relationship Id="rId3" Type="http://schemas.openxmlformats.org/officeDocument/2006/relationships/slideLayout" Target="../slideLayouts/slideLayout174.xml"/><Relationship Id="rId4" Type="http://schemas.openxmlformats.org/officeDocument/2006/relationships/slideLayout" Target="../slideLayouts/slideLayout175.xml"/><Relationship Id="rId5" Type="http://schemas.openxmlformats.org/officeDocument/2006/relationships/slideLayout" Target="../slideLayouts/slideLayout176.xml"/><Relationship Id="rId6" Type="http://schemas.openxmlformats.org/officeDocument/2006/relationships/slideLayout" Target="../slideLayouts/slideLayout177.xml"/><Relationship Id="rId7" Type="http://schemas.openxmlformats.org/officeDocument/2006/relationships/slideLayout" Target="../slideLayouts/slideLayout178.xml"/><Relationship Id="rId8" Type="http://schemas.openxmlformats.org/officeDocument/2006/relationships/slideLayout" Target="../slideLayouts/slideLayout179.xml"/><Relationship Id="rId9" Type="http://schemas.openxmlformats.org/officeDocument/2006/relationships/slideLayout" Target="../slideLayouts/slideLayout180.xml"/><Relationship Id="rId10" Type="http://schemas.openxmlformats.org/officeDocument/2006/relationships/slideLayout" Target="../slideLayouts/slideLayout18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99.xml"/><Relationship Id="rId12" Type="http://schemas.openxmlformats.org/officeDocument/2006/relationships/slideLayout" Target="../slideLayouts/slideLayout200.xml"/><Relationship Id="rId13" Type="http://schemas.openxmlformats.org/officeDocument/2006/relationships/theme" Target="../theme/theme12.xml"/><Relationship Id="rId1" Type="http://schemas.openxmlformats.org/officeDocument/2006/relationships/slideLayout" Target="../slideLayouts/slideLayout189.xml"/><Relationship Id="rId2" Type="http://schemas.openxmlformats.org/officeDocument/2006/relationships/slideLayout" Target="../slideLayouts/slideLayout190.xml"/><Relationship Id="rId3" Type="http://schemas.openxmlformats.org/officeDocument/2006/relationships/slideLayout" Target="../slideLayouts/slideLayout191.xml"/><Relationship Id="rId4" Type="http://schemas.openxmlformats.org/officeDocument/2006/relationships/slideLayout" Target="../slideLayouts/slideLayout192.xml"/><Relationship Id="rId5" Type="http://schemas.openxmlformats.org/officeDocument/2006/relationships/slideLayout" Target="../slideLayouts/slideLayout193.xml"/><Relationship Id="rId6" Type="http://schemas.openxmlformats.org/officeDocument/2006/relationships/slideLayout" Target="../slideLayouts/slideLayout194.xml"/><Relationship Id="rId7" Type="http://schemas.openxmlformats.org/officeDocument/2006/relationships/slideLayout" Target="../slideLayouts/slideLayout195.xml"/><Relationship Id="rId8" Type="http://schemas.openxmlformats.org/officeDocument/2006/relationships/slideLayout" Target="../slideLayouts/slideLayout196.xml"/><Relationship Id="rId9" Type="http://schemas.openxmlformats.org/officeDocument/2006/relationships/slideLayout" Target="../slideLayouts/slideLayout197.xml"/><Relationship Id="rId10" Type="http://schemas.openxmlformats.org/officeDocument/2006/relationships/slideLayout" Target="../slideLayouts/slideLayout198.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211.xml"/><Relationship Id="rId12" Type="http://schemas.openxmlformats.org/officeDocument/2006/relationships/slideLayout" Target="../slideLayouts/slideLayout212.xml"/><Relationship Id="rId13" Type="http://schemas.openxmlformats.org/officeDocument/2006/relationships/theme" Target="../theme/theme13.xml"/><Relationship Id="rId1" Type="http://schemas.openxmlformats.org/officeDocument/2006/relationships/slideLayout" Target="../slideLayouts/slideLayout201.xml"/><Relationship Id="rId2" Type="http://schemas.openxmlformats.org/officeDocument/2006/relationships/slideLayout" Target="../slideLayouts/slideLayout202.xml"/><Relationship Id="rId3" Type="http://schemas.openxmlformats.org/officeDocument/2006/relationships/slideLayout" Target="../slideLayouts/slideLayout203.xml"/><Relationship Id="rId4" Type="http://schemas.openxmlformats.org/officeDocument/2006/relationships/slideLayout" Target="../slideLayouts/slideLayout204.xml"/><Relationship Id="rId5" Type="http://schemas.openxmlformats.org/officeDocument/2006/relationships/slideLayout" Target="../slideLayouts/slideLayout205.xml"/><Relationship Id="rId6" Type="http://schemas.openxmlformats.org/officeDocument/2006/relationships/slideLayout" Target="../slideLayouts/slideLayout206.xml"/><Relationship Id="rId7" Type="http://schemas.openxmlformats.org/officeDocument/2006/relationships/slideLayout" Target="../slideLayouts/slideLayout207.xml"/><Relationship Id="rId8" Type="http://schemas.openxmlformats.org/officeDocument/2006/relationships/slideLayout" Target="../slideLayouts/slideLayout208.xml"/><Relationship Id="rId9" Type="http://schemas.openxmlformats.org/officeDocument/2006/relationships/slideLayout" Target="../slideLayouts/slideLayout209.xml"/><Relationship Id="rId10" Type="http://schemas.openxmlformats.org/officeDocument/2006/relationships/slideLayout" Target="../slideLayouts/slideLayout210.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223.xml"/><Relationship Id="rId12" Type="http://schemas.openxmlformats.org/officeDocument/2006/relationships/slideLayout" Target="../slideLayouts/slideLayout224.xml"/><Relationship Id="rId13" Type="http://schemas.openxmlformats.org/officeDocument/2006/relationships/theme" Target="../theme/theme14.xml"/><Relationship Id="rId1" Type="http://schemas.openxmlformats.org/officeDocument/2006/relationships/slideLayout" Target="../slideLayouts/slideLayout213.xml"/><Relationship Id="rId2" Type="http://schemas.openxmlformats.org/officeDocument/2006/relationships/slideLayout" Target="../slideLayouts/slideLayout214.xml"/><Relationship Id="rId3" Type="http://schemas.openxmlformats.org/officeDocument/2006/relationships/slideLayout" Target="../slideLayouts/slideLayout215.xml"/><Relationship Id="rId4" Type="http://schemas.openxmlformats.org/officeDocument/2006/relationships/slideLayout" Target="../slideLayouts/slideLayout216.xml"/><Relationship Id="rId5" Type="http://schemas.openxmlformats.org/officeDocument/2006/relationships/slideLayout" Target="../slideLayouts/slideLayout217.xml"/><Relationship Id="rId6" Type="http://schemas.openxmlformats.org/officeDocument/2006/relationships/slideLayout" Target="../slideLayouts/slideLayout218.xml"/><Relationship Id="rId7" Type="http://schemas.openxmlformats.org/officeDocument/2006/relationships/slideLayout" Target="../slideLayouts/slideLayout219.xml"/><Relationship Id="rId8" Type="http://schemas.openxmlformats.org/officeDocument/2006/relationships/slideLayout" Target="../slideLayouts/slideLayout220.xml"/><Relationship Id="rId9" Type="http://schemas.openxmlformats.org/officeDocument/2006/relationships/slideLayout" Target="../slideLayouts/slideLayout221.xml"/><Relationship Id="rId10" Type="http://schemas.openxmlformats.org/officeDocument/2006/relationships/slideLayout" Target="../slideLayouts/slideLayout222.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235.xml"/><Relationship Id="rId12" Type="http://schemas.openxmlformats.org/officeDocument/2006/relationships/theme" Target="../theme/theme15.xml"/><Relationship Id="rId1" Type="http://schemas.openxmlformats.org/officeDocument/2006/relationships/slideLayout" Target="../slideLayouts/slideLayout225.xml"/><Relationship Id="rId2" Type="http://schemas.openxmlformats.org/officeDocument/2006/relationships/slideLayout" Target="../slideLayouts/slideLayout226.xml"/><Relationship Id="rId3" Type="http://schemas.openxmlformats.org/officeDocument/2006/relationships/slideLayout" Target="../slideLayouts/slideLayout227.xml"/><Relationship Id="rId4" Type="http://schemas.openxmlformats.org/officeDocument/2006/relationships/slideLayout" Target="../slideLayouts/slideLayout228.xml"/><Relationship Id="rId5" Type="http://schemas.openxmlformats.org/officeDocument/2006/relationships/slideLayout" Target="../slideLayouts/slideLayout229.xml"/><Relationship Id="rId6" Type="http://schemas.openxmlformats.org/officeDocument/2006/relationships/slideLayout" Target="../slideLayouts/slideLayout230.xml"/><Relationship Id="rId7" Type="http://schemas.openxmlformats.org/officeDocument/2006/relationships/slideLayout" Target="../slideLayouts/slideLayout231.xml"/><Relationship Id="rId8" Type="http://schemas.openxmlformats.org/officeDocument/2006/relationships/slideLayout" Target="../slideLayouts/slideLayout232.xml"/><Relationship Id="rId9" Type="http://schemas.openxmlformats.org/officeDocument/2006/relationships/slideLayout" Target="../slideLayouts/slideLayout233.xml"/><Relationship Id="rId10" Type="http://schemas.openxmlformats.org/officeDocument/2006/relationships/slideLayout" Target="../slideLayouts/slideLayout23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246.xml"/><Relationship Id="rId12" Type="http://schemas.openxmlformats.org/officeDocument/2006/relationships/slideLayout" Target="../slideLayouts/slideLayout247.xml"/><Relationship Id="rId13" Type="http://schemas.openxmlformats.org/officeDocument/2006/relationships/theme" Target="../theme/theme16.xml"/><Relationship Id="rId1" Type="http://schemas.openxmlformats.org/officeDocument/2006/relationships/slideLayout" Target="../slideLayouts/slideLayout236.xml"/><Relationship Id="rId2" Type="http://schemas.openxmlformats.org/officeDocument/2006/relationships/slideLayout" Target="../slideLayouts/slideLayout237.xml"/><Relationship Id="rId3" Type="http://schemas.openxmlformats.org/officeDocument/2006/relationships/slideLayout" Target="../slideLayouts/slideLayout238.xml"/><Relationship Id="rId4" Type="http://schemas.openxmlformats.org/officeDocument/2006/relationships/slideLayout" Target="../slideLayouts/slideLayout239.xml"/><Relationship Id="rId5" Type="http://schemas.openxmlformats.org/officeDocument/2006/relationships/slideLayout" Target="../slideLayouts/slideLayout240.xml"/><Relationship Id="rId6" Type="http://schemas.openxmlformats.org/officeDocument/2006/relationships/slideLayout" Target="../slideLayouts/slideLayout241.xml"/><Relationship Id="rId7" Type="http://schemas.openxmlformats.org/officeDocument/2006/relationships/slideLayout" Target="../slideLayouts/slideLayout242.xml"/><Relationship Id="rId8" Type="http://schemas.openxmlformats.org/officeDocument/2006/relationships/slideLayout" Target="../slideLayouts/slideLayout243.xml"/><Relationship Id="rId9" Type="http://schemas.openxmlformats.org/officeDocument/2006/relationships/slideLayout" Target="../slideLayouts/slideLayout244.xml"/><Relationship Id="rId10" Type="http://schemas.openxmlformats.org/officeDocument/2006/relationships/slideLayout" Target="../slideLayouts/slideLayout24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slideLayout" Target="../slideLayouts/slideLayout259.xml"/><Relationship Id="rId13" Type="http://schemas.openxmlformats.org/officeDocument/2006/relationships/theme" Target="../theme/theme17.xml"/><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slideLayout" Target="../slideLayouts/slideLayout29.xml"/><Relationship Id="rId13" Type="http://schemas.openxmlformats.org/officeDocument/2006/relationships/slideLayout" Target="../slideLayouts/slideLayout30.xml"/><Relationship Id="rId14" Type="http://schemas.openxmlformats.org/officeDocument/2006/relationships/slideLayout" Target="../slideLayouts/slideLayout31.xml"/><Relationship Id="rId15" Type="http://schemas.openxmlformats.org/officeDocument/2006/relationships/slideLayout" Target="../slideLayouts/slideLayout32.xml"/><Relationship Id="rId16" Type="http://schemas.openxmlformats.org/officeDocument/2006/relationships/slideLayout" Target="../slideLayouts/slideLayout33.xml"/><Relationship Id="rId17" Type="http://schemas.openxmlformats.org/officeDocument/2006/relationships/slideLayout" Target="../slideLayouts/slideLayout34.xml"/><Relationship Id="rId18" Type="http://schemas.openxmlformats.org/officeDocument/2006/relationships/theme" Target="../theme/theme2.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Relationship Id="rId15" Type="http://schemas.openxmlformats.org/officeDocument/2006/relationships/slideLayout" Target="../slideLayouts/slideLayout49.xml"/><Relationship Id="rId16" Type="http://schemas.openxmlformats.org/officeDocument/2006/relationships/slideLayout" Target="../slideLayouts/slideLayout50.xml"/><Relationship Id="rId17" Type="http://schemas.openxmlformats.org/officeDocument/2006/relationships/slideLayout" Target="../slideLayouts/slideLayout51.xml"/><Relationship Id="rId18" Type="http://schemas.openxmlformats.org/officeDocument/2006/relationships/theme" Target="../theme/theme3.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slideLayout" Target="../slideLayouts/slideLayout63.xml"/><Relationship Id="rId13" Type="http://schemas.openxmlformats.org/officeDocument/2006/relationships/slideLayout" Target="../slideLayouts/slideLayout64.xml"/><Relationship Id="rId14" Type="http://schemas.openxmlformats.org/officeDocument/2006/relationships/slideLayout" Target="../slideLayouts/slideLayout65.xml"/><Relationship Id="rId15" Type="http://schemas.openxmlformats.org/officeDocument/2006/relationships/slideLayout" Target="../slideLayouts/slideLayout66.xml"/><Relationship Id="rId16" Type="http://schemas.openxmlformats.org/officeDocument/2006/relationships/slideLayout" Target="../slideLayouts/slideLayout67.xml"/><Relationship Id="rId17" Type="http://schemas.openxmlformats.org/officeDocument/2006/relationships/slideLayout" Target="../slideLayouts/slideLayout68.xml"/><Relationship Id="rId18" Type="http://schemas.openxmlformats.org/officeDocument/2006/relationships/theme" Target="../theme/theme4.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slideLayout" Target="../slideLayouts/slideLayout84.xml"/><Relationship Id="rId17" Type="http://schemas.openxmlformats.org/officeDocument/2006/relationships/slideLayout" Target="../slideLayouts/slideLayout85.xml"/><Relationship Id="rId18" Type="http://schemas.openxmlformats.org/officeDocument/2006/relationships/theme" Target="../theme/theme5.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96.xml"/><Relationship Id="rId12" Type="http://schemas.openxmlformats.org/officeDocument/2006/relationships/slideLayout" Target="../slideLayouts/slideLayout97.xml"/><Relationship Id="rId13" Type="http://schemas.openxmlformats.org/officeDocument/2006/relationships/slideLayout" Target="../slideLayouts/slideLayout98.xml"/><Relationship Id="rId14" Type="http://schemas.openxmlformats.org/officeDocument/2006/relationships/slideLayout" Target="../slideLayouts/slideLayout99.xml"/><Relationship Id="rId15" Type="http://schemas.openxmlformats.org/officeDocument/2006/relationships/slideLayout" Target="../slideLayouts/slideLayout100.xml"/><Relationship Id="rId16" Type="http://schemas.openxmlformats.org/officeDocument/2006/relationships/slideLayout" Target="../slideLayouts/slideLayout101.xml"/><Relationship Id="rId17" Type="http://schemas.openxmlformats.org/officeDocument/2006/relationships/slideLayout" Target="../slideLayouts/slideLayout102.xml"/><Relationship Id="rId18" Type="http://schemas.openxmlformats.org/officeDocument/2006/relationships/theme" Target="../theme/theme6.xml"/><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9" Type="http://schemas.openxmlformats.org/officeDocument/2006/relationships/slideLayout" Target="../slideLayouts/slideLayout94.xml"/><Relationship Id="rId10"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slideLayout" Target="../slideLayouts/slideLayout114.xml"/><Relationship Id="rId13" Type="http://schemas.openxmlformats.org/officeDocument/2006/relationships/slideLayout" Target="../slideLayouts/slideLayout115.xml"/><Relationship Id="rId14" Type="http://schemas.openxmlformats.org/officeDocument/2006/relationships/slideLayout" Target="../slideLayouts/slideLayout116.xml"/><Relationship Id="rId15" Type="http://schemas.openxmlformats.org/officeDocument/2006/relationships/slideLayout" Target="../slideLayouts/slideLayout117.xml"/><Relationship Id="rId16" Type="http://schemas.openxmlformats.org/officeDocument/2006/relationships/slideLayout" Target="../slideLayouts/slideLayout118.xml"/><Relationship Id="rId17" Type="http://schemas.openxmlformats.org/officeDocument/2006/relationships/slideLayout" Target="../slideLayouts/slideLayout119.xml"/><Relationship Id="rId18" Type="http://schemas.openxmlformats.org/officeDocument/2006/relationships/theme" Target="../theme/theme7.xml"/><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slideLayout" Target="../slideLayouts/slideLayout132.xml"/><Relationship Id="rId14" Type="http://schemas.openxmlformats.org/officeDocument/2006/relationships/slideLayout" Target="../slideLayouts/slideLayout133.xml"/><Relationship Id="rId15" Type="http://schemas.openxmlformats.org/officeDocument/2006/relationships/slideLayout" Target="../slideLayouts/slideLayout134.xml"/><Relationship Id="rId16" Type="http://schemas.openxmlformats.org/officeDocument/2006/relationships/slideLayout" Target="../slideLayouts/slideLayout135.xml"/><Relationship Id="rId17" Type="http://schemas.openxmlformats.org/officeDocument/2006/relationships/slideLayout" Target="../slideLayouts/slideLayout136.xml"/><Relationship Id="rId18" Type="http://schemas.openxmlformats.org/officeDocument/2006/relationships/slideLayout" Target="../slideLayouts/slideLayout137.xml"/><Relationship Id="rId19" Type="http://schemas.openxmlformats.org/officeDocument/2006/relationships/theme" Target="../theme/theme8.xml"/><Relationship Id="rId1" Type="http://schemas.openxmlformats.org/officeDocument/2006/relationships/slideLayout" Target="../slideLayouts/slideLayout120.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48.xml"/><Relationship Id="rId12" Type="http://schemas.openxmlformats.org/officeDocument/2006/relationships/slideLayout" Target="../slideLayouts/slideLayout149.xml"/><Relationship Id="rId13" Type="http://schemas.openxmlformats.org/officeDocument/2006/relationships/slideLayout" Target="../slideLayouts/slideLayout150.xml"/><Relationship Id="rId14" Type="http://schemas.openxmlformats.org/officeDocument/2006/relationships/slideLayout" Target="../slideLayouts/slideLayout151.xml"/><Relationship Id="rId15" Type="http://schemas.openxmlformats.org/officeDocument/2006/relationships/slideLayout" Target="../slideLayouts/slideLayout152.xml"/><Relationship Id="rId16" Type="http://schemas.openxmlformats.org/officeDocument/2006/relationships/slideLayout" Target="../slideLayouts/slideLayout153.xml"/><Relationship Id="rId17" Type="http://schemas.openxmlformats.org/officeDocument/2006/relationships/slideLayout" Target="../slideLayouts/slideLayout154.xml"/><Relationship Id="rId18" Type="http://schemas.openxmlformats.org/officeDocument/2006/relationships/theme" Target="../theme/theme9.xml"/><Relationship Id="rId1" Type="http://schemas.openxmlformats.org/officeDocument/2006/relationships/slideLayout" Target="../slideLayouts/slideLayout138.xml"/><Relationship Id="rId2" Type="http://schemas.openxmlformats.org/officeDocument/2006/relationships/slideLayout" Target="../slideLayouts/slideLayout139.xml"/><Relationship Id="rId3" Type="http://schemas.openxmlformats.org/officeDocument/2006/relationships/slideLayout" Target="../slideLayouts/slideLayout140.xml"/><Relationship Id="rId4" Type="http://schemas.openxmlformats.org/officeDocument/2006/relationships/slideLayout" Target="../slideLayouts/slideLayout141.xml"/><Relationship Id="rId5" Type="http://schemas.openxmlformats.org/officeDocument/2006/relationships/slideLayout" Target="../slideLayouts/slideLayout142.xml"/><Relationship Id="rId6" Type="http://schemas.openxmlformats.org/officeDocument/2006/relationships/slideLayout" Target="../slideLayouts/slideLayout143.xml"/><Relationship Id="rId7" Type="http://schemas.openxmlformats.org/officeDocument/2006/relationships/slideLayout" Target="../slideLayouts/slideLayout144.xml"/><Relationship Id="rId8" Type="http://schemas.openxmlformats.org/officeDocument/2006/relationships/slideLayout" Target="../slideLayouts/slideLayout145.xml"/><Relationship Id="rId9" Type="http://schemas.openxmlformats.org/officeDocument/2006/relationships/slideLayout" Target="../slideLayouts/slideLayout146.xml"/><Relationship Id="rId10"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7494994"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fld id="{A0ECA082-49AD-4EF8-9BCD-CE85D8869202}" type="datetimeFigureOut">
              <a:rPr lang="es-ES" altLang="es-MX" smtClean="0">
                <a:solidFill>
                  <a:prstClr val="white">
                    <a:tint val="75000"/>
                    <a:alpha val="60000"/>
                  </a:prstClr>
                </a:solidFill>
                <a:ea typeface="ＭＳ Ｐゴシック" pitchFamily="34" charset="-128"/>
              </a:rPr>
              <a:pPr fontAlgn="base">
                <a:spcBef>
                  <a:spcPct val="0"/>
                </a:spcBef>
                <a:spcAft>
                  <a:spcPct val="0"/>
                </a:spcAft>
              </a:pPr>
              <a:t>15/06/16</a:t>
            </a:fld>
            <a:endParaRPr lang="es-ES" altLang="es-MX" smtClean="0">
              <a:solidFill>
                <a:prstClr val="white">
                  <a:tint val="75000"/>
                  <a:alpha val="60000"/>
                </a:prstClr>
              </a:solidFill>
              <a:ea typeface="ＭＳ Ｐゴシック" pitchFamily="34" charset="-128"/>
            </a:endParaRPr>
          </a:p>
        </p:txBody>
      </p:sp>
      <p:sp>
        <p:nvSpPr>
          <p:cNvPr id="5" name="Footer Placeholder 4"/>
          <p:cNvSpPr>
            <a:spLocks noGrp="1"/>
          </p:cNvSpPr>
          <p:nvPr>
            <p:ph type="ftr" sz="quarter" idx="3"/>
          </p:nvPr>
        </p:nvSpPr>
        <p:spPr>
          <a:xfrm rot="5400000">
            <a:off x="6233340"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s-ES">
              <a:solidFill>
                <a:prstClr val="white">
                  <a:tint val="75000"/>
                </a:prstClr>
              </a:solidFill>
            </a:endParaRPr>
          </a:p>
        </p:txBody>
      </p:sp>
      <p:sp>
        <p:nvSpPr>
          <p:cNvPr id="6" name="Slide Number Placeholder 5"/>
          <p:cNvSpPr>
            <a:spLocks noGrp="1"/>
          </p:cNvSpPr>
          <p:nvPr>
            <p:ph type="sldNum" sz="quarter" idx="4"/>
          </p:nvPr>
        </p:nvSpPr>
        <p:spPr bwMode="gray">
          <a:xfrm>
            <a:off x="7766436"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fontAlgn="base">
              <a:spcBef>
                <a:spcPct val="0"/>
              </a:spcBef>
              <a:spcAft>
                <a:spcPct val="0"/>
              </a:spcAft>
            </a:pPr>
            <a:fld id="{7779B05C-BD98-40B5-8911-B80B91A940BF}" type="slidenum">
              <a:rPr lang="es-ES" altLang="es-MX" smtClean="0">
                <a:solidFill>
                  <a:prstClr val="white">
                    <a:tint val="75000"/>
                  </a:prstClr>
                </a:solidFill>
                <a:ea typeface="ＭＳ Ｐゴシック" pitchFamily="34" charset="-128"/>
              </a:rPr>
              <a:pPr fontAlgn="base">
                <a:spcBef>
                  <a:spcPct val="0"/>
                </a:spcBef>
                <a:spcAft>
                  <a:spcPct val="0"/>
                </a:spcAft>
              </a:pPr>
              <a:t>‹Nr.›</a:t>
            </a:fld>
            <a:endParaRPr lang="es-ES" altLang="es-MX" smtClean="0">
              <a:solidFill>
                <a:prstClr val="white">
                  <a:tint val="75000"/>
                </a:prstClr>
              </a:solidFill>
              <a:ea typeface="ＭＳ Ｐゴシック" pitchFamily="34" charset="-128"/>
            </a:endParaRPr>
          </a:p>
        </p:txBody>
      </p:sp>
    </p:spTree>
    <p:extLst>
      <p:ext uri="{BB962C8B-B14F-4D97-AF65-F5344CB8AC3E}">
        <p14:creationId xmlns:p14="http://schemas.microsoft.com/office/powerpoint/2010/main" val="217568835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7494994"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fld id="{A0ECA082-49AD-4EF8-9BCD-CE85D8869202}" type="datetimeFigureOut">
              <a:rPr lang="es-ES" altLang="es-MX" smtClean="0">
                <a:solidFill>
                  <a:prstClr val="white">
                    <a:tint val="75000"/>
                    <a:alpha val="60000"/>
                  </a:prstClr>
                </a:solidFill>
                <a:ea typeface="ＭＳ Ｐゴシック" pitchFamily="34" charset="-128"/>
              </a:rPr>
              <a:pPr fontAlgn="base">
                <a:spcBef>
                  <a:spcPct val="0"/>
                </a:spcBef>
                <a:spcAft>
                  <a:spcPct val="0"/>
                </a:spcAft>
              </a:pPr>
              <a:t>15/06/16</a:t>
            </a:fld>
            <a:endParaRPr lang="es-ES" altLang="es-MX" smtClean="0">
              <a:solidFill>
                <a:prstClr val="white">
                  <a:tint val="75000"/>
                  <a:alpha val="60000"/>
                </a:prstClr>
              </a:solidFill>
              <a:ea typeface="ＭＳ Ｐゴシック" pitchFamily="34" charset="-128"/>
            </a:endParaRPr>
          </a:p>
        </p:txBody>
      </p:sp>
      <p:sp>
        <p:nvSpPr>
          <p:cNvPr id="5" name="Footer Placeholder 4"/>
          <p:cNvSpPr>
            <a:spLocks noGrp="1"/>
          </p:cNvSpPr>
          <p:nvPr>
            <p:ph type="ftr" sz="quarter" idx="3"/>
          </p:nvPr>
        </p:nvSpPr>
        <p:spPr>
          <a:xfrm rot="5400000">
            <a:off x="6233340"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s-ES">
              <a:solidFill>
                <a:prstClr val="white">
                  <a:tint val="75000"/>
                </a:prstClr>
              </a:solidFill>
            </a:endParaRPr>
          </a:p>
        </p:txBody>
      </p:sp>
      <p:sp>
        <p:nvSpPr>
          <p:cNvPr id="6" name="Slide Number Placeholder 5"/>
          <p:cNvSpPr>
            <a:spLocks noGrp="1"/>
          </p:cNvSpPr>
          <p:nvPr>
            <p:ph type="sldNum" sz="quarter" idx="4"/>
          </p:nvPr>
        </p:nvSpPr>
        <p:spPr bwMode="gray">
          <a:xfrm>
            <a:off x="7766436"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fontAlgn="base">
              <a:spcBef>
                <a:spcPct val="0"/>
              </a:spcBef>
              <a:spcAft>
                <a:spcPct val="0"/>
              </a:spcAft>
            </a:pPr>
            <a:fld id="{7779B05C-BD98-40B5-8911-B80B91A940BF}" type="slidenum">
              <a:rPr lang="es-ES" altLang="es-MX" smtClean="0">
                <a:solidFill>
                  <a:prstClr val="white">
                    <a:tint val="75000"/>
                  </a:prstClr>
                </a:solidFill>
                <a:ea typeface="ＭＳ Ｐゴシック" pitchFamily="34" charset="-128"/>
              </a:rPr>
              <a:pPr fontAlgn="base">
                <a:spcBef>
                  <a:spcPct val="0"/>
                </a:spcBef>
                <a:spcAft>
                  <a:spcPct val="0"/>
                </a:spcAft>
              </a:pPr>
              <a:t>‹Nr.›</a:t>
            </a:fld>
            <a:endParaRPr lang="es-ES" altLang="es-MX" smtClean="0">
              <a:solidFill>
                <a:prstClr val="white">
                  <a:tint val="75000"/>
                </a:prstClr>
              </a:solidFill>
              <a:ea typeface="ＭＳ Ｐゴシック" pitchFamily="34" charset="-128"/>
            </a:endParaRPr>
          </a:p>
        </p:txBody>
      </p:sp>
    </p:spTree>
    <p:extLst>
      <p:ext uri="{BB962C8B-B14F-4D97-AF65-F5344CB8AC3E}">
        <p14:creationId xmlns:p14="http://schemas.microsoft.com/office/powerpoint/2010/main" val="2184822534"/>
      </p:ext>
    </p:extLst>
  </p:cSld>
  <p:clrMap bg1="dk1" tx1="lt1" bg2="dk2"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7494994"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fld id="{A0ECA082-49AD-4EF8-9BCD-CE85D8869202}" type="datetimeFigureOut">
              <a:rPr lang="es-ES" altLang="es-MX" smtClean="0">
                <a:solidFill>
                  <a:prstClr val="white">
                    <a:tint val="75000"/>
                    <a:alpha val="60000"/>
                  </a:prstClr>
                </a:solidFill>
                <a:ea typeface="ＭＳ Ｐゴシック" pitchFamily="34" charset="-128"/>
              </a:rPr>
              <a:pPr fontAlgn="base">
                <a:spcBef>
                  <a:spcPct val="0"/>
                </a:spcBef>
                <a:spcAft>
                  <a:spcPct val="0"/>
                </a:spcAft>
              </a:pPr>
              <a:t>15/06/16</a:t>
            </a:fld>
            <a:endParaRPr lang="es-ES" altLang="es-MX" smtClean="0">
              <a:solidFill>
                <a:prstClr val="white">
                  <a:tint val="75000"/>
                  <a:alpha val="60000"/>
                </a:prstClr>
              </a:solidFill>
              <a:ea typeface="ＭＳ Ｐゴシック" pitchFamily="34" charset="-128"/>
            </a:endParaRPr>
          </a:p>
        </p:txBody>
      </p:sp>
      <p:sp>
        <p:nvSpPr>
          <p:cNvPr id="5" name="Footer Placeholder 4"/>
          <p:cNvSpPr>
            <a:spLocks noGrp="1"/>
          </p:cNvSpPr>
          <p:nvPr>
            <p:ph type="ftr" sz="quarter" idx="3"/>
          </p:nvPr>
        </p:nvSpPr>
        <p:spPr>
          <a:xfrm rot="5400000">
            <a:off x="6233340"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s-ES">
              <a:solidFill>
                <a:prstClr val="white">
                  <a:tint val="75000"/>
                </a:prstClr>
              </a:solidFill>
            </a:endParaRPr>
          </a:p>
        </p:txBody>
      </p:sp>
      <p:sp>
        <p:nvSpPr>
          <p:cNvPr id="6" name="Slide Number Placeholder 5"/>
          <p:cNvSpPr>
            <a:spLocks noGrp="1"/>
          </p:cNvSpPr>
          <p:nvPr>
            <p:ph type="sldNum" sz="quarter" idx="4"/>
          </p:nvPr>
        </p:nvSpPr>
        <p:spPr bwMode="gray">
          <a:xfrm>
            <a:off x="7766436"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fontAlgn="base">
              <a:spcBef>
                <a:spcPct val="0"/>
              </a:spcBef>
              <a:spcAft>
                <a:spcPct val="0"/>
              </a:spcAft>
            </a:pPr>
            <a:fld id="{7779B05C-BD98-40B5-8911-B80B91A940BF}" type="slidenum">
              <a:rPr lang="es-ES" altLang="es-MX" smtClean="0">
                <a:solidFill>
                  <a:prstClr val="white">
                    <a:tint val="75000"/>
                  </a:prstClr>
                </a:solidFill>
                <a:ea typeface="ＭＳ Ｐゴシック" pitchFamily="34" charset="-128"/>
              </a:rPr>
              <a:pPr fontAlgn="base">
                <a:spcBef>
                  <a:spcPct val="0"/>
                </a:spcBef>
                <a:spcAft>
                  <a:spcPct val="0"/>
                </a:spcAft>
              </a:pPr>
              <a:t>‹Nr.›</a:t>
            </a:fld>
            <a:endParaRPr lang="es-ES" altLang="es-MX" smtClean="0">
              <a:solidFill>
                <a:prstClr val="white">
                  <a:tint val="75000"/>
                </a:prstClr>
              </a:solidFill>
              <a:ea typeface="ＭＳ Ｐゴシック" pitchFamily="34" charset="-128"/>
            </a:endParaRPr>
          </a:p>
        </p:txBody>
      </p:sp>
    </p:spTree>
    <p:extLst>
      <p:ext uri="{BB962C8B-B14F-4D97-AF65-F5344CB8AC3E}">
        <p14:creationId xmlns:p14="http://schemas.microsoft.com/office/powerpoint/2010/main" val="1211055790"/>
      </p:ext>
    </p:extLst>
  </p:cSld>
  <p:clrMap bg1="dk1" tx1="lt1" bg2="dk2"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42"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modificar el estilo de título del patrón</a:t>
            </a:r>
          </a:p>
        </p:txBody>
      </p:sp>
      <p:sp>
        <p:nvSpPr>
          <p:cNvPr id="10243" name="2 Marcador de texto"/>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p>
        </p:txBody>
      </p:sp>
      <p:sp>
        <p:nvSpPr>
          <p:cNvPr id="4" name="3 Marcador de fecha"/>
          <p:cNvSpPr>
            <a:spLocks noGrp="1"/>
          </p:cNvSpPr>
          <p:nvPr>
            <p:ph type="dt" sz="half" idx="2"/>
          </p:nvPr>
        </p:nvSpPr>
        <p:spPr>
          <a:xfrm>
            <a:off x="457200" y="635636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5D1C8D7-2DF3-4AD9-95E7-9E4F0D07D9BC}" type="datetimeFigureOut">
              <a:rPr lang="es-ES">
                <a:solidFill>
                  <a:prstClr val="white">
                    <a:tint val="75000"/>
                  </a:prstClr>
                </a:solidFill>
              </a:rPr>
              <a:pPr>
                <a:defRPr/>
              </a:pPr>
              <a:t>15/06/16</a:t>
            </a:fld>
            <a:endParaRPr lang="es-ES">
              <a:solidFill>
                <a:prstClr val="white">
                  <a:tint val="75000"/>
                </a:prstClr>
              </a:solidFill>
            </a:endParaRPr>
          </a:p>
        </p:txBody>
      </p:sp>
      <p:sp>
        <p:nvSpPr>
          <p:cNvPr id="5" name="4 Marcador de pie de página"/>
          <p:cNvSpPr>
            <a:spLocks noGrp="1"/>
          </p:cNvSpPr>
          <p:nvPr>
            <p:ph type="ftr" sz="quarter" idx="3"/>
          </p:nvPr>
        </p:nvSpPr>
        <p:spPr>
          <a:xfrm>
            <a:off x="3124200" y="635636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ES">
              <a:solidFill>
                <a:prstClr val="white">
                  <a:tint val="75000"/>
                </a:prstClr>
              </a:solidFill>
            </a:endParaRPr>
          </a:p>
        </p:txBody>
      </p:sp>
      <p:sp>
        <p:nvSpPr>
          <p:cNvPr id="6" name="5 Marcador de número de diapositiva"/>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137F2BA-9180-44C5-88F5-B994D7F6E652}"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51332436"/>
      </p:ext>
    </p:extLst>
  </p:cSld>
  <p:clrMap bg1="dk1" tx1="lt1" bg2="dk2"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42"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modificar el estilo de título del patrón</a:t>
            </a:r>
          </a:p>
        </p:txBody>
      </p:sp>
      <p:sp>
        <p:nvSpPr>
          <p:cNvPr id="10243" name="2 Marcador de texto"/>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p>
        </p:txBody>
      </p:sp>
      <p:sp>
        <p:nvSpPr>
          <p:cNvPr id="4" name="3 Marcador de fecha"/>
          <p:cNvSpPr>
            <a:spLocks noGrp="1"/>
          </p:cNvSpPr>
          <p:nvPr>
            <p:ph type="dt" sz="half" idx="2"/>
          </p:nvPr>
        </p:nvSpPr>
        <p:spPr>
          <a:xfrm>
            <a:off x="457200" y="635636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5D1C8D7-2DF3-4AD9-95E7-9E4F0D07D9BC}" type="datetimeFigureOut">
              <a:rPr lang="es-ES">
                <a:solidFill>
                  <a:prstClr val="white">
                    <a:tint val="75000"/>
                  </a:prstClr>
                </a:solidFill>
              </a:rPr>
              <a:pPr>
                <a:defRPr/>
              </a:pPr>
              <a:t>15/06/16</a:t>
            </a:fld>
            <a:endParaRPr lang="es-ES">
              <a:solidFill>
                <a:prstClr val="white">
                  <a:tint val="75000"/>
                </a:prstClr>
              </a:solidFill>
            </a:endParaRPr>
          </a:p>
        </p:txBody>
      </p:sp>
      <p:sp>
        <p:nvSpPr>
          <p:cNvPr id="5" name="4 Marcador de pie de página"/>
          <p:cNvSpPr>
            <a:spLocks noGrp="1"/>
          </p:cNvSpPr>
          <p:nvPr>
            <p:ph type="ftr" sz="quarter" idx="3"/>
          </p:nvPr>
        </p:nvSpPr>
        <p:spPr>
          <a:xfrm>
            <a:off x="3124200" y="635636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ES">
              <a:solidFill>
                <a:prstClr val="white">
                  <a:tint val="75000"/>
                </a:prstClr>
              </a:solidFill>
            </a:endParaRPr>
          </a:p>
        </p:txBody>
      </p:sp>
      <p:sp>
        <p:nvSpPr>
          <p:cNvPr id="6" name="5 Marcador de número de diapositiva"/>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137F2BA-9180-44C5-88F5-B994D7F6E652}"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1488295103"/>
      </p:ext>
    </p:extLst>
  </p:cSld>
  <p:clrMap bg1="dk1" tx1="lt1" bg2="dk2"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42"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modificar el estilo de título del patrón</a:t>
            </a:r>
          </a:p>
        </p:txBody>
      </p:sp>
      <p:sp>
        <p:nvSpPr>
          <p:cNvPr id="10243" name="2 Marcador de texto"/>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p>
        </p:txBody>
      </p:sp>
      <p:sp>
        <p:nvSpPr>
          <p:cNvPr id="4" name="3 Marcador de fecha"/>
          <p:cNvSpPr>
            <a:spLocks noGrp="1"/>
          </p:cNvSpPr>
          <p:nvPr>
            <p:ph type="dt" sz="half" idx="2"/>
          </p:nvPr>
        </p:nvSpPr>
        <p:spPr>
          <a:xfrm>
            <a:off x="457200" y="635636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5D1C8D7-2DF3-4AD9-95E7-9E4F0D07D9BC}" type="datetimeFigureOut">
              <a:rPr lang="es-ES">
                <a:solidFill>
                  <a:prstClr val="white">
                    <a:tint val="75000"/>
                  </a:prstClr>
                </a:solidFill>
              </a:rPr>
              <a:pPr>
                <a:defRPr/>
              </a:pPr>
              <a:t>15/06/16</a:t>
            </a:fld>
            <a:endParaRPr lang="es-ES">
              <a:solidFill>
                <a:prstClr val="white">
                  <a:tint val="75000"/>
                </a:prstClr>
              </a:solidFill>
            </a:endParaRPr>
          </a:p>
        </p:txBody>
      </p:sp>
      <p:sp>
        <p:nvSpPr>
          <p:cNvPr id="5" name="4 Marcador de pie de página"/>
          <p:cNvSpPr>
            <a:spLocks noGrp="1"/>
          </p:cNvSpPr>
          <p:nvPr>
            <p:ph type="ftr" sz="quarter" idx="3"/>
          </p:nvPr>
        </p:nvSpPr>
        <p:spPr>
          <a:xfrm>
            <a:off x="3124200" y="635636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ES">
              <a:solidFill>
                <a:prstClr val="white">
                  <a:tint val="75000"/>
                </a:prstClr>
              </a:solidFill>
            </a:endParaRPr>
          </a:p>
        </p:txBody>
      </p:sp>
      <p:sp>
        <p:nvSpPr>
          <p:cNvPr id="6" name="5 Marcador de número de diapositiva"/>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137F2BA-9180-44C5-88F5-B994D7F6E652}"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512377283"/>
      </p:ext>
    </p:extLst>
  </p:cSld>
  <p:clrMap bg1="dk1" tx1="lt1" bg2="dk2"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85253-2F3F-484F-AD7C-9E559D84A0D5}" type="datetimeFigureOut">
              <a:rPr lang="es-MX" smtClean="0">
                <a:solidFill>
                  <a:prstClr val="black">
                    <a:tint val="75000"/>
                  </a:prstClr>
                </a:solidFill>
              </a:rPr>
              <a:pPr/>
              <a:t>15/06/16</a:t>
            </a:fld>
            <a:endParaRPr lang="es-MX">
              <a:solidFill>
                <a:prstClr val="black">
                  <a:tint val="75000"/>
                </a:prstClr>
              </a:solidFill>
            </a:endParaRPr>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24EF98-C347-4157-92C7-DE1653504EFD}"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2048599753"/>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s-MX"/>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AF6617-3CE3-405C-8199-78CFE5F59F66}" type="datetimeFigureOut">
              <a:rPr lang="es-MX" smtClean="0">
                <a:solidFill>
                  <a:prstClr val="white">
                    <a:tint val="75000"/>
                  </a:prstClr>
                </a:solidFill>
              </a:rPr>
              <a:pPr/>
              <a:t>15/06/16</a:t>
            </a:fld>
            <a:endParaRPr lang="es-MX">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654E0A-6010-47C7-8E83-DD7648C56C94}" type="slidenum">
              <a:rPr lang="es-MX" smtClean="0">
                <a:solidFill>
                  <a:prstClr val="white">
                    <a:tint val="75000"/>
                  </a:prstClr>
                </a:solidFill>
              </a:rPr>
              <a:pPr/>
              <a:t>‹Nr.›</a:t>
            </a:fld>
            <a:endParaRPr lang="es-MX">
              <a:solidFill>
                <a:prstClr val="white">
                  <a:tint val="75000"/>
                </a:prstClr>
              </a:solidFill>
            </a:endParaRPr>
          </a:p>
        </p:txBody>
      </p:sp>
    </p:spTree>
    <p:extLst>
      <p:ext uri="{BB962C8B-B14F-4D97-AF65-F5344CB8AC3E}">
        <p14:creationId xmlns:p14="http://schemas.microsoft.com/office/powerpoint/2010/main" val="921699251"/>
      </p:ext>
    </p:extLst>
  </p:cSld>
  <p:clrMap bg1="dk1" tx1="lt1" bg2="dk2"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218"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modificar el estilo de título del patrón</a:t>
            </a:r>
          </a:p>
        </p:txBody>
      </p:sp>
      <p:sp>
        <p:nvSpPr>
          <p:cNvPr id="9219"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C9D625D-B713-44BB-A625-7F1B25C672F0}" type="datetimeFigureOut">
              <a:rPr lang="es-ES">
                <a:solidFill>
                  <a:prstClr val="white">
                    <a:tint val="75000"/>
                  </a:prstClr>
                </a:solidFill>
              </a:rPr>
              <a:pPr>
                <a:defRPr/>
              </a:pPr>
              <a:t>15/06/16</a:t>
            </a:fld>
            <a:endParaRPr lang="es-ES">
              <a:solidFill>
                <a:prstClr val="white">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ES">
              <a:solidFill>
                <a:prstClr val="white">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5D8D310-47B5-4D11-9922-4CBF9758CCAA}" type="slidenum">
              <a:rPr lang="es-ES">
                <a:solidFill>
                  <a:prstClr val="white">
                    <a:tint val="75000"/>
                  </a:prstClr>
                </a:solidFill>
              </a:rPr>
              <a:pPr>
                <a:defRPr/>
              </a:pPr>
              <a:t>‹Nr.›</a:t>
            </a:fld>
            <a:endParaRPr lang="es-ES">
              <a:solidFill>
                <a:prstClr val="white">
                  <a:tint val="75000"/>
                </a:prstClr>
              </a:solidFill>
            </a:endParaRPr>
          </a:p>
        </p:txBody>
      </p:sp>
    </p:spTree>
    <p:extLst>
      <p:ext uri="{BB962C8B-B14F-4D97-AF65-F5344CB8AC3E}">
        <p14:creationId xmlns:p14="http://schemas.microsoft.com/office/powerpoint/2010/main" val="1521485045"/>
      </p:ext>
    </p:extLst>
  </p:cSld>
  <p:clrMap bg1="dk1" tx1="lt1" bg2="dk2"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7494994"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fld id="{A0ECA082-49AD-4EF8-9BCD-CE85D8869202}" type="datetimeFigureOut">
              <a:rPr lang="es-ES" altLang="es-MX" smtClean="0">
                <a:solidFill>
                  <a:prstClr val="white">
                    <a:tint val="75000"/>
                    <a:alpha val="60000"/>
                  </a:prstClr>
                </a:solidFill>
                <a:ea typeface="ＭＳ Ｐゴシック" pitchFamily="34" charset="-128"/>
              </a:rPr>
              <a:pPr fontAlgn="base">
                <a:spcBef>
                  <a:spcPct val="0"/>
                </a:spcBef>
                <a:spcAft>
                  <a:spcPct val="0"/>
                </a:spcAft>
              </a:pPr>
              <a:t>15/06/16</a:t>
            </a:fld>
            <a:endParaRPr lang="es-ES" altLang="es-MX" smtClean="0">
              <a:solidFill>
                <a:prstClr val="white">
                  <a:tint val="75000"/>
                  <a:alpha val="60000"/>
                </a:prstClr>
              </a:solidFill>
              <a:ea typeface="ＭＳ Ｐゴシック" pitchFamily="34" charset="-128"/>
            </a:endParaRPr>
          </a:p>
        </p:txBody>
      </p:sp>
      <p:sp>
        <p:nvSpPr>
          <p:cNvPr id="5" name="Footer Placeholder 4"/>
          <p:cNvSpPr>
            <a:spLocks noGrp="1"/>
          </p:cNvSpPr>
          <p:nvPr>
            <p:ph type="ftr" sz="quarter" idx="3"/>
          </p:nvPr>
        </p:nvSpPr>
        <p:spPr>
          <a:xfrm rot="5400000">
            <a:off x="6233340"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s-ES">
              <a:solidFill>
                <a:prstClr val="white">
                  <a:tint val="75000"/>
                </a:prstClr>
              </a:solidFill>
            </a:endParaRPr>
          </a:p>
        </p:txBody>
      </p:sp>
      <p:sp>
        <p:nvSpPr>
          <p:cNvPr id="6" name="Slide Number Placeholder 5"/>
          <p:cNvSpPr>
            <a:spLocks noGrp="1"/>
          </p:cNvSpPr>
          <p:nvPr>
            <p:ph type="sldNum" sz="quarter" idx="4"/>
          </p:nvPr>
        </p:nvSpPr>
        <p:spPr bwMode="gray">
          <a:xfrm>
            <a:off x="7766436"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fontAlgn="base">
              <a:spcBef>
                <a:spcPct val="0"/>
              </a:spcBef>
              <a:spcAft>
                <a:spcPct val="0"/>
              </a:spcAft>
            </a:pPr>
            <a:fld id="{7779B05C-BD98-40B5-8911-B80B91A940BF}" type="slidenum">
              <a:rPr lang="es-ES" altLang="es-MX" smtClean="0">
                <a:solidFill>
                  <a:prstClr val="white">
                    <a:tint val="75000"/>
                  </a:prstClr>
                </a:solidFill>
                <a:ea typeface="ＭＳ Ｐゴシック" pitchFamily="34" charset="-128"/>
              </a:rPr>
              <a:pPr fontAlgn="base">
                <a:spcBef>
                  <a:spcPct val="0"/>
                </a:spcBef>
                <a:spcAft>
                  <a:spcPct val="0"/>
                </a:spcAft>
              </a:pPr>
              <a:t>‹Nr.›</a:t>
            </a:fld>
            <a:endParaRPr lang="es-ES" altLang="es-MX" smtClean="0">
              <a:solidFill>
                <a:prstClr val="white">
                  <a:tint val="75000"/>
                </a:prstClr>
              </a:solidFill>
              <a:ea typeface="ＭＳ Ｐゴシック" pitchFamily="34" charset="-128"/>
            </a:endParaRPr>
          </a:p>
        </p:txBody>
      </p:sp>
    </p:spTree>
    <p:extLst>
      <p:ext uri="{BB962C8B-B14F-4D97-AF65-F5344CB8AC3E}">
        <p14:creationId xmlns:p14="http://schemas.microsoft.com/office/powerpoint/2010/main" val="3539426856"/>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7494994"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5176B38-4E05-4074-9350-15123AB376CE}" type="datetimeFigureOut">
              <a:rPr lang="es-MX" smtClean="0">
                <a:solidFill>
                  <a:prstClr val="black">
                    <a:tint val="75000"/>
                  </a:prstClr>
                </a:solidFill>
              </a:rPr>
              <a:pPr/>
              <a:t>15/06/16</a:t>
            </a:fld>
            <a:endParaRPr lang="es-MX">
              <a:solidFill>
                <a:prstClr val="black">
                  <a:tint val="75000"/>
                </a:prstClr>
              </a:solidFill>
            </a:endParaRPr>
          </a:p>
        </p:txBody>
      </p:sp>
      <p:sp>
        <p:nvSpPr>
          <p:cNvPr id="5" name="Footer Placeholder 4"/>
          <p:cNvSpPr>
            <a:spLocks noGrp="1"/>
          </p:cNvSpPr>
          <p:nvPr>
            <p:ph type="ftr" sz="quarter" idx="3"/>
          </p:nvPr>
        </p:nvSpPr>
        <p:spPr>
          <a:xfrm rot="5400000">
            <a:off x="6233340"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MX">
              <a:solidFill>
                <a:prstClr val="black">
                  <a:tint val="75000"/>
                </a:prstClr>
              </a:solidFill>
            </a:endParaRPr>
          </a:p>
        </p:txBody>
      </p:sp>
      <p:sp>
        <p:nvSpPr>
          <p:cNvPr id="6" name="Slide Number Placeholder 5"/>
          <p:cNvSpPr>
            <a:spLocks noGrp="1"/>
          </p:cNvSpPr>
          <p:nvPr>
            <p:ph type="sldNum" sz="quarter" idx="4"/>
          </p:nvPr>
        </p:nvSpPr>
        <p:spPr bwMode="gray">
          <a:xfrm>
            <a:off x="7766436"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64CDB3FC-5974-497D-879A-52F3993B5B5A}"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2736461222"/>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7494994"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endParaRPr lang="es-ES" altLang="es-MX" smtClean="0">
              <a:solidFill>
                <a:srgbClr val="000000"/>
              </a:solidFill>
            </a:endParaRPr>
          </a:p>
        </p:txBody>
      </p:sp>
      <p:sp>
        <p:nvSpPr>
          <p:cNvPr id="5" name="Footer Placeholder 4"/>
          <p:cNvSpPr>
            <a:spLocks noGrp="1"/>
          </p:cNvSpPr>
          <p:nvPr>
            <p:ph type="ftr" sz="quarter" idx="3"/>
          </p:nvPr>
        </p:nvSpPr>
        <p:spPr>
          <a:xfrm rot="5400000">
            <a:off x="6233340"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pPr>
            <a:endParaRPr lang="es-ES" altLang="es-MX" smtClean="0">
              <a:solidFill>
                <a:srgbClr val="000000"/>
              </a:solidFill>
            </a:endParaRPr>
          </a:p>
        </p:txBody>
      </p:sp>
      <p:sp>
        <p:nvSpPr>
          <p:cNvPr id="6" name="Slide Number Placeholder 5"/>
          <p:cNvSpPr>
            <a:spLocks noGrp="1"/>
          </p:cNvSpPr>
          <p:nvPr>
            <p:ph type="sldNum" sz="quarter" idx="4"/>
          </p:nvPr>
        </p:nvSpPr>
        <p:spPr bwMode="gray">
          <a:xfrm>
            <a:off x="7766436"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fontAlgn="base">
              <a:spcBef>
                <a:spcPct val="0"/>
              </a:spcBef>
              <a:spcAft>
                <a:spcPct val="0"/>
              </a:spcAft>
            </a:pPr>
            <a:fld id="{9E32A5FE-3E12-4CE9-B7A1-480FD6A7DA73}" type="slidenum">
              <a:rPr lang="es-ES" altLang="es-MX" smtClean="0">
                <a:solidFill>
                  <a:srgbClr val="000000"/>
                </a:solidFill>
              </a:rPr>
              <a:pPr fontAlgn="base">
                <a:spcBef>
                  <a:spcPct val="0"/>
                </a:spcBef>
                <a:spcAft>
                  <a:spcPct val="0"/>
                </a:spcAft>
              </a:pPr>
              <a:t>‹Nr.›</a:t>
            </a:fld>
            <a:endParaRPr lang="es-ES" altLang="es-MX" smtClean="0">
              <a:solidFill>
                <a:srgbClr val="000000"/>
              </a:solidFill>
            </a:endParaRPr>
          </a:p>
        </p:txBody>
      </p:sp>
    </p:spTree>
    <p:extLst>
      <p:ext uri="{BB962C8B-B14F-4D97-AF65-F5344CB8AC3E}">
        <p14:creationId xmlns:p14="http://schemas.microsoft.com/office/powerpoint/2010/main" val="1980268843"/>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7494994"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fld id="{A0ECA082-49AD-4EF8-9BCD-CE85D8869202}" type="datetimeFigureOut">
              <a:rPr lang="es-ES" altLang="es-MX" smtClean="0">
                <a:solidFill>
                  <a:prstClr val="white">
                    <a:tint val="75000"/>
                    <a:alpha val="60000"/>
                  </a:prstClr>
                </a:solidFill>
                <a:ea typeface="ＭＳ Ｐゴシック" pitchFamily="34" charset="-128"/>
              </a:rPr>
              <a:pPr fontAlgn="base">
                <a:spcBef>
                  <a:spcPct val="0"/>
                </a:spcBef>
                <a:spcAft>
                  <a:spcPct val="0"/>
                </a:spcAft>
              </a:pPr>
              <a:t>15/06/16</a:t>
            </a:fld>
            <a:endParaRPr lang="es-ES" altLang="es-MX" smtClean="0">
              <a:solidFill>
                <a:prstClr val="white">
                  <a:tint val="75000"/>
                  <a:alpha val="60000"/>
                </a:prstClr>
              </a:solidFill>
              <a:ea typeface="ＭＳ Ｐゴシック" pitchFamily="34" charset="-128"/>
            </a:endParaRPr>
          </a:p>
        </p:txBody>
      </p:sp>
      <p:sp>
        <p:nvSpPr>
          <p:cNvPr id="5" name="Footer Placeholder 4"/>
          <p:cNvSpPr>
            <a:spLocks noGrp="1"/>
          </p:cNvSpPr>
          <p:nvPr>
            <p:ph type="ftr" sz="quarter" idx="3"/>
          </p:nvPr>
        </p:nvSpPr>
        <p:spPr>
          <a:xfrm rot="5400000">
            <a:off x="6233340"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s-ES">
              <a:solidFill>
                <a:prstClr val="white">
                  <a:tint val="75000"/>
                </a:prstClr>
              </a:solidFill>
            </a:endParaRPr>
          </a:p>
        </p:txBody>
      </p:sp>
      <p:sp>
        <p:nvSpPr>
          <p:cNvPr id="6" name="Slide Number Placeholder 5"/>
          <p:cNvSpPr>
            <a:spLocks noGrp="1"/>
          </p:cNvSpPr>
          <p:nvPr>
            <p:ph type="sldNum" sz="quarter" idx="4"/>
          </p:nvPr>
        </p:nvSpPr>
        <p:spPr bwMode="gray">
          <a:xfrm>
            <a:off x="7766436"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fontAlgn="base">
              <a:spcBef>
                <a:spcPct val="0"/>
              </a:spcBef>
              <a:spcAft>
                <a:spcPct val="0"/>
              </a:spcAft>
            </a:pPr>
            <a:fld id="{7779B05C-BD98-40B5-8911-B80B91A940BF}" type="slidenum">
              <a:rPr lang="es-ES" altLang="es-MX" smtClean="0">
                <a:solidFill>
                  <a:prstClr val="white">
                    <a:tint val="75000"/>
                  </a:prstClr>
                </a:solidFill>
                <a:ea typeface="ＭＳ Ｐゴシック" pitchFamily="34" charset="-128"/>
              </a:rPr>
              <a:pPr fontAlgn="base">
                <a:spcBef>
                  <a:spcPct val="0"/>
                </a:spcBef>
                <a:spcAft>
                  <a:spcPct val="0"/>
                </a:spcAft>
              </a:pPr>
              <a:t>‹Nr.›</a:t>
            </a:fld>
            <a:endParaRPr lang="es-ES" altLang="es-MX" smtClean="0">
              <a:solidFill>
                <a:prstClr val="white">
                  <a:tint val="75000"/>
                </a:prstClr>
              </a:solidFill>
              <a:ea typeface="ＭＳ Ｐゴシック" pitchFamily="34" charset="-128"/>
            </a:endParaRPr>
          </a:p>
        </p:txBody>
      </p:sp>
    </p:spTree>
    <p:extLst>
      <p:ext uri="{BB962C8B-B14F-4D97-AF65-F5344CB8AC3E}">
        <p14:creationId xmlns:p14="http://schemas.microsoft.com/office/powerpoint/2010/main" val="2704311841"/>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7494994"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5176B38-4E05-4074-9350-15123AB376CE}" type="datetimeFigureOut">
              <a:rPr lang="es-MX" smtClean="0">
                <a:solidFill>
                  <a:prstClr val="black">
                    <a:tint val="75000"/>
                  </a:prstClr>
                </a:solidFill>
              </a:rPr>
              <a:pPr/>
              <a:t>15/06/16</a:t>
            </a:fld>
            <a:endParaRPr lang="es-MX">
              <a:solidFill>
                <a:prstClr val="black">
                  <a:tint val="75000"/>
                </a:prstClr>
              </a:solidFill>
            </a:endParaRPr>
          </a:p>
        </p:txBody>
      </p:sp>
      <p:sp>
        <p:nvSpPr>
          <p:cNvPr id="5" name="Footer Placeholder 4"/>
          <p:cNvSpPr>
            <a:spLocks noGrp="1"/>
          </p:cNvSpPr>
          <p:nvPr>
            <p:ph type="ftr" sz="quarter" idx="3"/>
          </p:nvPr>
        </p:nvSpPr>
        <p:spPr>
          <a:xfrm rot="5400000">
            <a:off x="6233340"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MX">
              <a:solidFill>
                <a:prstClr val="black">
                  <a:tint val="75000"/>
                </a:prstClr>
              </a:solidFill>
            </a:endParaRPr>
          </a:p>
        </p:txBody>
      </p:sp>
      <p:sp>
        <p:nvSpPr>
          <p:cNvPr id="6" name="Slide Number Placeholder 5"/>
          <p:cNvSpPr>
            <a:spLocks noGrp="1"/>
          </p:cNvSpPr>
          <p:nvPr>
            <p:ph type="sldNum" sz="quarter" idx="4"/>
          </p:nvPr>
        </p:nvSpPr>
        <p:spPr bwMode="gray">
          <a:xfrm>
            <a:off x="7766436"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64CDB3FC-5974-497D-879A-52F3993B5B5A}"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3209322496"/>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7494994"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fld id="{A0ECA082-49AD-4EF8-9BCD-CE85D8869202}" type="datetimeFigureOut">
              <a:rPr lang="es-ES" altLang="es-MX" smtClean="0">
                <a:solidFill>
                  <a:prstClr val="white">
                    <a:tint val="75000"/>
                    <a:alpha val="60000"/>
                  </a:prstClr>
                </a:solidFill>
                <a:ea typeface="ＭＳ Ｐゴシック" pitchFamily="34" charset="-128"/>
              </a:rPr>
              <a:pPr fontAlgn="base">
                <a:spcBef>
                  <a:spcPct val="0"/>
                </a:spcBef>
                <a:spcAft>
                  <a:spcPct val="0"/>
                </a:spcAft>
              </a:pPr>
              <a:t>15/06/16</a:t>
            </a:fld>
            <a:endParaRPr lang="es-ES" altLang="es-MX" smtClean="0">
              <a:solidFill>
                <a:prstClr val="white">
                  <a:tint val="75000"/>
                  <a:alpha val="60000"/>
                </a:prstClr>
              </a:solidFill>
              <a:ea typeface="ＭＳ Ｐゴシック" pitchFamily="34" charset="-128"/>
            </a:endParaRPr>
          </a:p>
        </p:txBody>
      </p:sp>
      <p:sp>
        <p:nvSpPr>
          <p:cNvPr id="5" name="Footer Placeholder 4"/>
          <p:cNvSpPr>
            <a:spLocks noGrp="1"/>
          </p:cNvSpPr>
          <p:nvPr>
            <p:ph type="ftr" sz="quarter" idx="3"/>
          </p:nvPr>
        </p:nvSpPr>
        <p:spPr>
          <a:xfrm rot="5400000">
            <a:off x="6233340"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s-ES">
              <a:solidFill>
                <a:prstClr val="white">
                  <a:tint val="75000"/>
                </a:prstClr>
              </a:solidFill>
            </a:endParaRPr>
          </a:p>
        </p:txBody>
      </p:sp>
      <p:sp>
        <p:nvSpPr>
          <p:cNvPr id="6" name="Slide Number Placeholder 5"/>
          <p:cNvSpPr>
            <a:spLocks noGrp="1"/>
          </p:cNvSpPr>
          <p:nvPr>
            <p:ph type="sldNum" sz="quarter" idx="4"/>
          </p:nvPr>
        </p:nvSpPr>
        <p:spPr bwMode="gray">
          <a:xfrm>
            <a:off x="7766436"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fontAlgn="base">
              <a:spcBef>
                <a:spcPct val="0"/>
              </a:spcBef>
              <a:spcAft>
                <a:spcPct val="0"/>
              </a:spcAft>
            </a:pPr>
            <a:fld id="{7779B05C-BD98-40B5-8911-B80B91A940BF}" type="slidenum">
              <a:rPr lang="es-ES" altLang="es-MX" smtClean="0">
                <a:solidFill>
                  <a:prstClr val="white">
                    <a:tint val="75000"/>
                  </a:prstClr>
                </a:solidFill>
                <a:ea typeface="ＭＳ Ｐゴシック" pitchFamily="34" charset="-128"/>
              </a:rPr>
              <a:pPr fontAlgn="base">
                <a:spcBef>
                  <a:spcPct val="0"/>
                </a:spcBef>
                <a:spcAft>
                  <a:spcPct val="0"/>
                </a:spcAft>
              </a:pPr>
              <a:t>‹Nr.›</a:t>
            </a:fld>
            <a:endParaRPr lang="es-ES" altLang="es-MX" smtClean="0">
              <a:solidFill>
                <a:prstClr val="white">
                  <a:tint val="75000"/>
                </a:prstClr>
              </a:solidFill>
              <a:ea typeface="ＭＳ Ｐゴシック" pitchFamily="34" charset="-128"/>
            </a:endParaRPr>
          </a:p>
        </p:txBody>
      </p:sp>
    </p:spTree>
    <p:extLst>
      <p:ext uri="{BB962C8B-B14F-4D97-AF65-F5344CB8AC3E}">
        <p14:creationId xmlns:p14="http://schemas.microsoft.com/office/powerpoint/2010/main" val="3767104366"/>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7494994"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5176B38-4E05-4074-9350-15123AB376CE}" type="datetimeFigureOut">
              <a:rPr lang="es-MX" smtClean="0">
                <a:solidFill>
                  <a:prstClr val="black">
                    <a:tint val="75000"/>
                  </a:prstClr>
                </a:solidFill>
              </a:rPr>
              <a:pPr/>
              <a:t>15/06/16</a:t>
            </a:fld>
            <a:endParaRPr lang="es-MX">
              <a:solidFill>
                <a:prstClr val="black">
                  <a:tint val="75000"/>
                </a:prstClr>
              </a:solidFill>
            </a:endParaRPr>
          </a:p>
        </p:txBody>
      </p:sp>
      <p:sp>
        <p:nvSpPr>
          <p:cNvPr id="5" name="Footer Placeholder 4"/>
          <p:cNvSpPr>
            <a:spLocks noGrp="1"/>
          </p:cNvSpPr>
          <p:nvPr>
            <p:ph type="ftr" sz="quarter" idx="3"/>
          </p:nvPr>
        </p:nvSpPr>
        <p:spPr>
          <a:xfrm rot="5400000">
            <a:off x="6233340"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MX">
              <a:solidFill>
                <a:prstClr val="black">
                  <a:tint val="75000"/>
                </a:prstClr>
              </a:solidFill>
            </a:endParaRPr>
          </a:p>
        </p:txBody>
      </p:sp>
      <p:sp>
        <p:nvSpPr>
          <p:cNvPr id="6" name="Slide Number Placeholder 5"/>
          <p:cNvSpPr>
            <a:spLocks noGrp="1"/>
          </p:cNvSpPr>
          <p:nvPr>
            <p:ph type="sldNum" sz="quarter" idx="4"/>
          </p:nvPr>
        </p:nvSpPr>
        <p:spPr bwMode="gray">
          <a:xfrm>
            <a:off x="7766436"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64CDB3FC-5974-497D-879A-52F3993B5B5A}" type="slidenum">
              <a:rPr lang="es-MX" smtClean="0">
                <a:solidFill>
                  <a:prstClr val="black">
                    <a:tint val="75000"/>
                  </a:prstClr>
                </a:solidFill>
              </a:rPr>
              <a:pPr/>
              <a:t>‹Nr.›</a:t>
            </a:fld>
            <a:endParaRPr lang="es-MX">
              <a:solidFill>
                <a:prstClr val="black">
                  <a:tint val="75000"/>
                </a:prstClr>
              </a:solidFill>
            </a:endParaRPr>
          </a:p>
        </p:txBody>
      </p:sp>
    </p:spTree>
    <p:extLst>
      <p:ext uri="{BB962C8B-B14F-4D97-AF65-F5344CB8AC3E}">
        <p14:creationId xmlns:p14="http://schemas.microsoft.com/office/powerpoint/2010/main" val="1136707034"/>
      </p:ext>
    </p:extLst>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7494994"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fld id="{A0ECA082-49AD-4EF8-9BCD-CE85D8869202}" type="datetimeFigureOut">
              <a:rPr lang="es-ES" altLang="es-MX" smtClean="0">
                <a:solidFill>
                  <a:prstClr val="white">
                    <a:tint val="75000"/>
                    <a:alpha val="60000"/>
                  </a:prstClr>
                </a:solidFill>
                <a:ea typeface="ＭＳ Ｐゴシック" pitchFamily="34" charset="-128"/>
              </a:rPr>
              <a:pPr fontAlgn="base">
                <a:spcBef>
                  <a:spcPct val="0"/>
                </a:spcBef>
                <a:spcAft>
                  <a:spcPct val="0"/>
                </a:spcAft>
              </a:pPr>
              <a:t>15/06/16</a:t>
            </a:fld>
            <a:endParaRPr lang="es-ES" altLang="es-MX" smtClean="0">
              <a:solidFill>
                <a:prstClr val="white">
                  <a:tint val="75000"/>
                  <a:alpha val="60000"/>
                </a:prstClr>
              </a:solidFill>
              <a:ea typeface="ＭＳ Ｐゴシック" pitchFamily="34" charset="-128"/>
            </a:endParaRPr>
          </a:p>
        </p:txBody>
      </p:sp>
      <p:sp>
        <p:nvSpPr>
          <p:cNvPr id="5" name="Footer Placeholder 4"/>
          <p:cNvSpPr>
            <a:spLocks noGrp="1"/>
          </p:cNvSpPr>
          <p:nvPr>
            <p:ph type="ftr" sz="quarter" idx="3"/>
          </p:nvPr>
        </p:nvSpPr>
        <p:spPr>
          <a:xfrm rot="5400000">
            <a:off x="6233340"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s-ES">
              <a:solidFill>
                <a:prstClr val="white">
                  <a:tint val="75000"/>
                </a:prstClr>
              </a:solidFill>
            </a:endParaRPr>
          </a:p>
        </p:txBody>
      </p:sp>
      <p:sp>
        <p:nvSpPr>
          <p:cNvPr id="6" name="Slide Number Placeholder 5"/>
          <p:cNvSpPr>
            <a:spLocks noGrp="1"/>
          </p:cNvSpPr>
          <p:nvPr>
            <p:ph type="sldNum" sz="quarter" idx="4"/>
          </p:nvPr>
        </p:nvSpPr>
        <p:spPr bwMode="gray">
          <a:xfrm>
            <a:off x="7766436"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fontAlgn="base">
              <a:spcBef>
                <a:spcPct val="0"/>
              </a:spcBef>
              <a:spcAft>
                <a:spcPct val="0"/>
              </a:spcAft>
            </a:pPr>
            <a:fld id="{7779B05C-BD98-40B5-8911-B80B91A940BF}" type="slidenum">
              <a:rPr lang="es-ES" altLang="es-MX" smtClean="0">
                <a:solidFill>
                  <a:prstClr val="white">
                    <a:tint val="75000"/>
                  </a:prstClr>
                </a:solidFill>
                <a:ea typeface="ＭＳ Ｐゴシック" pitchFamily="34" charset="-128"/>
              </a:rPr>
              <a:pPr fontAlgn="base">
                <a:spcBef>
                  <a:spcPct val="0"/>
                </a:spcBef>
                <a:spcAft>
                  <a:spcPct val="0"/>
                </a:spcAft>
              </a:pPr>
              <a:t>‹Nr.›</a:t>
            </a:fld>
            <a:endParaRPr lang="es-ES" altLang="es-MX" smtClean="0">
              <a:solidFill>
                <a:prstClr val="white">
                  <a:tint val="75000"/>
                </a:prstClr>
              </a:solidFill>
              <a:ea typeface="ＭＳ Ｐゴシック" pitchFamily="34" charset="-128"/>
            </a:endParaRPr>
          </a:p>
        </p:txBody>
      </p:sp>
    </p:spTree>
    <p:extLst>
      <p:ext uri="{BB962C8B-B14F-4D97-AF65-F5344CB8AC3E}">
        <p14:creationId xmlns:p14="http://schemas.microsoft.com/office/powerpoint/2010/main" val="1600162228"/>
      </p:ext>
    </p:extLst>
  </p:cSld>
  <p:clrMap bg1="dk1" tx1="lt1" bg2="dk2"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image" Target="../media/image9.jpeg"/><Relationship Id="rId3"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4.png"/><Relationship Id="rId1" Type="http://schemas.openxmlformats.org/officeDocument/2006/relationships/slideLayout" Target="../slideLayouts/slideLayout70.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12.wmf"/><Relationship Id="rId4" Type="http://schemas.openxmlformats.org/officeDocument/2006/relationships/image" Target="../media/image10.jpeg"/><Relationship Id="rId5" Type="http://schemas.openxmlformats.org/officeDocument/2006/relationships/image" Target="../media/image13.png"/><Relationship Id="rId1" Type="http://schemas.openxmlformats.org/officeDocument/2006/relationships/slideLayout" Target="../slideLayouts/slideLayout87.xml"/><Relationship Id="rId2" Type="http://schemas.openxmlformats.org/officeDocument/2006/relationships/image" Target="../media/image11.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chart" Target="../charts/chart4.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58.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18.png"/><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8" Type="http://schemas.openxmlformats.org/officeDocument/2006/relationships/image" Target="../media/image24.jpeg"/><Relationship Id="rId9" Type="http://schemas.openxmlformats.org/officeDocument/2006/relationships/image" Target="../media/image25.jpeg"/><Relationship Id="rId10" Type="http://schemas.openxmlformats.org/officeDocument/2006/relationships/image" Target="../media/image26.jpeg"/><Relationship Id="rId11" Type="http://schemas.openxmlformats.org/officeDocument/2006/relationships/image" Target="../media/image13.png"/><Relationship Id="rId1" Type="http://schemas.openxmlformats.org/officeDocument/2006/relationships/slideLayout" Target="../slideLayouts/slideLayout104.xml"/><Relationship Id="rId2"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oleObject" Target="../embeddings/Hoja_de_Microsoft_Excel_97_-_20041.xls"/><Relationship Id="rId6" Type="http://schemas.openxmlformats.org/officeDocument/2006/relationships/image" Target="../media/image27.emf"/><Relationship Id="rId1" Type="http://schemas.openxmlformats.org/officeDocument/2006/relationships/vmlDrawing" Target="../drawings/vmlDrawing1.vml"/><Relationship Id="rId2" Type="http://schemas.openxmlformats.org/officeDocument/2006/relationships/slideLayout" Target="../slideLayouts/slideLayout242.xml"/></Relationships>
</file>

<file path=ppt/slides/_rels/slide23.xml.rels><?xml version="1.0" encoding="UTF-8" standalone="yes"?>
<Relationships xmlns="http://schemas.openxmlformats.org/package/2006/relationships"><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41.png"/><Relationship Id="rId1" Type="http://schemas.openxmlformats.org/officeDocument/2006/relationships/slideLayout" Target="../slideLayouts/slideLayout137.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jpeg"/><Relationship Id="rId9" Type="http://schemas.openxmlformats.org/officeDocument/2006/relationships/image" Target="../media/image35.png"/><Relationship Id="rId10"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3.xml"/><Relationship Id="rId2" Type="http://schemas.openxmlformats.org/officeDocument/2006/relationships/chart" Target="../charts/char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3.xml"/><Relationship Id="rId2" Type="http://schemas.openxmlformats.org/officeDocument/2006/relationships/chart" Target="../charts/char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3.bin"/><Relationship Id="rId5" Type="http://schemas.openxmlformats.org/officeDocument/2006/relationships/oleObject" Target="../embeddings/Documento_de_Microsoft_Word_97_-_20042.doc"/><Relationship Id="rId6" Type="http://schemas.openxmlformats.org/officeDocument/2006/relationships/image" Target="../media/image42.wmf"/><Relationship Id="rId1" Type="http://schemas.openxmlformats.org/officeDocument/2006/relationships/vmlDrawing" Target="../drawings/vmlDrawing2.vml"/><Relationship Id="rId2" Type="http://schemas.openxmlformats.org/officeDocument/2006/relationships/slideLayout" Target="../slideLayouts/slideLayout241.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1" Type="http://schemas.openxmlformats.org/officeDocument/2006/relationships/slideLayout" Target="../slideLayouts/slideLayout202.xml"/><Relationship Id="rId2"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52.png"/><Relationship Id="rId1" Type="http://schemas.openxmlformats.org/officeDocument/2006/relationships/slideLayout" Target="../slideLayouts/slideLayout144.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7.xml"/><Relationship Id="rId3"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47.jpeg"/><Relationship Id="rId5" Type="http://schemas.openxmlformats.org/officeDocument/2006/relationships/image" Target="../media/image45.jpeg"/><Relationship Id="rId6" Type="http://schemas.openxmlformats.org/officeDocument/2006/relationships/image" Target="../media/image43.jpeg"/><Relationship Id="rId1" Type="http://schemas.openxmlformats.org/officeDocument/2006/relationships/slideLayout" Target="../slideLayouts/slideLayout142.xml"/><Relationship Id="rId2"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png"/><Relationship Id="rId1" Type="http://schemas.openxmlformats.org/officeDocument/2006/relationships/slideLayout" Target="../slideLayouts/slideLayout142.xml"/><Relationship Id="rId2"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png"/><Relationship Id="rId6" Type="http://schemas.openxmlformats.org/officeDocument/2006/relationships/image" Target="../media/image16.png"/><Relationship Id="rId1" Type="http://schemas.openxmlformats.org/officeDocument/2006/relationships/slideLayout" Target="../slideLayouts/slideLayout161.xml"/><Relationship Id="rId2"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173.xml"/><Relationship Id="rId2"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62.png"/><Relationship Id="rId5" Type="http://schemas.openxmlformats.org/officeDocument/2006/relationships/comments" Target="../comments/comment1.xml"/><Relationship Id="rId1" Type="http://schemas.openxmlformats.org/officeDocument/2006/relationships/vmlDrawing" Target="../drawings/vmlDrawing3.vml"/><Relationship Id="rId2" Type="http://schemas.openxmlformats.org/officeDocument/2006/relationships/slideLayout" Target="../slideLayouts/slideLayout22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4.png"/><Relationship Id="rId1" Type="http://schemas.openxmlformats.org/officeDocument/2006/relationships/slideLayout" Target="../slideLayouts/slideLayout19.xml"/><Relationship Id="rId2"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3.xml"/><Relationship Id="rId2"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1.xml"/><Relationship Id="rId2" Type="http://schemas.openxmlformats.org/officeDocument/2006/relationships/image" Target="../media/image5.jpeg"/><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chart" Target="../charts/chart1.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4.png"/><Relationship Id="rId1" Type="http://schemas.openxmlformats.org/officeDocument/2006/relationships/slideLayout" Target="../slideLayouts/slideLayout54.xml"/><Relationship Id="rId2"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hyperlink" Target="http://www.cge.udg.mx/revistaudg/rug22/imagenes/escudo.jpg" TargetMode="External"/><Relationship Id="rId4" Type="http://schemas.openxmlformats.org/officeDocument/2006/relationships/image" Target="../media/image8.jpeg"/><Relationship Id="rId1" Type="http://schemas.openxmlformats.org/officeDocument/2006/relationships/slideLayout" Target="../slideLayouts/slideLayout259.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4514" y="-34613"/>
            <a:ext cx="9144000" cy="6901660"/>
          </a:xfrm>
          <a:prstGeom prst="rect">
            <a:avLst/>
          </a:prstGeom>
          <a:noFill/>
          <a:ln w="9525">
            <a:noFill/>
            <a:miter lim="800000"/>
            <a:headEnd/>
            <a:tailEnd/>
          </a:ln>
          <a:effectLst>
            <a:outerShdw blurRad="50800" dist="50800" dir="5400000" algn="ctr" rotWithShape="0">
              <a:srgbClr val="000000"/>
            </a:outerShdw>
          </a:effectLst>
        </p:spPr>
      </p:pic>
      <p:sp>
        <p:nvSpPr>
          <p:cNvPr id="2" name="1 CuadroTexto"/>
          <p:cNvSpPr txBox="1"/>
          <p:nvPr/>
        </p:nvSpPr>
        <p:spPr>
          <a:xfrm>
            <a:off x="1088572" y="3416222"/>
            <a:ext cx="6937828" cy="646331"/>
          </a:xfrm>
          <a:prstGeom prst="rect">
            <a:avLst/>
          </a:prstGeom>
          <a:noFill/>
        </p:spPr>
        <p:txBody>
          <a:bodyPr wrap="square" rtlCol="0">
            <a:spAutoFit/>
          </a:bodyPr>
          <a:lstStyle/>
          <a:p>
            <a:pPr algn="ctr" defTabSz="457200"/>
            <a:r>
              <a:rPr lang="es-MX" b="1" dirty="0" smtClean="0">
                <a:solidFill>
                  <a:prstClr val="white"/>
                </a:solidFill>
                <a:latin typeface="Calibri" panose="020F0502020204030204" pitchFamily="34" charset="0"/>
              </a:rPr>
              <a:t>“CERTIFICACION INTERNACIONAL  DE ESPECIALIDADES MEDICAS   ALCANCES Y LIMITACIONES” </a:t>
            </a:r>
          </a:p>
        </p:txBody>
      </p:sp>
      <p:sp>
        <p:nvSpPr>
          <p:cNvPr id="7" name="6 CuadroTexto"/>
          <p:cNvSpPr txBox="1"/>
          <p:nvPr/>
        </p:nvSpPr>
        <p:spPr>
          <a:xfrm>
            <a:off x="6" y="6052685"/>
            <a:ext cx="9143999" cy="805543"/>
          </a:xfrm>
          <a:prstGeom prst="rect">
            <a:avLst/>
          </a:prstGeom>
          <a:solidFill>
            <a:srgbClr val="003A2C"/>
          </a:solidFill>
        </p:spPr>
        <p:style>
          <a:lnRef idx="0">
            <a:schemeClr val="accent2"/>
          </a:lnRef>
          <a:fillRef idx="3">
            <a:schemeClr val="accent2"/>
          </a:fillRef>
          <a:effectRef idx="3">
            <a:schemeClr val="accent2"/>
          </a:effectRef>
          <a:fontRef idx="minor">
            <a:schemeClr val="lt1"/>
          </a:fontRef>
        </p:style>
        <p:txBody>
          <a:bodyPr wrap="square" rtlCol="0">
            <a:noAutofit/>
          </a:bodyPr>
          <a:lstStyle/>
          <a:p>
            <a:pPr algn="ctr" defTabSz="457200"/>
            <a:r>
              <a:rPr lang="es-MX" sz="2000" b="1" dirty="0">
                <a:solidFill>
                  <a:prstClr val="white"/>
                </a:solidFill>
                <a:latin typeface="Calibri" panose="020F0502020204030204" pitchFamily="34" charset="0"/>
              </a:rPr>
              <a:t>Dr. Juan Víctor Manuel Lara Vélez</a:t>
            </a:r>
          </a:p>
          <a:p>
            <a:pPr algn="ctr" defTabSz="457200"/>
            <a:r>
              <a:rPr lang="es-MX" sz="1400" b="1" dirty="0" smtClean="0">
                <a:solidFill>
                  <a:prstClr val="white"/>
                </a:solidFill>
                <a:latin typeface="Calibri" panose="020F0502020204030204" pitchFamily="34" charset="0"/>
              </a:rPr>
              <a:t>Coordinacion de Medicina </a:t>
            </a:r>
          </a:p>
          <a:p>
            <a:pPr algn="ctr" defTabSz="457200"/>
            <a:r>
              <a:rPr lang="es-MX" sz="1400" b="1" dirty="0" smtClean="0">
                <a:solidFill>
                  <a:prstClr val="white"/>
                </a:solidFill>
                <a:latin typeface="Calibri" panose="020F0502020204030204" pitchFamily="34" charset="0"/>
              </a:rPr>
              <a:t>Centro </a:t>
            </a:r>
            <a:r>
              <a:rPr lang="es-MX" sz="1400" b="1" dirty="0">
                <a:solidFill>
                  <a:prstClr val="white"/>
                </a:solidFill>
                <a:latin typeface="Calibri" panose="020F0502020204030204" pitchFamily="34" charset="0"/>
              </a:rPr>
              <a:t>Universitario de Ciencias de la Salud</a:t>
            </a:r>
            <a:r>
              <a:rPr lang="es-MX" sz="1400" dirty="0">
                <a:solidFill>
                  <a:prstClr val="black"/>
                </a:solidFill>
                <a:latin typeface="Calibri" panose="020F0502020204030204" pitchFamily="34" charset="0"/>
              </a:rPr>
              <a:t/>
            </a:r>
            <a:br>
              <a:rPr lang="es-MX" sz="1400" dirty="0">
                <a:solidFill>
                  <a:prstClr val="black"/>
                </a:solidFill>
                <a:latin typeface="Calibri" panose="020F0502020204030204" pitchFamily="34" charset="0"/>
              </a:rPr>
            </a:br>
            <a:endParaRPr lang="es-MX" sz="14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3963028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Modelo2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4 CuadroTexto"/>
          <p:cNvSpPr txBox="1">
            <a:spLocks noChangeArrowheads="1"/>
          </p:cNvSpPr>
          <p:nvPr/>
        </p:nvSpPr>
        <p:spPr bwMode="auto">
          <a:xfrm>
            <a:off x="5715000" y="5214944"/>
            <a:ext cx="3429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s-MX" altLang="es-MX">
                <a:solidFill>
                  <a:srgbClr val="0000CC"/>
                </a:solidFill>
                <a:latin typeface="Calibri" pitchFamily="34" charset="0"/>
              </a:rPr>
              <a:t>Perfil por Competencias del Médico General Mexicano 2008 (versión final)</a:t>
            </a:r>
          </a:p>
        </p:txBody>
      </p:sp>
      <p:pic>
        <p:nvPicPr>
          <p:cNvPr id="44036" name="Picture 11" descr="logoazu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115891"/>
            <a:ext cx="10795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19824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176351" y="325116"/>
            <a:ext cx="6495508" cy="533400"/>
          </a:xfrm>
        </p:spPr>
        <p:txBody>
          <a:bodyPr anchor="t"/>
          <a:lstStyle/>
          <a:p>
            <a:pPr algn="ctr" eaLnBrk="1" hangingPunct="1"/>
            <a:r>
              <a:rPr lang="es-MX" sz="2400" b="1" dirty="0" smtClean="0"/>
              <a:t>Transición demográfica</a:t>
            </a:r>
            <a:endParaRPr lang="es-ES" sz="2400" b="1" dirty="0" smtClean="0"/>
          </a:p>
        </p:txBody>
      </p:sp>
      <p:sp>
        <p:nvSpPr>
          <p:cNvPr id="23555" name="Rectangle 3"/>
          <p:cNvSpPr>
            <a:spLocks noGrp="1" noChangeArrowheads="1"/>
          </p:cNvSpPr>
          <p:nvPr>
            <p:ph idx="1"/>
          </p:nvPr>
        </p:nvSpPr>
        <p:spPr>
          <a:xfrm>
            <a:off x="460730" y="705322"/>
            <a:ext cx="7789863" cy="5867400"/>
          </a:xfrm>
        </p:spPr>
        <p:txBody>
          <a:bodyPr>
            <a:normAutofit/>
          </a:bodyPr>
          <a:lstStyle/>
          <a:p>
            <a:pPr algn="ctr" eaLnBrk="1" hangingPunct="1">
              <a:spcBef>
                <a:spcPct val="50000"/>
              </a:spcBef>
              <a:buClr>
                <a:schemeClr val="bg1"/>
              </a:buClr>
              <a:buFontTx/>
              <a:buNone/>
            </a:pPr>
            <a:r>
              <a:rPr lang="es-ES" sz="1800" dirty="0" smtClean="0">
                <a:latin typeface="Calibri" panose="020F0502020204030204" pitchFamily="34" charset="0"/>
              </a:rPr>
              <a:t>El envejecimiento de la población en México</a:t>
            </a:r>
            <a:r>
              <a:rPr lang="es-MX" sz="1800" dirty="0" smtClean="0">
                <a:latin typeface="Calibri" panose="020F0502020204030204" pitchFamily="34" charset="0"/>
              </a:rPr>
              <a:t>:</a:t>
            </a:r>
          </a:p>
          <a:p>
            <a:pPr algn="ctr" eaLnBrk="1" hangingPunct="1">
              <a:spcBef>
                <a:spcPct val="50000"/>
              </a:spcBef>
              <a:buClr>
                <a:schemeClr val="bg1"/>
              </a:buClr>
              <a:buFontTx/>
              <a:buNone/>
            </a:pPr>
            <a:r>
              <a:rPr lang="es-MX" sz="1800" b="1" dirty="0" smtClean="0">
                <a:latin typeface="Calibri" panose="020F0502020204030204" pitchFamily="34" charset="0"/>
              </a:rPr>
              <a:t>SISTEMA DE SALUD ESPECIALIDADES  MEDICAS</a:t>
            </a:r>
            <a:endParaRPr lang="es-ES" sz="1800" b="1" dirty="0" smtClean="0">
              <a:latin typeface="Calibri" panose="020F0502020204030204" pitchFamily="34" charset="0"/>
            </a:endParaRPr>
          </a:p>
        </p:txBody>
      </p:sp>
      <p:grpSp>
        <p:nvGrpSpPr>
          <p:cNvPr id="23557" name="Group 5"/>
          <p:cNvGrpSpPr>
            <a:grpSpLocks/>
          </p:cNvGrpSpPr>
          <p:nvPr/>
        </p:nvGrpSpPr>
        <p:grpSpPr bwMode="auto">
          <a:xfrm>
            <a:off x="1586940" y="1573887"/>
            <a:ext cx="6800850" cy="5068888"/>
            <a:chOff x="432" y="1128"/>
            <a:chExt cx="4819" cy="3193"/>
          </a:xfrm>
        </p:grpSpPr>
        <p:grpSp>
          <p:nvGrpSpPr>
            <p:cNvPr id="23560" name="Group 6"/>
            <p:cNvGrpSpPr>
              <a:grpSpLocks/>
            </p:cNvGrpSpPr>
            <p:nvPr/>
          </p:nvGrpSpPr>
          <p:grpSpPr bwMode="auto">
            <a:xfrm>
              <a:off x="432" y="1128"/>
              <a:ext cx="4819" cy="3193"/>
              <a:chOff x="432" y="1128"/>
              <a:chExt cx="4819" cy="3193"/>
            </a:xfrm>
          </p:grpSpPr>
          <p:sp>
            <p:nvSpPr>
              <p:cNvPr id="2" name="Rectangle 9"/>
              <p:cNvSpPr>
                <a:spLocks noChangeArrowheads="1"/>
              </p:cNvSpPr>
              <p:nvPr/>
            </p:nvSpPr>
            <p:spPr bwMode="auto">
              <a:xfrm>
                <a:off x="4404" y="1215"/>
                <a:ext cx="223" cy="192"/>
              </a:xfrm>
              <a:prstGeom prst="rect">
                <a:avLst/>
              </a:prstGeom>
              <a:solidFill>
                <a:schemeClr val="tx1"/>
              </a:solidFill>
              <a:ln w="9525">
                <a:solidFill>
                  <a:schemeClr val="accent1"/>
                </a:solidFill>
                <a:miter lim="800000"/>
                <a:headEnd/>
                <a:tailEnd/>
              </a:ln>
            </p:spPr>
            <p:txBody>
              <a:bodyPr wrap="none" anchor="ctr"/>
              <a:lstStyle/>
              <a:p>
                <a:pPr defTabSz="457200">
                  <a:defRPr/>
                </a:pPr>
                <a:endParaRPr lang="en-US" dirty="0">
                  <a:ln>
                    <a:solidFill>
                      <a:srgbClr val="FFFFFF"/>
                    </a:solidFill>
                  </a:ln>
                  <a:solidFill>
                    <a:prstClr val="white"/>
                  </a:solidFill>
                  <a:latin typeface="Arial" charset="0"/>
                  <a:cs typeface="Arial" pitchFamily="34" charset="0"/>
                </a:endParaRPr>
              </a:p>
            </p:txBody>
          </p:sp>
          <p:sp>
            <p:nvSpPr>
              <p:cNvPr id="23564" name="Text Box 7"/>
              <p:cNvSpPr txBox="1">
                <a:spLocks noChangeArrowheads="1"/>
              </p:cNvSpPr>
              <p:nvPr/>
            </p:nvSpPr>
            <p:spPr bwMode="auto">
              <a:xfrm>
                <a:off x="768" y="4108"/>
                <a:ext cx="16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457200" fontAlgn="base">
                  <a:spcBef>
                    <a:spcPct val="0"/>
                  </a:spcBef>
                  <a:spcAft>
                    <a:spcPct val="0"/>
                  </a:spcAft>
                </a:pPr>
                <a:r>
                  <a:rPr lang="es-ES_tradnl" sz="1600" smtClean="0">
                    <a:solidFill>
                      <a:srgbClr val="FFFF00"/>
                    </a:solidFill>
                    <a:latin typeface="Times New Roman" pitchFamily="18" charset="0"/>
                  </a:rPr>
                  <a:t>.</a:t>
                </a:r>
              </a:p>
            </p:txBody>
          </p:sp>
          <p:sp>
            <p:nvSpPr>
              <p:cNvPr id="23565" name="Text Box 8"/>
              <p:cNvSpPr txBox="1">
                <a:spLocks noChangeArrowheads="1"/>
              </p:cNvSpPr>
              <p:nvPr/>
            </p:nvSpPr>
            <p:spPr bwMode="auto">
              <a:xfrm>
                <a:off x="1401" y="3804"/>
                <a:ext cx="222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457200" fontAlgn="base">
                  <a:spcBef>
                    <a:spcPct val="50000"/>
                  </a:spcBef>
                  <a:spcAft>
                    <a:spcPct val="0"/>
                  </a:spcAft>
                </a:pPr>
                <a:r>
                  <a:rPr lang="es-ES" dirty="0" smtClean="0">
                    <a:solidFill>
                      <a:srgbClr val="FFFF00"/>
                    </a:solidFill>
                    <a:latin typeface="Times New Roman" pitchFamily="18" charset="0"/>
                  </a:rPr>
                  <a:t>Millones de personas</a:t>
                </a:r>
              </a:p>
            </p:txBody>
          </p:sp>
          <p:sp>
            <p:nvSpPr>
              <p:cNvPr id="23566" name="Rectangle 10"/>
              <p:cNvSpPr>
                <a:spLocks noChangeArrowheads="1"/>
              </p:cNvSpPr>
              <p:nvPr/>
            </p:nvSpPr>
            <p:spPr bwMode="auto">
              <a:xfrm>
                <a:off x="4416" y="1536"/>
                <a:ext cx="223" cy="192"/>
              </a:xfrm>
              <a:prstGeom prst="rect">
                <a:avLst/>
              </a:prstGeom>
              <a:solidFill>
                <a:srgbClr val="6666FF"/>
              </a:solidFill>
              <a:ln w="9525">
                <a:noFill/>
                <a:miter lim="800000"/>
                <a:headEnd/>
                <a:tailEnd/>
              </a:ln>
            </p:spPr>
            <p:txBody>
              <a:bodyPr wrap="none" anchor="ctr"/>
              <a:lstStyle/>
              <a:p>
                <a:pPr defTabSz="457200" fontAlgn="base">
                  <a:spcBef>
                    <a:spcPct val="0"/>
                  </a:spcBef>
                  <a:spcAft>
                    <a:spcPct val="0"/>
                  </a:spcAft>
                </a:pPr>
                <a:endParaRPr lang="en-US">
                  <a:solidFill>
                    <a:prstClr val="white"/>
                  </a:solidFill>
                  <a:cs typeface="Arial" pitchFamily="34" charset="0"/>
                </a:endParaRPr>
              </a:p>
            </p:txBody>
          </p:sp>
          <p:sp>
            <p:nvSpPr>
              <p:cNvPr id="23567" name="Rectangle 11"/>
              <p:cNvSpPr>
                <a:spLocks noChangeArrowheads="1"/>
              </p:cNvSpPr>
              <p:nvPr/>
            </p:nvSpPr>
            <p:spPr bwMode="auto">
              <a:xfrm>
                <a:off x="4416" y="1920"/>
                <a:ext cx="223" cy="192"/>
              </a:xfrm>
              <a:prstGeom prst="rect">
                <a:avLst/>
              </a:prstGeom>
              <a:solidFill>
                <a:srgbClr val="FF0000"/>
              </a:solidFill>
              <a:ln w="9525">
                <a:noFill/>
                <a:miter lim="800000"/>
                <a:headEnd/>
                <a:tailEnd/>
              </a:ln>
            </p:spPr>
            <p:txBody>
              <a:bodyPr wrap="none" anchor="ctr"/>
              <a:lstStyle/>
              <a:p>
                <a:pPr defTabSz="457200" fontAlgn="base">
                  <a:spcBef>
                    <a:spcPct val="0"/>
                  </a:spcBef>
                  <a:spcAft>
                    <a:spcPct val="0"/>
                  </a:spcAft>
                </a:pPr>
                <a:endParaRPr lang="en-US">
                  <a:solidFill>
                    <a:prstClr val="white"/>
                  </a:solidFill>
                  <a:cs typeface="Arial" pitchFamily="34" charset="0"/>
                </a:endParaRPr>
              </a:p>
            </p:txBody>
          </p:sp>
          <p:sp>
            <p:nvSpPr>
              <p:cNvPr id="23568" name="Text Box 12"/>
              <p:cNvSpPr txBox="1">
                <a:spLocks noChangeArrowheads="1"/>
              </p:cNvSpPr>
              <p:nvPr/>
            </p:nvSpPr>
            <p:spPr bwMode="auto">
              <a:xfrm>
                <a:off x="4639" y="1152"/>
                <a:ext cx="61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457200" fontAlgn="base">
                  <a:spcBef>
                    <a:spcPct val="50000"/>
                  </a:spcBef>
                  <a:spcAft>
                    <a:spcPct val="0"/>
                  </a:spcAft>
                </a:pPr>
                <a:r>
                  <a:rPr lang="es-ES" sz="2000" smtClean="0">
                    <a:solidFill>
                      <a:srgbClr val="FFFF00"/>
                    </a:solidFill>
                    <a:latin typeface="Calibri" pitchFamily="34" charset="0"/>
                  </a:rPr>
                  <a:t>1975</a:t>
                </a:r>
                <a:endParaRPr lang="es-ES" sz="2000" smtClean="0">
                  <a:solidFill>
                    <a:srgbClr val="FFFF00"/>
                  </a:solidFill>
                  <a:latin typeface="Times New Roman" pitchFamily="18" charset="0"/>
                </a:endParaRPr>
              </a:p>
            </p:txBody>
          </p:sp>
          <p:sp>
            <p:nvSpPr>
              <p:cNvPr id="23569" name="Text Box 13"/>
              <p:cNvSpPr txBox="1">
                <a:spLocks noChangeArrowheads="1"/>
              </p:cNvSpPr>
              <p:nvPr/>
            </p:nvSpPr>
            <p:spPr bwMode="auto">
              <a:xfrm>
                <a:off x="4639" y="1488"/>
                <a:ext cx="61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457200" fontAlgn="base">
                  <a:spcBef>
                    <a:spcPct val="50000"/>
                  </a:spcBef>
                  <a:spcAft>
                    <a:spcPct val="0"/>
                  </a:spcAft>
                </a:pPr>
                <a:r>
                  <a:rPr lang="es-ES" sz="2000" smtClean="0">
                    <a:solidFill>
                      <a:srgbClr val="FFFF00"/>
                    </a:solidFill>
                    <a:latin typeface="Calibri" pitchFamily="34" charset="0"/>
                  </a:rPr>
                  <a:t>2000</a:t>
                </a:r>
                <a:endParaRPr lang="es-ES" sz="2000" smtClean="0">
                  <a:solidFill>
                    <a:srgbClr val="FFFF00"/>
                  </a:solidFill>
                  <a:latin typeface="Times New Roman" pitchFamily="18" charset="0"/>
                </a:endParaRPr>
              </a:p>
            </p:txBody>
          </p:sp>
          <p:sp>
            <p:nvSpPr>
              <p:cNvPr id="23570" name="Text Box 14"/>
              <p:cNvSpPr txBox="1">
                <a:spLocks noChangeArrowheads="1"/>
              </p:cNvSpPr>
              <p:nvPr/>
            </p:nvSpPr>
            <p:spPr bwMode="auto">
              <a:xfrm>
                <a:off x="4639" y="1872"/>
                <a:ext cx="61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457200" fontAlgn="base">
                  <a:spcBef>
                    <a:spcPct val="50000"/>
                  </a:spcBef>
                  <a:spcAft>
                    <a:spcPct val="0"/>
                  </a:spcAft>
                </a:pPr>
                <a:r>
                  <a:rPr lang="es-ES" sz="2000" smtClean="0">
                    <a:solidFill>
                      <a:srgbClr val="FFFF00"/>
                    </a:solidFill>
                    <a:latin typeface="Calibri" pitchFamily="34" charset="0"/>
                  </a:rPr>
                  <a:t>2025</a:t>
                </a:r>
                <a:endParaRPr lang="es-ES" sz="2000" smtClean="0">
                  <a:solidFill>
                    <a:srgbClr val="FFFF00"/>
                  </a:solidFill>
                  <a:latin typeface="Times New Roman" pitchFamily="18" charset="0"/>
                </a:endParaRPr>
              </a:p>
            </p:txBody>
          </p:sp>
          <p:grpSp>
            <p:nvGrpSpPr>
              <p:cNvPr id="23571" name="Group 15"/>
              <p:cNvGrpSpPr>
                <a:grpSpLocks/>
              </p:cNvGrpSpPr>
              <p:nvPr/>
            </p:nvGrpSpPr>
            <p:grpSpPr bwMode="auto">
              <a:xfrm>
                <a:off x="432" y="1156"/>
                <a:ext cx="350" cy="2403"/>
                <a:chOff x="1027" y="1156"/>
                <a:chExt cx="350" cy="2403"/>
              </a:xfrm>
            </p:grpSpPr>
            <p:sp>
              <p:nvSpPr>
                <p:cNvPr id="23860" name="Rectangle 16"/>
                <p:cNvSpPr>
                  <a:spLocks noChangeArrowheads="1"/>
                </p:cNvSpPr>
                <p:nvPr/>
              </p:nvSpPr>
              <p:spPr bwMode="auto">
                <a:xfrm>
                  <a:off x="1092" y="1156"/>
                  <a:ext cx="273"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85 +</a:t>
                  </a:r>
                  <a:endParaRPr lang="es-ES" sz="2400">
                    <a:solidFill>
                      <a:srgbClr val="FFFF00"/>
                    </a:solidFill>
                    <a:latin typeface="Times New Roman" pitchFamily="18" charset="0"/>
                    <a:cs typeface="Arial" pitchFamily="34" charset="0"/>
                  </a:endParaRPr>
                </a:p>
              </p:txBody>
            </p:sp>
            <p:sp>
              <p:nvSpPr>
                <p:cNvPr id="23861" name="Rectangle 17"/>
                <p:cNvSpPr>
                  <a:spLocks noChangeArrowheads="1"/>
                </p:cNvSpPr>
                <p:nvPr/>
              </p:nvSpPr>
              <p:spPr bwMode="auto">
                <a:xfrm>
                  <a:off x="1027" y="1289"/>
                  <a:ext cx="35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80-84</a:t>
                  </a:r>
                  <a:endParaRPr lang="es-ES" sz="2400">
                    <a:solidFill>
                      <a:srgbClr val="FFFF00"/>
                    </a:solidFill>
                    <a:latin typeface="Times New Roman" pitchFamily="18" charset="0"/>
                    <a:cs typeface="Arial" pitchFamily="34" charset="0"/>
                  </a:endParaRPr>
                </a:p>
              </p:txBody>
            </p:sp>
            <p:sp>
              <p:nvSpPr>
                <p:cNvPr id="23862" name="Rectangle 18"/>
                <p:cNvSpPr>
                  <a:spLocks noChangeArrowheads="1"/>
                </p:cNvSpPr>
                <p:nvPr/>
              </p:nvSpPr>
              <p:spPr bwMode="auto">
                <a:xfrm>
                  <a:off x="1027" y="1422"/>
                  <a:ext cx="35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75-79</a:t>
                  </a:r>
                  <a:endParaRPr lang="es-ES" sz="2400">
                    <a:solidFill>
                      <a:srgbClr val="FFFF00"/>
                    </a:solidFill>
                    <a:latin typeface="Times New Roman" pitchFamily="18" charset="0"/>
                    <a:cs typeface="Arial" pitchFamily="34" charset="0"/>
                  </a:endParaRPr>
                </a:p>
              </p:txBody>
            </p:sp>
            <p:sp>
              <p:nvSpPr>
                <p:cNvPr id="23863" name="Rectangle 19"/>
                <p:cNvSpPr>
                  <a:spLocks noChangeArrowheads="1"/>
                </p:cNvSpPr>
                <p:nvPr/>
              </p:nvSpPr>
              <p:spPr bwMode="auto">
                <a:xfrm>
                  <a:off x="1027" y="1555"/>
                  <a:ext cx="35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70-74</a:t>
                  </a:r>
                  <a:endParaRPr lang="es-ES" sz="2400">
                    <a:solidFill>
                      <a:srgbClr val="FFFF00"/>
                    </a:solidFill>
                    <a:latin typeface="Times New Roman" pitchFamily="18" charset="0"/>
                    <a:cs typeface="Arial" pitchFamily="34" charset="0"/>
                  </a:endParaRPr>
                </a:p>
              </p:txBody>
            </p:sp>
            <p:sp>
              <p:nvSpPr>
                <p:cNvPr id="23864" name="Rectangle 20"/>
                <p:cNvSpPr>
                  <a:spLocks noChangeArrowheads="1"/>
                </p:cNvSpPr>
                <p:nvPr/>
              </p:nvSpPr>
              <p:spPr bwMode="auto">
                <a:xfrm>
                  <a:off x="1027" y="1687"/>
                  <a:ext cx="35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65-69</a:t>
                  </a:r>
                  <a:endParaRPr lang="es-ES" sz="2400">
                    <a:solidFill>
                      <a:srgbClr val="FFFF00"/>
                    </a:solidFill>
                    <a:latin typeface="Times New Roman" pitchFamily="18" charset="0"/>
                    <a:cs typeface="Arial" pitchFamily="34" charset="0"/>
                  </a:endParaRPr>
                </a:p>
              </p:txBody>
            </p:sp>
            <p:sp>
              <p:nvSpPr>
                <p:cNvPr id="23865" name="Rectangle 21"/>
                <p:cNvSpPr>
                  <a:spLocks noChangeArrowheads="1"/>
                </p:cNvSpPr>
                <p:nvPr/>
              </p:nvSpPr>
              <p:spPr bwMode="auto">
                <a:xfrm>
                  <a:off x="1027" y="1820"/>
                  <a:ext cx="35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60-64</a:t>
                  </a:r>
                  <a:endParaRPr lang="es-ES" sz="2400">
                    <a:solidFill>
                      <a:srgbClr val="FFFF00"/>
                    </a:solidFill>
                    <a:latin typeface="Times New Roman" pitchFamily="18" charset="0"/>
                    <a:cs typeface="Arial" pitchFamily="34" charset="0"/>
                  </a:endParaRPr>
                </a:p>
              </p:txBody>
            </p:sp>
            <p:sp>
              <p:nvSpPr>
                <p:cNvPr id="23866" name="Rectangle 22"/>
                <p:cNvSpPr>
                  <a:spLocks noChangeArrowheads="1"/>
                </p:cNvSpPr>
                <p:nvPr/>
              </p:nvSpPr>
              <p:spPr bwMode="auto">
                <a:xfrm>
                  <a:off x="1027" y="1954"/>
                  <a:ext cx="35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55-59</a:t>
                  </a:r>
                  <a:endParaRPr lang="es-ES" sz="2400">
                    <a:solidFill>
                      <a:srgbClr val="FFFF00"/>
                    </a:solidFill>
                    <a:latin typeface="Times New Roman" pitchFamily="18" charset="0"/>
                    <a:cs typeface="Arial" pitchFamily="34" charset="0"/>
                  </a:endParaRPr>
                </a:p>
              </p:txBody>
            </p:sp>
            <p:sp>
              <p:nvSpPr>
                <p:cNvPr id="23867" name="Rectangle 23"/>
                <p:cNvSpPr>
                  <a:spLocks noChangeArrowheads="1"/>
                </p:cNvSpPr>
                <p:nvPr/>
              </p:nvSpPr>
              <p:spPr bwMode="auto">
                <a:xfrm>
                  <a:off x="1027" y="2086"/>
                  <a:ext cx="35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50-54</a:t>
                  </a:r>
                  <a:endParaRPr lang="es-ES" sz="2400">
                    <a:solidFill>
                      <a:srgbClr val="FFFF00"/>
                    </a:solidFill>
                    <a:latin typeface="Times New Roman" pitchFamily="18" charset="0"/>
                    <a:cs typeface="Arial" pitchFamily="34" charset="0"/>
                  </a:endParaRPr>
                </a:p>
              </p:txBody>
            </p:sp>
            <p:sp>
              <p:nvSpPr>
                <p:cNvPr id="23868" name="Rectangle 24"/>
                <p:cNvSpPr>
                  <a:spLocks noChangeArrowheads="1"/>
                </p:cNvSpPr>
                <p:nvPr/>
              </p:nvSpPr>
              <p:spPr bwMode="auto">
                <a:xfrm>
                  <a:off x="1027" y="2219"/>
                  <a:ext cx="35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45-49</a:t>
                  </a:r>
                  <a:endParaRPr lang="es-ES" sz="2400">
                    <a:solidFill>
                      <a:srgbClr val="FFFF00"/>
                    </a:solidFill>
                    <a:latin typeface="Times New Roman" pitchFamily="18" charset="0"/>
                    <a:cs typeface="Arial" pitchFamily="34" charset="0"/>
                  </a:endParaRPr>
                </a:p>
              </p:txBody>
            </p:sp>
            <p:sp>
              <p:nvSpPr>
                <p:cNvPr id="23869" name="Rectangle 25"/>
                <p:cNvSpPr>
                  <a:spLocks noChangeArrowheads="1"/>
                </p:cNvSpPr>
                <p:nvPr/>
              </p:nvSpPr>
              <p:spPr bwMode="auto">
                <a:xfrm>
                  <a:off x="1027" y="2351"/>
                  <a:ext cx="35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40-44</a:t>
                  </a:r>
                  <a:endParaRPr lang="es-ES" sz="2400">
                    <a:solidFill>
                      <a:srgbClr val="FFFF00"/>
                    </a:solidFill>
                    <a:latin typeface="Times New Roman" pitchFamily="18" charset="0"/>
                    <a:cs typeface="Arial" pitchFamily="34" charset="0"/>
                  </a:endParaRPr>
                </a:p>
              </p:txBody>
            </p:sp>
            <p:sp>
              <p:nvSpPr>
                <p:cNvPr id="23870" name="Rectangle 26"/>
                <p:cNvSpPr>
                  <a:spLocks noChangeArrowheads="1"/>
                </p:cNvSpPr>
                <p:nvPr/>
              </p:nvSpPr>
              <p:spPr bwMode="auto">
                <a:xfrm>
                  <a:off x="1027" y="2485"/>
                  <a:ext cx="35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35-39</a:t>
                  </a:r>
                  <a:endParaRPr lang="es-ES" sz="2400">
                    <a:solidFill>
                      <a:srgbClr val="FFFF00"/>
                    </a:solidFill>
                    <a:latin typeface="Times New Roman" pitchFamily="18" charset="0"/>
                    <a:cs typeface="Arial" pitchFamily="34" charset="0"/>
                  </a:endParaRPr>
                </a:p>
              </p:txBody>
            </p:sp>
            <p:sp>
              <p:nvSpPr>
                <p:cNvPr id="23871" name="Rectangle 27"/>
                <p:cNvSpPr>
                  <a:spLocks noChangeArrowheads="1"/>
                </p:cNvSpPr>
                <p:nvPr/>
              </p:nvSpPr>
              <p:spPr bwMode="auto">
                <a:xfrm>
                  <a:off x="1027" y="2617"/>
                  <a:ext cx="35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30-34</a:t>
                  </a:r>
                  <a:endParaRPr lang="es-ES" sz="2400">
                    <a:solidFill>
                      <a:srgbClr val="FFFF00"/>
                    </a:solidFill>
                    <a:latin typeface="Times New Roman" pitchFamily="18" charset="0"/>
                    <a:cs typeface="Arial" pitchFamily="34" charset="0"/>
                  </a:endParaRPr>
                </a:p>
              </p:txBody>
            </p:sp>
            <p:sp>
              <p:nvSpPr>
                <p:cNvPr id="23872" name="Rectangle 28"/>
                <p:cNvSpPr>
                  <a:spLocks noChangeArrowheads="1"/>
                </p:cNvSpPr>
                <p:nvPr/>
              </p:nvSpPr>
              <p:spPr bwMode="auto">
                <a:xfrm>
                  <a:off x="1027" y="2750"/>
                  <a:ext cx="35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25-29</a:t>
                  </a:r>
                  <a:endParaRPr lang="es-ES" sz="2400">
                    <a:solidFill>
                      <a:srgbClr val="FFFF00"/>
                    </a:solidFill>
                    <a:latin typeface="Times New Roman" pitchFamily="18" charset="0"/>
                    <a:cs typeface="Arial" pitchFamily="34" charset="0"/>
                  </a:endParaRPr>
                </a:p>
              </p:txBody>
            </p:sp>
            <p:sp>
              <p:nvSpPr>
                <p:cNvPr id="23873" name="Rectangle 29"/>
                <p:cNvSpPr>
                  <a:spLocks noChangeArrowheads="1"/>
                </p:cNvSpPr>
                <p:nvPr/>
              </p:nvSpPr>
              <p:spPr bwMode="auto">
                <a:xfrm>
                  <a:off x="1027" y="2883"/>
                  <a:ext cx="35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20-24</a:t>
                  </a:r>
                  <a:endParaRPr lang="es-ES" sz="2400">
                    <a:solidFill>
                      <a:srgbClr val="FFFF00"/>
                    </a:solidFill>
                    <a:latin typeface="Times New Roman" pitchFamily="18" charset="0"/>
                    <a:cs typeface="Arial" pitchFamily="34" charset="0"/>
                  </a:endParaRPr>
                </a:p>
              </p:txBody>
            </p:sp>
            <p:sp>
              <p:nvSpPr>
                <p:cNvPr id="23874" name="Rectangle 30"/>
                <p:cNvSpPr>
                  <a:spLocks noChangeArrowheads="1"/>
                </p:cNvSpPr>
                <p:nvPr/>
              </p:nvSpPr>
              <p:spPr bwMode="auto">
                <a:xfrm>
                  <a:off x="1027" y="3016"/>
                  <a:ext cx="35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15-19</a:t>
                  </a:r>
                  <a:endParaRPr lang="es-ES" sz="2400">
                    <a:solidFill>
                      <a:srgbClr val="FFFF00"/>
                    </a:solidFill>
                    <a:latin typeface="Times New Roman" pitchFamily="18" charset="0"/>
                    <a:cs typeface="Arial" pitchFamily="34" charset="0"/>
                  </a:endParaRPr>
                </a:p>
              </p:txBody>
            </p:sp>
            <p:sp>
              <p:nvSpPr>
                <p:cNvPr id="23875" name="Rectangle 31"/>
                <p:cNvSpPr>
                  <a:spLocks noChangeArrowheads="1"/>
                </p:cNvSpPr>
                <p:nvPr/>
              </p:nvSpPr>
              <p:spPr bwMode="auto">
                <a:xfrm>
                  <a:off x="1027" y="3148"/>
                  <a:ext cx="35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10-14</a:t>
                  </a:r>
                  <a:endParaRPr lang="es-ES" sz="2400">
                    <a:solidFill>
                      <a:srgbClr val="FFFF00"/>
                    </a:solidFill>
                    <a:latin typeface="Times New Roman" pitchFamily="18" charset="0"/>
                    <a:cs typeface="Arial" pitchFamily="34" charset="0"/>
                  </a:endParaRPr>
                </a:p>
              </p:txBody>
            </p:sp>
            <p:sp>
              <p:nvSpPr>
                <p:cNvPr id="23876" name="Rectangle 32"/>
                <p:cNvSpPr>
                  <a:spLocks noChangeArrowheads="1"/>
                </p:cNvSpPr>
                <p:nvPr/>
              </p:nvSpPr>
              <p:spPr bwMode="auto">
                <a:xfrm>
                  <a:off x="1149" y="3281"/>
                  <a:ext cx="19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5-9</a:t>
                  </a:r>
                  <a:endParaRPr lang="es-ES" sz="2400">
                    <a:solidFill>
                      <a:srgbClr val="FFFF00"/>
                    </a:solidFill>
                    <a:latin typeface="Times New Roman" pitchFamily="18" charset="0"/>
                    <a:cs typeface="Arial" pitchFamily="34" charset="0"/>
                  </a:endParaRPr>
                </a:p>
              </p:txBody>
            </p:sp>
            <p:sp>
              <p:nvSpPr>
                <p:cNvPr id="23877" name="Rectangle 33"/>
                <p:cNvSpPr>
                  <a:spLocks noChangeArrowheads="1"/>
                </p:cNvSpPr>
                <p:nvPr/>
              </p:nvSpPr>
              <p:spPr bwMode="auto">
                <a:xfrm>
                  <a:off x="1150" y="3414"/>
                  <a:ext cx="19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0-4</a:t>
                  </a:r>
                  <a:endParaRPr lang="es-ES" sz="2400">
                    <a:solidFill>
                      <a:srgbClr val="FFFF00"/>
                    </a:solidFill>
                    <a:latin typeface="Times New Roman" pitchFamily="18" charset="0"/>
                    <a:cs typeface="Arial" pitchFamily="34" charset="0"/>
                  </a:endParaRPr>
                </a:p>
              </p:txBody>
            </p:sp>
          </p:grpSp>
          <p:grpSp>
            <p:nvGrpSpPr>
              <p:cNvPr id="23572" name="Group 34"/>
              <p:cNvGrpSpPr>
                <a:grpSpLocks/>
              </p:cNvGrpSpPr>
              <p:nvPr/>
            </p:nvGrpSpPr>
            <p:grpSpPr bwMode="auto">
              <a:xfrm>
                <a:off x="789" y="1152"/>
                <a:ext cx="3376" cy="2620"/>
                <a:chOff x="1384" y="1152"/>
                <a:chExt cx="3376" cy="2620"/>
              </a:xfrm>
            </p:grpSpPr>
            <p:sp>
              <p:nvSpPr>
                <p:cNvPr id="23765" name="Line 35"/>
                <p:cNvSpPr>
                  <a:spLocks noChangeShapeType="1"/>
                </p:cNvSpPr>
                <p:nvPr/>
              </p:nvSpPr>
              <p:spPr bwMode="auto">
                <a:xfrm flipV="1">
                  <a:off x="3061" y="1152"/>
                  <a:ext cx="1" cy="2391"/>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66" name="Line 36"/>
                <p:cNvSpPr>
                  <a:spLocks noChangeShapeType="1"/>
                </p:cNvSpPr>
                <p:nvPr/>
              </p:nvSpPr>
              <p:spPr bwMode="auto">
                <a:xfrm flipV="1">
                  <a:off x="3334" y="1152"/>
                  <a:ext cx="1" cy="2391"/>
                </a:xfrm>
                <a:prstGeom prst="line">
                  <a:avLst/>
                </a:prstGeom>
                <a:noFill/>
                <a:ln w="11176"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67" name="Line 37"/>
                <p:cNvSpPr>
                  <a:spLocks noChangeShapeType="1"/>
                </p:cNvSpPr>
                <p:nvPr/>
              </p:nvSpPr>
              <p:spPr bwMode="auto">
                <a:xfrm flipV="1">
                  <a:off x="3610" y="1152"/>
                  <a:ext cx="1" cy="2391"/>
                </a:xfrm>
                <a:prstGeom prst="line">
                  <a:avLst/>
                </a:prstGeom>
                <a:noFill/>
                <a:ln w="11176"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68" name="Line 38"/>
                <p:cNvSpPr>
                  <a:spLocks noChangeShapeType="1"/>
                </p:cNvSpPr>
                <p:nvPr/>
              </p:nvSpPr>
              <p:spPr bwMode="auto">
                <a:xfrm flipV="1">
                  <a:off x="3885" y="1152"/>
                  <a:ext cx="0" cy="2391"/>
                </a:xfrm>
                <a:prstGeom prst="line">
                  <a:avLst/>
                </a:prstGeom>
                <a:noFill/>
                <a:ln w="11176"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69" name="Line 39"/>
                <p:cNvSpPr>
                  <a:spLocks noChangeShapeType="1"/>
                </p:cNvSpPr>
                <p:nvPr/>
              </p:nvSpPr>
              <p:spPr bwMode="auto">
                <a:xfrm flipV="1">
                  <a:off x="4161" y="1152"/>
                  <a:ext cx="1" cy="2391"/>
                </a:xfrm>
                <a:prstGeom prst="line">
                  <a:avLst/>
                </a:prstGeom>
                <a:noFill/>
                <a:ln w="11176"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70" name="Line 40"/>
                <p:cNvSpPr>
                  <a:spLocks noChangeShapeType="1"/>
                </p:cNvSpPr>
                <p:nvPr/>
              </p:nvSpPr>
              <p:spPr bwMode="auto">
                <a:xfrm flipV="1">
                  <a:off x="4434" y="1152"/>
                  <a:ext cx="2" cy="2391"/>
                </a:xfrm>
                <a:prstGeom prst="line">
                  <a:avLst/>
                </a:prstGeom>
                <a:noFill/>
                <a:ln w="11176"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71" name="Line 41"/>
                <p:cNvSpPr>
                  <a:spLocks noChangeShapeType="1"/>
                </p:cNvSpPr>
                <p:nvPr/>
              </p:nvSpPr>
              <p:spPr bwMode="auto">
                <a:xfrm flipV="1">
                  <a:off x="4710" y="1152"/>
                  <a:ext cx="2" cy="2391"/>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72" name="Line 42"/>
                <p:cNvSpPr>
                  <a:spLocks noChangeShapeType="1"/>
                </p:cNvSpPr>
                <p:nvPr/>
              </p:nvSpPr>
              <p:spPr bwMode="auto">
                <a:xfrm flipV="1">
                  <a:off x="3061" y="1152"/>
                  <a:ext cx="1" cy="2391"/>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73" name="Line 43"/>
                <p:cNvSpPr>
                  <a:spLocks noChangeShapeType="1"/>
                </p:cNvSpPr>
                <p:nvPr/>
              </p:nvSpPr>
              <p:spPr bwMode="auto">
                <a:xfrm flipV="1">
                  <a:off x="2785" y="1152"/>
                  <a:ext cx="1" cy="2391"/>
                </a:xfrm>
                <a:prstGeom prst="line">
                  <a:avLst/>
                </a:prstGeom>
                <a:noFill/>
                <a:ln w="11176"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74" name="Line 44"/>
                <p:cNvSpPr>
                  <a:spLocks noChangeShapeType="1"/>
                </p:cNvSpPr>
                <p:nvPr/>
              </p:nvSpPr>
              <p:spPr bwMode="auto">
                <a:xfrm flipV="1">
                  <a:off x="2511" y="1152"/>
                  <a:ext cx="1" cy="2391"/>
                </a:xfrm>
                <a:prstGeom prst="line">
                  <a:avLst/>
                </a:prstGeom>
                <a:noFill/>
                <a:ln w="11176"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75" name="Line 45"/>
                <p:cNvSpPr>
                  <a:spLocks noChangeShapeType="1"/>
                </p:cNvSpPr>
                <p:nvPr/>
              </p:nvSpPr>
              <p:spPr bwMode="auto">
                <a:xfrm flipV="1">
                  <a:off x="2235" y="1152"/>
                  <a:ext cx="1" cy="2391"/>
                </a:xfrm>
                <a:prstGeom prst="line">
                  <a:avLst/>
                </a:prstGeom>
                <a:noFill/>
                <a:ln w="11176"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76" name="Line 46"/>
                <p:cNvSpPr>
                  <a:spLocks noChangeShapeType="1"/>
                </p:cNvSpPr>
                <p:nvPr/>
              </p:nvSpPr>
              <p:spPr bwMode="auto">
                <a:xfrm flipV="1">
                  <a:off x="1960" y="1152"/>
                  <a:ext cx="1" cy="2391"/>
                </a:xfrm>
                <a:prstGeom prst="line">
                  <a:avLst/>
                </a:prstGeom>
                <a:noFill/>
                <a:ln w="11176"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77" name="Line 47"/>
                <p:cNvSpPr>
                  <a:spLocks noChangeShapeType="1"/>
                </p:cNvSpPr>
                <p:nvPr/>
              </p:nvSpPr>
              <p:spPr bwMode="auto">
                <a:xfrm flipV="1">
                  <a:off x="1685" y="1152"/>
                  <a:ext cx="0" cy="2391"/>
                </a:xfrm>
                <a:prstGeom prst="line">
                  <a:avLst/>
                </a:prstGeom>
                <a:noFill/>
                <a:ln w="11176"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78" name="Line 48"/>
                <p:cNvSpPr>
                  <a:spLocks noChangeShapeType="1"/>
                </p:cNvSpPr>
                <p:nvPr/>
              </p:nvSpPr>
              <p:spPr bwMode="auto">
                <a:xfrm flipV="1">
                  <a:off x="1410" y="1152"/>
                  <a:ext cx="1" cy="2391"/>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79" name="Line 49"/>
                <p:cNvSpPr>
                  <a:spLocks noChangeShapeType="1"/>
                </p:cNvSpPr>
                <p:nvPr/>
              </p:nvSpPr>
              <p:spPr bwMode="auto">
                <a:xfrm flipV="1">
                  <a:off x="3061" y="3543"/>
                  <a:ext cx="1" cy="53"/>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80" name="Line 50"/>
                <p:cNvSpPr>
                  <a:spLocks noChangeShapeType="1"/>
                </p:cNvSpPr>
                <p:nvPr/>
              </p:nvSpPr>
              <p:spPr bwMode="auto">
                <a:xfrm flipV="1">
                  <a:off x="3005"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81" name="Line 51"/>
                <p:cNvSpPr>
                  <a:spLocks noChangeShapeType="1"/>
                </p:cNvSpPr>
                <p:nvPr/>
              </p:nvSpPr>
              <p:spPr bwMode="auto">
                <a:xfrm flipV="1">
                  <a:off x="2950" y="3543"/>
                  <a:ext cx="0"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82" name="Line 52"/>
                <p:cNvSpPr>
                  <a:spLocks noChangeShapeType="1"/>
                </p:cNvSpPr>
                <p:nvPr/>
              </p:nvSpPr>
              <p:spPr bwMode="auto">
                <a:xfrm flipV="1">
                  <a:off x="2896" y="3543"/>
                  <a:ext cx="0"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83" name="Line 53"/>
                <p:cNvSpPr>
                  <a:spLocks noChangeShapeType="1"/>
                </p:cNvSpPr>
                <p:nvPr/>
              </p:nvSpPr>
              <p:spPr bwMode="auto">
                <a:xfrm flipV="1">
                  <a:off x="2840"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84" name="Line 54"/>
                <p:cNvSpPr>
                  <a:spLocks noChangeShapeType="1"/>
                </p:cNvSpPr>
                <p:nvPr/>
              </p:nvSpPr>
              <p:spPr bwMode="auto">
                <a:xfrm flipV="1">
                  <a:off x="2785" y="3543"/>
                  <a:ext cx="1" cy="53"/>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85" name="Line 55"/>
                <p:cNvSpPr>
                  <a:spLocks noChangeShapeType="1"/>
                </p:cNvSpPr>
                <p:nvPr/>
              </p:nvSpPr>
              <p:spPr bwMode="auto">
                <a:xfrm flipV="1">
                  <a:off x="2730"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86" name="Line 56"/>
                <p:cNvSpPr>
                  <a:spLocks noChangeShapeType="1"/>
                </p:cNvSpPr>
                <p:nvPr/>
              </p:nvSpPr>
              <p:spPr bwMode="auto">
                <a:xfrm flipV="1">
                  <a:off x="2676"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87" name="Line 57"/>
                <p:cNvSpPr>
                  <a:spLocks noChangeShapeType="1"/>
                </p:cNvSpPr>
                <p:nvPr/>
              </p:nvSpPr>
              <p:spPr bwMode="auto">
                <a:xfrm flipV="1">
                  <a:off x="2621" y="3543"/>
                  <a:ext cx="0"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88" name="Line 58"/>
                <p:cNvSpPr>
                  <a:spLocks noChangeShapeType="1"/>
                </p:cNvSpPr>
                <p:nvPr/>
              </p:nvSpPr>
              <p:spPr bwMode="auto">
                <a:xfrm flipV="1">
                  <a:off x="2565" y="3543"/>
                  <a:ext cx="2"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89" name="Line 59"/>
                <p:cNvSpPr>
                  <a:spLocks noChangeShapeType="1"/>
                </p:cNvSpPr>
                <p:nvPr/>
              </p:nvSpPr>
              <p:spPr bwMode="auto">
                <a:xfrm flipV="1">
                  <a:off x="2511" y="3543"/>
                  <a:ext cx="1" cy="53"/>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90" name="Line 60"/>
                <p:cNvSpPr>
                  <a:spLocks noChangeShapeType="1"/>
                </p:cNvSpPr>
                <p:nvPr/>
              </p:nvSpPr>
              <p:spPr bwMode="auto">
                <a:xfrm flipV="1">
                  <a:off x="2455"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91" name="Line 61"/>
                <p:cNvSpPr>
                  <a:spLocks noChangeShapeType="1"/>
                </p:cNvSpPr>
                <p:nvPr/>
              </p:nvSpPr>
              <p:spPr bwMode="auto">
                <a:xfrm flipV="1">
                  <a:off x="2400"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92" name="Line 62"/>
                <p:cNvSpPr>
                  <a:spLocks noChangeShapeType="1"/>
                </p:cNvSpPr>
                <p:nvPr/>
              </p:nvSpPr>
              <p:spPr bwMode="auto">
                <a:xfrm flipV="1">
                  <a:off x="2345" y="3543"/>
                  <a:ext cx="0"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93" name="Line 63"/>
                <p:cNvSpPr>
                  <a:spLocks noChangeShapeType="1"/>
                </p:cNvSpPr>
                <p:nvPr/>
              </p:nvSpPr>
              <p:spPr bwMode="auto">
                <a:xfrm flipV="1">
                  <a:off x="2290"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94" name="Line 64"/>
                <p:cNvSpPr>
                  <a:spLocks noChangeShapeType="1"/>
                </p:cNvSpPr>
                <p:nvPr/>
              </p:nvSpPr>
              <p:spPr bwMode="auto">
                <a:xfrm flipV="1">
                  <a:off x="2235" y="3543"/>
                  <a:ext cx="1" cy="53"/>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95" name="Line 65"/>
                <p:cNvSpPr>
                  <a:spLocks noChangeShapeType="1"/>
                </p:cNvSpPr>
                <p:nvPr/>
              </p:nvSpPr>
              <p:spPr bwMode="auto">
                <a:xfrm flipV="1">
                  <a:off x="2181"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96" name="Line 66"/>
                <p:cNvSpPr>
                  <a:spLocks noChangeShapeType="1"/>
                </p:cNvSpPr>
                <p:nvPr/>
              </p:nvSpPr>
              <p:spPr bwMode="auto">
                <a:xfrm flipV="1">
                  <a:off x="2125"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97" name="Line 67"/>
                <p:cNvSpPr>
                  <a:spLocks noChangeShapeType="1"/>
                </p:cNvSpPr>
                <p:nvPr/>
              </p:nvSpPr>
              <p:spPr bwMode="auto">
                <a:xfrm flipV="1">
                  <a:off x="2070" y="3543"/>
                  <a:ext cx="2"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98" name="Line 68"/>
                <p:cNvSpPr>
                  <a:spLocks noChangeShapeType="1"/>
                </p:cNvSpPr>
                <p:nvPr/>
              </p:nvSpPr>
              <p:spPr bwMode="auto">
                <a:xfrm flipV="1">
                  <a:off x="2016" y="3543"/>
                  <a:ext cx="0"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99" name="Line 69"/>
                <p:cNvSpPr>
                  <a:spLocks noChangeShapeType="1"/>
                </p:cNvSpPr>
                <p:nvPr/>
              </p:nvSpPr>
              <p:spPr bwMode="auto">
                <a:xfrm flipV="1">
                  <a:off x="1960" y="3543"/>
                  <a:ext cx="1" cy="53"/>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00" name="Line 70"/>
                <p:cNvSpPr>
                  <a:spLocks noChangeShapeType="1"/>
                </p:cNvSpPr>
                <p:nvPr/>
              </p:nvSpPr>
              <p:spPr bwMode="auto">
                <a:xfrm flipV="1">
                  <a:off x="1906"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01" name="Line 71"/>
                <p:cNvSpPr>
                  <a:spLocks noChangeShapeType="1"/>
                </p:cNvSpPr>
                <p:nvPr/>
              </p:nvSpPr>
              <p:spPr bwMode="auto">
                <a:xfrm flipV="1">
                  <a:off x="1850"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02" name="Line 72"/>
                <p:cNvSpPr>
                  <a:spLocks noChangeShapeType="1"/>
                </p:cNvSpPr>
                <p:nvPr/>
              </p:nvSpPr>
              <p:spPr bwMode="auto">
                <a:xfrm flipV="1">
                  <a:off x="1794" y="3543"/>
                  <a:ext cx="2"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03" name="Line 73"/>
                <p:cNvSpPr>
                  <a:spLocks noChangeShapeType="1"/>
                </p:cNvSpPr>
                <p:nvPr/>
              </p:nvSpPr>
              <p:spPr bwMode="auto">
                <a:xfrm flipV="1">
                  <a:off x="1740" y="3543"/>
                  <a:ext cx="0"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04" name="Line 74"/>
                <p:cNvSpPr>
                  <a:spLocks noChangeShapeType="1"/>
                </p:cNvSpPr>
                <p:nvPr/>
              </p:nvSpPr>
              <p:spPr bwMode="auto">
                <a:xfrm flipV="1">
                  <a:off x="1685" y="3543"/>
                  <a:ext cx="0" cy="53"/>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05" name="Line 75"/>
                <p:cNvSpPr>
                  <a:spLocks noChangeShapeType="1"/>
                </p:cNvSpPr>
                <p:nvPr/>
              </p:nvSpPr>
              <p:spPr bwMode="auto">
                <a:xfrm flipV="1">
                  <a:off x="1631"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06" name="Line 76"/>
                <p:cNvSpPr>
                  <a:spLocks noChangeShapeType="1"/>
                </p:cNvSpPr>
                <p:nvPr/>
              </p:nvSpPr>
              <p:spPr bwMode="auto">
                <a:xfrm flipV="1">
                  <a:off x="1575"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07" name="Line 77"/>
                <p:cNvSpPr>
                  <a:spLocks noChangeShapeType="1"/>
                </p:cNvSpPr>
                <p:nvPr/>
              </p:nvSpPr>
              <p:spPr bwMode="auto">
                <a:xfrm flipV="1">
                  <a:off x="1521"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08" name="Line 78"/>
                <p:cNvSpPr>
                  <a:spLocks noChangeShapeType="1"/>
                </p:cNvSpPr>
                <p:nvPr/>
              </p:nvSpPr>
              <p:spPr bwMode="auto">
                <a:xfrm flipV="1">
                  <a:off x="1465"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09" name="Line 79"/>
                <p:cNvSpPr>
                  <a:spLocks noChangeShapeType="1"/>
                </p:cNvSpPr>
                <p:nvPr/>
              </p:nvSpPr>
              <p:spPr bwMode="auto">
                <a:xfrm flipV="1">
                  <a:off x="1410" y="3543"/>
                  <a:ext cx="1" cy="53"/>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10" name="Line 80"/>
                <p:cNvSpPr>
                  <a:spLocks noChangeShapeType="1"/>
                </p:cNvSpPr>
                <p:nvPr/>
              </p:nvSpPr>
              <p:spPr bwMode="auto">
                <a:xfrm flipV="1">
                  <a:off x="3061" y="3543"/>
                  <a:ext cx="1" cy="53"/>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11" name="Line 81"/>
                <p:cNvSpPr>
                  <a:spLocks noChangeShapeType="1"/>
                </p:cNvSpPr>
                <p:nvPr/>
              </p:nvSpPr>
              <p:spPr bwMode="auto">
                <a:xfrm flipV="1">
                  <a:off x="3115"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12" name="Line 82"/>
                <p:cNvSpPr>
                  <a:spLocks noChangeShapeType="1"/>
                </p:cNvSpPr>
                <p:nvPr/>
              </p:nvSpPr>
              <p:spPr bwMode="auto">
                <a:xfrm flipV="1">
                  <a:off x="3171"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13" name="Line 83"/>
                <p:cNvSpPr>
                  <a:spLocks noChangeShapeType="1"/>
                </p:cNvSpPr>
                <p:nvPr/>
              </p:nvSpPr>
              <p:spPr bwMode="auto">
                <a:xfrm flipV="1">
                  <a:off x="3226" y="3543"/>
                  <a:ext cx="0"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14" name="Line 84"/>
                <p:cNvSpPr>
                  <a:spLocks noChangeShapeType="1"/>
                </p:cNvSpPr>
                <p:nvPr/>
              </p:nvSpPr>
              <p:spPr bwMode="auto">
                <a:xfrm flipV="1">
                  <a:off x="3281" y="3543"/>
                  <a:ext cx="0"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15" name="Line 85"/>
                <p:cNvSpPr>
                  <a:spLocks noChangeShapeType="1"/>
                </p:cNvSpPr>
                <p:nvPr/>
              </p:nvSpPr>
              <p:spPr bwMode="auto">
                <a:xfrm flipV="1">
                  <a:off x="3334" y="3543"/>
                  <a:ext cx="1" cy="53"/>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16" name="Line 86"/>
                <p:cNvSpPr>
                  <a:spLocks noChangeShapeType="1"/>
                </p:cNvSpPr>
                <p:nvPr/>
              </p:nvSpPr>
              <p:spPr bwMode="auto">
                <a:xfrm flipV="1">
                  <a:off x="3390"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17" name="Line 87"/>
                <p:cNvSpPr>
                  <a:spLocks noChangeShapeType="1"/>
                </p:cNvSpPr>
                <p:nvPr/>
              </p:nvSpPr>
              <p:spPr bwMode="auto">
                <a:xfrm flipV="1">
                  <a:off x="3445" y="3543"/>
                  <a:ext cx="2"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18" name="Line 88"/>
                <p:cNvSpPr>
                  <a:spLocks noChangeShapeType="1"/>
                </p:cNvSpPr>
                <p:nvPr/>
              </p:nvSpPr>
              <p:spPr bwMode="auto">
                <a:xfrm flipV="1">
                  <a:off x="3500"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19" name="Line 89"/>
                <p:cNvSpPr>
                  <a:spLocks noChangeShapeType="1"/>
                </p:cNvSpPr>
                <p:nvPr/>
              </p:nvSpPr>
              <p:spPr bwMode="auto">
                <a:xfrm flipV="1">
                  <a:off x="3556" y="3543"/>
                  <a:ext cx="0"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20" name="Line 90"/>
                <p:cNvSpPr>
                  <a:spLocks noChangeShapeType="1"/>
                </p:cNvSpPr>
                <p:nvPr/>
              </p:nvSpPr>
              <p:spPr bwMode="auto">
                <a:xfrm flipV="1">
                  <a:off x="3610" y="3543"/>
                  <a:ext cx="1" cy="53"/>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21" name="Line 91"/>
                <p:cNvSpPr>
                  <a:spLocks noChangeShapeType="1"/>
                </p:cNvSpPr>
                <p:nvPr/>
              </p:nvSpPr>
              <p:spPr bwMode="auto">
                <a:xfrm flipV="1">
                  <a:off x="3665"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22" name="Line 92"/>
                <p:cNvSpPr>
                  <a:spLocks noChangeShapeType="1"/>
                </p:cNvSpPr>
                <p:nvPr/>
              </p:nvSpPr>
              <p:spPr bwMode="auto">
                <a:xfrm flipV="1">
                  <a:off x="3720"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23" name="Line 93"/>
                <p:cNvSpPr>
                  <a:spLocks noChangeShapeType="1"/>
                </p:cNvSpPr>
                <p:nvPr/>
              </p:nvSpPr>
              <p:spPr bwMode="auto">
                <a:xfrm flipV="1">
                  <a:off x="3776" y="3543"/>
                  <a:ext cx="0"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24" name="Line 94"/>
                <p:cNvSpPr>
                  <a:spLocks noChangeShapeType="1"/>
                </p:cNvSpPr>
                <p:nvPr/>
              </p:nvSpPr>
              <p:spPr bwMode="auto">
                <a:xfrm flipV="1">
                  <a:off x="3830" y="3543"/>
                  <a:ext cx="2"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25" name="Line 95"/>
                <p:cNvSpPr>
                  <a:spLocks noChangeShapeType="1"/>
                </p:cNvSpPr>
                <p:nvPr/>
              </p:nvSpPr>
              <p:spPr bwMode="auto">
                <a:xfrm flipV="1">
                  <a:off x="3885" y="3543"/>
                  <a:ext cx="0" cy="53"/>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26" name="Line 96"/>
                <p:cNvSpPr>
                  <a:spLocks noChangeShapeType="1"/>
                </p:cNvSpPr>
                <p:nvPr/>
              </p:nvSpPr>
              <p:spPr bwMode="auto">
                <a:xfrm flipV="1">
                  <a:off x="3939" y="3543"/>
                  <a:ext cx="2"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27" name="Line 97"/>
                <p:cNvSpPr>
                  <a:spLocks noChangeShapeType="1"/>
                </p:cNvSpPr>
                <p:nvPr/>
              </p:nvSpPr>
              <p:spPr bwMode="auto">
                <a:xfrm flipV="1">
                  <a:off x="3995"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28" name="Line 98"/>
                <p:cNvSpPr>
                  <a:spLocks noChangeShapeType="1"/>
                </p:cNvSpPr>
                <p:nvPr/>
              </p:nvSpPr>
              <p:spPr bwMode="auto">
                <a:xfrm flipV="1">
                  <a:off x="4051"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29" name="Line 99"/>
                <p:cNvSpPr>
                  <a:spLocks noChangeShapeType="1"/>
                </p:cNvSpPr>
                <p:nvPr/>
              </p:nvSpPr>
              <p:spPr bwMode="auto">
                <a:xfrm flipV="1">
                  <a:off x="4105"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30" name="Line 100"/>
                <p:cNvSpPr>
                  <a:spLocks noChangeShapeType="1"/>
                </p:cNvSpPr>
                <p:nvPr/>
              </p:nvSpPr>
              <p:spPr bwMode="auto">
                <a:xfrm flipV="1">
                  <a:off x="4161" y="3543"/>
                  <a:ext cx="1" cy="53"/>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31" name="Line 101"/>
                <p:cNvSpPr>
                  <a:spLocks noChangeShapeType="1"/>
                </p:cNvSpPr>
                <p:nvPr/>
              </p:nvSpPr>
              <p:spPr bwMode="auto">
                <a:xfrm flipV="1">
                  <a:off x="4217" y="3543"/>
                  <a:ext cx="0"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32" name="Line 102"/>
                <p:cNvSpPr>
                  <a:spLocks noChangeShapeType="1"/>
                </p:cNvSpPr>
                <p:nvPr/>
              </p:nvSpPr>
              <p:spPr bwMode="auto">
                <a:xfrm flipV="1">
                  <a:off x="4270"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33" name="Line 103"/>
                <p:cNvSpPr>
                  <a:spLocks noChangeShapeType="1"/>
                </p:cNvSpPr>
                <p:nvPr/>
              </p:nvSpPr>
              <p:spPr bwMode="auto">
                <a:xfrm flipV="1">
                  <a:off x="4325" y="3543"/>
                  <a:ext cx="0"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34" name="Line 104"/>
                <p:cNvSpPr>
                  <a:spLocks noChangeShapeType="1"/>
                </p:cNvSpPr>
                <p:nvPr/>
              </p:nvSpPr>
              <p:spPr bwMode="auto">
                <a:xfrm flipV="1">
                  <a:off x="4380"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35" name="Line 105"/>
                <p:cNvSpPr>
                  <a:spLocks noChangeShapeType="1"/>
                </p:cNvSpPr>
                <p:nvPr/>
              </p:nvSpPr>
              <p:spPr bwMode="auto">
                <a:xfrm flipV="1">
                  <a:off x="4434" y="3543"/>
                  <a:ext cx="2" cy="53"/>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36" name="Line 106"/>
                <p:cNvSpPr>
                  <a:spLocks noChangeShapeType="1"/>
                </p:cNvSpPr>
                <p:nvPr/>
              </p:nvSpPr>
              <p:spPr bwMode="auto">
                <a:xfrm flipV="1">
                  <a:off x="4490"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37" name="Line 107"/>
                <p:cNvSpPr>
                  <a:spLocks noChangeShapeType="1"/>
                </p:cNvSpPr>
                <p:nvPr/>
              </p:nvSpPr>
              <p:spPr bwMode="auto">
                <a:xfrm flipV="1">
                  <a:off x="4546" y="3543"/>
                  <a:ext cx="0"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38" name="Line 108"/>
                <p:cNvSpPr>
                  <a:spLocks noChangeShapeType="1"/>
                </p:cNvSpPr>
                <p:nvPr/>
              </p:nvSpPr>
              <p:spPr bwMode="auto">
                <a:xfrm flipV="1">
                  <a:off x="4600"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39" name="Line 109"/>
                <p:cNvSpPr>
                  <a:spLocks noChangeShapeType="1"/>
                </p:cNvSpPr>
                <p:nvPr/>
              </p:nvSpPr>
              <p:spPr bwMode="auto">
                <a:xfrm flipV="1">
                  <a:off x="4655" y="3543"/>
                  <a:ext cx="1" cy="26"/>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40" name="Line 110"/>
                <p:cNvSpPr>
                  <a:spLocks noChangeShapeType="1"/>
                </p:cNvSpPr>
                <p:nvPr/>
              </p:nvSpPr>
              <p:spPr bwMode="auto">
                <a:xfrm flipV="1">
                  <a:off x="4710" y="3543"/>
                  <a:ext cx="2" cy="53"/>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41" name="Line 111"/>
                <p:cNvSpPr>
                  <a:spLocks noChangeShapeType="1"/>
                </p:cNvSpPr>
                <p:nvPr/>
              </p:nvSpPr>
              <p:spPr bwMode="auto">
                <a:xfrm>
                  <a:off x="1410" y="3543"/>
                  <a:ext cx="3300" cy="1"/>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42" name="Line 112"/>
                <p:cNvSpPr>
                  <a:spLocks noChangeShapeType="1"/>
                </p:cNvSpPr>
                <p:nvPr/>
              </p:nvSpPr>
              <p:spPr bwMode="auto">
                <a:xfrm flipV="1">
                  <a:off x="4710" y="1152"/>
                  <a:ext cx="2" cy="2391"/>
                </a:xfrm>
                <a:prstGeom prst="line">
                  <a:avLst/>
                </a:prstGeom>
                <a:noFill/>
                <a:ln w="11176">
                  <a:no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43" name="Line 113"/>
                <p:cNvSpPr>
                  <a:spLocks noChangeShapeType="1"/>
                </p:cNvSpPr>
                <p:nvPr/>
              </p:nvSpPr>
              <p:spPr bwMode="auto">
                <a:xfrm flipH="1">
                  <a:off x="1410" y="1152"/>
                  <a:ext cx="3300" cy="1"/>
                </a:xfrm>
                <a:prstGeom prst="line">
                  <a:avLst/>
                </a:prstGeom>
                <a:noFill/>
                <a:ln w="11176">
                  <a:no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44" name="Line 114"/>
                <p:cNvSpPr>
                  <a:spLocks noChangeShapeType="1"/>
                </p:cNvSpPr>
                <p:nvPr/>
              </p:nvSpPr>
              <p:spPr bwMode="auto">
                <a:xfrm>
                  <a:off x="1410" y="1152"/>
                  <a:ext cx="1" cy="2391"/>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45" name="Line 115"/>
                <p:cNvSpPr>
                  <a:spLocks noChangeShapeType="1"/>
                </p:cNvSpPr>
                <p:nvPr/>
              </p:nvSpPr>
              <p:spPr bwMode="auto">
                <a:xfrm flipV="1">
                  <a:off x="3061" y="1152"/>
                  <a:ext cx="1" cy="2391"/>
                </a:xfrm>
                <a:prstGeom prst="line">
                  <a:avLst/>
                </a:prstGeom>
                <a:noFill/>
                <a:ln w="11176">
                  <a:solidFill>
                    <a:srgbClr val="FFFF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846" name="Rectangle 116"/>
                <p:cNvSpPr>
                  <a:spLocks noChangeArrowheads="1"/>
                </p:cNvSpPr>
                <p:nvPr/>
              </p:nvSpPr>
              <p:spPr bwMode="auto">
                <a:xfrm>
                  <a:off x="3036" y="3627"/>
                  <a:ext cx="7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0</a:t>
                  </a:r>
                  <a:endParaRPr lang="es-ES" sz="2400">
                    <a:solidFill>
                      <a:srgbClr val="FFFF00"/>
                    </a:solidFill>
                    <a:latin typeface="Times New Roman" pitchFamily="18" charset="0"/>
                    <a:cs typeface="Arial" pitchFamily="34" charset="0"/>
                  </a:endParaRPr>
                </a:p>
              </p:txBody>
            </p:sp>
            <p:sp>
              <p:nvSpPr>
                <p:cNvPr id="23847" name="Rectangle 117"/>
                <p:cNvSpPr>
                  <a:spLocks noChangeArrowheads="1"/>
                </p:cNvSpPr>
                <p:nvPr/>
              </p:nvSpPr>
              <p:spPr bwMode="auto">
                <a:xfrm>
                  <a:off x="2758" y="3627"/>
                  <a:ext cx="7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1</a:t>
                  </a:r>
                  <a:endParaRPr lang="es-ES" sz="2400">
                    <a:solidFill>
                      <a:srgbClr val="FFFF00"/>
                    </a:solidFill>
                    <a:latin typeface="Times New Roman" pitchFamily="18" charset="0"/>
                    <a:cs typeface="Arial" pitchFamily="34" charset="0"/>
                  </a:endParaRPr>
                </a:p>
              </p:txBody>
            </p:sp>
            <p:sp>
              <p:nvSpPr>
                <p:cNvPr id="23848" name="Rectangle 118"/>
                <p:cNvSpPr>
                  <a:spLocks noChangeArrowheads="1"/>
                </p:cNvSpPr>
                <p:nvPr/>
              </p:nvSpPr>
              <p:spPr bwMode="auto">
                <a:xfrm>
                  <a:off x="2484" y="3627"/>
                  <a:ext cx="7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2</a:t>
                  </a:r>
                  <a:endParaRPr lang="es-ES" sz="2400">
                    <a:solidFill>
                      <a:srgbClr val="FFFF00"/>
                    </a:solidFill>
                    <a:latin typeface="Times New Roman" pitchFamily="18" charset="0"/>
                    <a:cs typeface="Arial" pitchFamily="34" charset="0"/>
                  </a:endParaRPr>
                </a:p>
              </p:txBody>
            </p:sp>
            <p:sp>
              <p:nvSpPr>
                <p:cNvPr id="23849" name="Rectangle 119"/>
                <p:cNvSpPr>
                  <a:spLocks noChangeArrowheads="1"/>
                </p:cNvSpPr>
                <p:nvPr/>
              </p:nvSpPr>
              <p:spPr bwMode="auto">
                <a:xfrm>
                  <a:off x="2209" y="3627"/>
                  <a:ext cx="7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3</a:t>
                  </a:r>
                  <a:endParaRPr lang="es-ES" sz="2400">
                    <a:solidFill>
                      <a:srgbClr val="FFFF00"/>
                    </a:solidFill>
                    <a:latin typeface="Times New Roman" pitchFamily="18" charset="0"/>
                    <a:cs typeface="Arial" pitchFamily="34" charset="0"/>
                  </a:endParaRPr>
                </a:p>
              </p:txBody>
            </p:sp>
            <p:sp>
              <p:nvSpPr>
                <p:cNvPr id="23850" name="Rectangle 120"/>
                <p:cNvSpPr>
                  <a:spLocks noChangeArrowheads="1"/>
                </p:cNvSpPr>
                <p:nvPr/>
              </p:nvSpPr>
              <p:spPr bwMode="auto">
                <a:xfrm>
                  <a:off x="1931" y="3627"/>
                  <a:ext cx="7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4</a:t>
                  </a:r>
                  <a:endParaRPr lang="es-ES" sz="2400">
                    <a:solidFill>
                      <a:srgbClr val="FFFF00"/>
                    </a:solidFill>
                    <a:latin typeface="Times New Roman" pitchFamily="18" charset="0"/>
                    <a:cs typeface="Arial" pitchFamily="34" charset="0"/>
                  </a:endParaRPr>
                </a:p>
              </p:txBody>
            </p:sp>
            <p:sp>
              <p:nvSpPr>
                <p:cNvPr id="23851" name="Rectangle 121"/>
                <p:cNvSpPr>
                  <a:spLocks noChangeArrowheads="1"/>
                </p:cNvSpPr>
                <p:nvPr/>
              </p:nvSpPr>
              <p:spPr bwMode="auto">
                <a:xfrm>
                  <a:off x="1658" y="3627"/>
                  <a:ext cx="7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5</a:t>
                  </a:r>
                  <a:endParaRPr lang="es-ES" sz="2400">
                    <a:solidFill>
                      <a:srgbClr val="FFFF00"/>
                    </a:solidFill>
                    <a:latin typeface="Times New Roman" pitchFamily="18" charset="0"/>
                    <a:cs typeface="Arial" pitchFamily="34" charset="0"/>
                  </a:endParaRPr>
                </a:p>
              </p:txBody>
            </p:sp>
            <p:sp>
              <p:nvSpPr>
                <p:cNvPr id="23852" name="Rectangle 122"/>
                <p:cNvSpPr>
                  <a:spLocks noChangeArrowheads="1"/>
                </p:cNvSpPr>
                <p:nvPr/>
              </p:nvSpPr>
              <p:spPr bwMode="auto">
                <a:xfrm>
                  <a:off x="1384" y="3627"/>
                  <a:ext cx="7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6</a:t>
                  </a:r>
                  <a:endParaRPr lang="es-ES" sz="2400">
                    <a:solidFill>
                      <a:srgbClr val="FFFF00"/>
                    </a:solidFill>
                    <a:latin typeface="Times New Roman" pitchFamily="18" charset="0"/>
                    <a:cs typeface="Arial" pitchFamily="34" charset="0"/>
                  </a:endParaRPr>
                </a:p>
              </p:txBody>
            </p:sp>
            <p:sp>
              <p:nvSpPr>
                <p:cNvPr id="23853" name="Rectangle 123"/>
                <p:cNvSpPr>
                  <a:spLocks noChangeArrowheads="1"/>
                </p:cNvSpPr>
                <p:nvPr/>
              </p:nvSpPr>
              <p:spPr bwMode="auto">
                <a:xfrm>
                  <a:off x="3036" y="3627"/>
                  <a:ext cx="7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0</a:t>
                  </a:r>
                  <a:endParaRPr lang="es-ES" sz="2400">
                    <a:solidFill>
                      <a:srgbClr val="FFFF00"/>
                    </a:solidFill>
                    <a:latin typeface="Times New Roman" pitchFamily="18" charset="0"/>
                    <a:cs typeface="Arial" pitchFamily="34" charset="0"/>
                  </a:endParaRPr>
                </a:p>
              </p:txBody>
            </p:sp>
            <p:sp>
              <p:nvSpPr>
                <p:cNvPr id="23854" name="Rectangle 124"/>
                <p:cNvSpPr>
                  <a:spLocks noChangeArrowheads="1"/>
                </p:cNvSpPr>
                <p:nvPr/>
              </p:nvSpPr>
              <p:spPr bwMode="auto">
                <a:xfrm>
                  <a:off x="3309" y="3627"/>
                  <a:ext cx="7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1</a:t>
                  </a:r>
                  <a:endParaRPr lang="es-ES" sz="2400">
                    <a:solidFill>
                      <a:srgbClr val="FFFF00"/>
                    </a:solidFill>
                    <a:latin typeface="Times New Roman" pitchFamily="18" charset="0"/>
                    <a:cs typeface="Arial" pitchFamily="34" charset="0"/>
                  </a:endParaRPr>
                </a:p>
              </p:txBody>
            </p:sp>
            <p:sp>
              <p:nvSpPr>
                <p:cNvPr id="23855" name="Rectangle 125"/>
                <p:cNvSpPr>
                  <a:spLocks noChangeArrowheads="1"/>
                </p:cNvSpPr>
                <p:nvPr/>
              </p:nvSpPr>
              <p:spPr bwMode="auto">
                <a:xfrm>
                  <a:off x="3585" y="3627"/>
                  <a:ext cx="7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2</a:t>
                  </a:r>
                  <a:endParaRPr lang="es-ES" sz="2400">
                    <a:solidFill>
                      <a:srgbClr val="FFFF00"/>
                    </a:solidFill>
                    <a:latin typeface="Times New Roman" pitchFamily="18" charset="0"/>
                    <a:cs typeface="Arial" pitchFamily="34" charset="0"/>
                  </a:endParaRPr>
                </a:p>
              </p:txBody>
            </p:sp>
            <p:sp>
              <p:nvSpPr>
                <p:cNvPr id="23856" name="Rectangle 126"/>
                <p:cNvSpPr>
                  <a:spLocks noChangeArrowheads="1"/>
                </p:cNvSpPr>
                <p:nvPr/>
              </p:nvSpPr>
              <p:spPr bwMode="auto">
                <a:xfrm>
                  <a:off x="3858" y="3627"/>
                  <a:ext cx="7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3</a:t>
                  </a:r>
                  <a:endParaRPr lang="es-ES" sz="2400">
                    <a:solidFill>
                      <a:srgbClr val="FFFF00"/>
                    </a:solidFill>
                    <a:latin typeface="Times New Roman" pitchFamily="18" charset="0"/>
                    <a:cs typeface="Arial" pitchFamily="34" charset="0"/>
                  </a:endParaRPr>
                </a:p>
              </p:txBody>
            </p:sp>
            <p:sp>
              <p:nvSpPr>
                <p:cNvPr id="23857" name="Rectangle 127"/>
                <p:cNvSpPr>
                  <a:spLocks noChangeArrowheads="1"/>
                </p:cNvSpPr>
                <p:nvPr/>
              </p:nvSpPr>
              <p:spPr bwMode="auto">
                <a:xfrm>
                  <a:off x="4133" y="3627"/>
                  <a:ext cx="7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4</a:t>
                  </a:r>
                  <a:endParaRPr lang="es-ES" sz="2400">
                    <a:solidFill>
                      <a:srgbClr val="FFFF00"/>
                    </a:solidFill>
                    <a:latin typeface="Times New Roman" pitchFamily="18" charset="0"/>
                    <a:cs typeface="Arial" pitchFamily="34" charset="0"/>
                  </a:endParaRPr>
                </a:p>
              </p:txBody>
            </p:sp>
            <p:sp>
              <p:nvSpPr>
                <p:cNvPr id="23858" name="Rectangle 128"/>
                <p:cNvSpPr>
                  <a:spLocks noChangeArrowheads="1"/>
                </p:cNvSpPr>
                <p:nvPr/>
              </p:nvSpPr>
              <p:spPr bwMode="auto">
                <a:xfrm>
                  <a:off x="4408" y="3627"/>
                  <a:ext cx="7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5</a:t>
                  </a:r>
                  <a:endParaRPr lang="es-ES" sz="2400">
                    <a:solidFill>
                      <a:srgbClr val="FFFF00"/>
                    </a:solidFill>
                    <a:latin typeface="Times New Roman" pitchFamily="18" charset="0"/>
                    <a:cs typeface="Arial" pitchFamily="34" charset="0"/>
                  </a:endParaRPr>
                </a:p>
              </p:txBody>
            </p:sp>
            <p:sp>
              <p:nvSpPr>
                <p:cNvPr id="23859" name="Rectangle 129"/>
                <p:cNvSpPr>
                  <a:spLocks noChangeArrowheads="1"/>
                </p:cNvSpPr>
                <p:nvPr/>
              </p:nvSpPr>
              <p:spPr bwMode="auto">
                <a:xfrm>
                  <a:off x="4684" y="3627"/>
                  <a:ext cx="7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eaLnBrk="0" fontAlgn="base" hangingPunct="0">
                    <a:spcBef>
                      <a:spcPct val="0"/>
                    </a:spcBef>
                    <a:spcAft>
                      <a:spcPct val="0"/>
                    </a:spcAft>
                  </a:pPr>
                  <a:r>
                    <a:rPr lang="es-ES" sz="1500">
                      <a:solidFill>
                        <a:srgbClr val="FFFF00"/>
                      </a:solidFill>
                      <a:cs typeface="Arial" pitchFamily="34" charset="0"/>
                    </a:rPr>
                    <a:t>6</a:t>
                  </a:r>
                  <a:endParaRPr lang="es-ES" sz="2400">
                    <a:solidFill>
                      <a:srgbClr val="FFFF00"/>
                    </a:solidFill>
                    <a:latin typeface="Times New Roman" pitchFamily="18" charset="0"/>
                    <a:cs typeface="Arial" pitchFamily="34" charset="0"/>
                  </a:endParaRPr>
                </a:p>
              </p:txBody>
            </p:sp>
          </p:grpSp>
          <p:sp>
            <p:nvSpPr>
              <p:cNvPr id="23573" name="Text Box 130"/>
              <p:cNvSpPr txBox="1">
                <a:spLocks noChangeArrowheads="1"/>
              </p:cNvSpPr>
              <p:nvPr/>
            </p:nvSpPr>
            <p:spPr bwMode="auto">
              <a:xfrm>
                <a:off x="993" y="1264"/>
                <a:ext cx="951" cy="25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457200" fontAlgn="base">
                  <a:spcBef>
                    <a:spcPct val="50000"/>
                  </a:spcBef>
                  <a:spcAft>
                    <a:spcPct val="0"/>
                  </a:spcAft>
                </a:pPr>
                <a:r>
                  <a:rPr lang="es-ES" sz="2000" b="1" dirty="0" smtClean="0">
                    <a:solidFill>
                      <a:prstClr val="white"/>
                    </a:solidFill>
                    <a:latin typeface="Calibri" pitchFamily="34" charset="0"/>
                  </a:rPr>
                  <a:t>Hombres</a:t>
                </a:r>
              </a:p>
            </p:txBody>
          </p:sp>
          <p:sp>
            <p:nvSpPr>
              <p:cNvPr id="23574" name="Text Box 131"/>
              <p:cNvSpPr txBox="1">
                <a:spLocks noChangeArrowheads="1"/>
              </p:cNvSpPr>
              <p:nvPr/>
            </p:nvSpPr>
            <p:spPr bwMode="auto">
              <a:xfrm>
                <a:off x="3015" y="1275"/>
                <a:ext cx="954" cy="25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457200" fontAlgn="base">
                  <a:spcBef>
                    <a:spcPct val="50000"/>
                  </a:spcBef>
                  <a:spcAft>
                    <a:spcPct val="0"/>
                  </a:spcAft>
                </a:pPr>
                <a:r>
                  <a:rPr lang="es-ES" sz="2000" b="1" dirty="0" smtClean="0">
                    <a:solidFill>
                      <a:prstClr val="white"/>
                    </a:solidFill>
                    <a:latin typeface="Calibri" pitchFamily="34" charset="0"/>
                  </a:rPr>
                  <a:t>Mujeres</a:t>
                </a:r>
              </a:p>
            </p:txBody>
          </p:sp>
          <p:grpSp>
            <p:nvGrpSpPr>
              <p:cNvPr id="23575" name="Group 132"/>
              <p:cNvGrpSpPr>
                <a:grpSpLocks/>
              </p:cNvGrpSpPr>
              <p:nvPr/>
            </p:nvGrpSpPr>
            <p:grpSpPr bwMode="auto">
              <a:xfrm>
                <a:off x="1189" y="1137"/>
                <a:ext cx="2599" cy="2442"/>
                <a:chOff x="1784" y="1137"/>
                <a:chExt cx="2599" cy="2442"/>
              </a:xfrm>
            </p:grpSpPr>
            <p:sp>
              <p:nvSpPr>
                <p:cNvPr id="23704" name="Rectangle 133"/>
                <p:cNvSpPr>
                  <a:spLocks noChangeArrowheads="1"/>
                </p:cNvSpPr>
                <p:nvPr/>
              </p:nvSpPr>
              <p:spPr bwMode="auto">
                <a:xfrm>
                  <a:off x="1978" y="3437"/>
                  <a:ext cx="1098" cy="105"/>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05" name="Rectangle 134"/>
                <p:cNvSpPr>
                  <a:spLocks noChangeArrowheads="1"/>
                </p:cNvSpPr>
                <p:nvPr/>
              </p:nvSpPr>
              <p:spPr bwMode="auto">
                <a:xfrm>
                  <a:off x="1932" y="3303"/>
                  <a:ext cx="1144" cy="104"/>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06" name="Rectangle 135"/>
                <p:cNvSpPr>
                  <a:spLocks noChangeArrowheads="1"/>
                </p:cNvSpPr>
                <p:nvPr/>
              </p:nvSpPr>
              <p:spPr bwMode="auto">
                <a:xfrm>
                  <a:off x="1893" y="3168"/>
                  <a:ext cx="1183" cy="105"/>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07" name="Rectangle 136"/>
                <p:cNvSpPr>
                  <a:spLocks noChangeArrowheads="1"/>
                </p:cNvSpPr>
                <p:nvPr/>
              </p:nvSpPr>
              <p:spPr bwMode="auto">
                <a:xfrm>
                  <a:off x="1869" y="3034"/>
                  <a:ext cx="1207" cy="104"/>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08" name="Rectangle 137"/>
                <p:cNvSpPr>
                  <a:spLocks noChangeArrowheads="1"/>
                </p:cNvSpPr>
                <p:nvPr/>
              </p:nvSpPr>
              <p:spPr bwMode="auto">
                <a:xfrm>
                  <a:off x="1854" y="2899"/>
                  <a:ext cx="1222" cy="105"/>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09" name="Rectangle 138"/>
                <p:cNvSpPr>
                  <a:spLocks noChangeArrowheads="1"/>
                </p:cNvSpPr>
                <p:nvPr/>
              </p:nvSpPr>
              <p:spPr bwMode="auto">
                <a:xfrm>
                  <a:off x="1815" y="2765"/>
                  <a:ext cx="1261" cy="105"/>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10" name="Rectangle 139"/>
                <p:cNvSpPr>
                  <a:spLocks noChangeArrowheads="1"/>
                </p:cNvSpPr>
                <p:nvPr/>
              </p:nvSpPr>
              <p:spPr bwMode="auto">
                <a:xfrm>
                  <a:off x="1784" y="2631"/>
                  <a:ext cx="1292" cy="104"/>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11" name="Rectangle 140"/>
                <p:cNvSpPr>
                  <a:spLocks noChangeArrowheads="1"/>
                </p:cNvSpPr>
                <p:nvPr/>
              </p:nvSpPr>
              <p:spPr bwMode="auto">
                <a:xfrm>
                  <a:off x="1807" y="2496"/>
                  <a:ext cx="1269" cy="105"/>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12" name="Rectangle 141"/>
                <p:cNvSpPr>
                  <a:spLocks noChangeArrowheads="1"/>
                </p:cNvSpPr>
                <p:nvPr/>
              </p:nvSpPr>
              <p:spPr bwMode="auto">
                <a:xfrm>
                  <a:off x="1862" y="2362"/>
                  <a:ext cx="1214" cy="104"/>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13" name="Rectangle 142"/>
                <p:cNvSpPr>
                  <a:spLocks noChangeArrowheads="1"/>
                </p:cNvSpPr>
                <p:nvPr/>
              </p:nvSpPr>
              <p:spPr bwMode="auto">
                <a:xfrm>
                  <a:off x="1939" y="2227"/>
                  <a:ext cx="1137" cy="105"/>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14" name="Rectangle 143"/>
                <p:cNvSpPr>
                  <a:spLocks noChangeArrowheads="1"/>
                </p:cNvSpPr>
                <p:nvPr/>
              </p:nvSpPr>
              <p:spPr bwMode="auto">
                <a:xfrm>
                  <a:off x="2009" y="2093"/>
                  <a:ext cx="1067" cy="104"/>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15" name="Rectangle 144"/>
                <p:cNvSpPr>
                  <a:spLocks noChangeArrowheads="1"/>
                </p:cNvSpPr>
                <p:nvPr/>
              </p:nvSpPr>
              <p:spPr bwMode="auto">
                <a:xfrm>
                  <a:off x="2148" y="1958"/>
                  <a:ext cx="928" cy="105"/>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16" name="Rectangle 145"/>
                <p:cNvSpPr>
                  <a:spLocks noChangeArrowheads="1"/>
                </p:cNvSpPr>
                <p:nvPr/>
              </p:nvSpPr>
              <p:spPr bwMode="auto">
                <a:xfrm>
                  <a:off x="2311" y="1824"/>
                  <a:ext cx="765" cy="105"/>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17" name="Rectangle 146"/>
                <p:cNvSpPr>
                  <a:spLocks noChangeArrowheads="1"/>
                </p:cNvSpPr>
                <p:nvPr/>
              </p:nvSpPr>
              <p:spPr bwMode="auto">
                <a:xfrm>
                  <a:off x="2488" y="1690"/>
                  <a:ext cx="588" cy="104"/>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18" name="Rectangle 147"/>
                <p:cNvSpPr>
                  <a:spLocks noChangeArrowheads="1"/>
                </p:cNvSpPr>
                <p:nvPr/>
              </p:nvSpPr>
              <p:spPr bwMode="auto">
                <a:xfrm>
                  <a:off x="2651" y="1555"/>
                  <a:ext cx="425" cy="105"/>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19" name="Rectangle 148"/>
                <p:cNvSpPr>
                  <a:spLocks noChangeArrowheads="1"/>
                </p:cNvSpPr>
                <p:nvPr/>
              </p:nvSpPr>
              <p:spPr bwMode="auto">
                <a:xfrm>
                  <a:off x="2783" y="1421"/>
                  <a:ext cx="293" cy="104"/>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20" name="Rectangle 149"/>
                <p:cNvSpPr>
                  <a:spLocks noChangeArrowheads="1"/>
                </p:cNvSpPr>
                <p:nvPr/>
              </p:nvSpPr>
              <p:spPr bwMode="auto">
                <a:xfrm>
                  <a:off x="2890" y="1286"/>
                  <a:ext cx="186" cy="105"/>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21" name="Rectangle 150"/>
                <p:cNvSpPr>
                  <a:spLocks noChangeArrowheads="1"/>
                </p:cNvSpPr>
                <p:nvPr/>
              </p:nvSpPr>
              <p:spPr bwMode="auto">
                <a:xfrm>
                  <a:off x="2899" y="1152"/>
                  <a:ext cx="177" cy="104"/>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22" name="Rectangle 151"/>
                <p:cNvSpPr>
                  <a:spLocks noChangeArrowheads="1"/>
                </p:cNvSpPr>
                <p:nvPr/>
              </p:nvSpPr>
              <p:spPr bwMode="auto">
                <a:xfrm>
                  <a:off x="3076" y="3437"/>
                  <a:ext cx="1060" cy="105"/>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23" name="Rectangle 152"/>
                <p:cNvSpPr>
                  <a:spLocks noChangeArrowheads="1"/>
                </p:cNvSpPr>
                <p:nvPr/>
              </p:nvSpPr>
              <p:spPr bwMode="auto">
                <a:xfrm>
                  <a:off x="3076" y="3303"/>
                  <a:ext cx="1106" cy="104"/>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24" name="Rectangle 153"/>
                <p:cNvSpPr>
                  <a:spLocks noChangeArrowheads="1"/>
                </p:cNvSpPr>
                <p:nvPr/>
              </p:nvSpPr>
              <p:spPr bwMode="auto">
                <a:xfrm>
                  <a:off x="3076" y="3168"/>
                  <a:ext cx="1145" cy="105"/>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25" name="Rectangle 154"/>
                <p:cNvSpPr>
                  <a:spLocks noChangeArrowheads="1"/>
                </p:cNvSpPr>
                <p:nvPr/>
              </p:nvSpPr>
              <p:spPr bwMode="auto">
                <a:xfrm>
                  <a:off x="3076" y="3034"/>
                  <a:ext cx="1176" cy="104"/>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26" name="Rectangle 155"/>
                <p:cNvSpPr>
                  <a:spLocks noChangeArrowheads="1"/>
                </p:cNvSpPr>
                <p:nvPr/>
              </p:nvSpPr>
              <p:spPr bwMode="auto">
                <a:xfrm>
                  <a:off x="3076" y="2899"/>
                  <a:ext cx="1222" cy="105"/>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27" name="Rectangle 156"/>
                <p:cNvSpPr>
                  <a:spLocks noChangeArrowheads="1"/>
                </p:cNvSpPr>
                <p:nvPr/>
              </p:nvSpPr>
              <p:spPr bwMode="auto">
                <a:xfrm>
                  <a:off x="3076" y="2765"/>
                  <a:ext cx="1269" cy="105"/>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28" name="Rectangle 157"/>
                <p:cNvSpPr>
                  <a:spLocks noChangeArrowheads="1"/>
                </p:cNvSpPr>
                <p:nvPr/>
              </p:nvSpPr>
              <p:spPr bwMode="auto">
                <a:xfrm>
                  <a:off x="3076" y="2631"/>
                  <a:ext cx="1307" cy="104"/>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29" name="Rectangle 158"/>
                <p:cNvSpPr>
                  <a:spLocks noChangeArrowheads="1"/>
                </p:cNvSpPr>
                <p:nvPr/>
              </p:nvSpPr>
              <p:spPr bwMode="auto">
                <a:xfrm>
                  <a:off x="3076" y="2496"/>
                  <a:ext cx="1292" cy="105"/>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30" name="Rectangle 159"/>
                <p:cNvSpPr>
                  <a:spLocks noChangeArrowheads="1"/>
                </p:cNvSpPr>
                <p:nvPr/>
              </p:nvSpPr>
              <p:spPr bwMode="auto">
                <a:xfrm>
                  <a:off x="3076" y="2362"/>
                  <a:ext cx="1237" cy="104"/>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31" name="Rectangle 160"/>
                <p:cNvSpPr>
                  <a:spLocks noChangeArrowheads="1"/>
                </p:cNvSpPr>
                <p:nvPr/>
              </p:nvSpPr>
              <p:spPr bwMode="auto">
                <a:xfrm>
                  <a:off x="3076" y="2227"/>
                  <a:ext cx="1176" cy="105"/>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32" name="Rectangle 161"/>
                <p:cNvSpPr>
                  <a:spLocks noChangeArrowheads="1"/>
                </p:cNvSpPr>
                <p:nvPr/>
              </p:nvSpPr>
              <p:spPr bwMode="auto">
                <a:xfrm>
                  <a:off x="3076" y="2093"/>
                  <a:ext cx="1114" cy="104"/>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33" name="Rectangle 162"/>
                <p:cNvSpPr>
                  <a:spLocks noChangeArrowheads="1"/>
                </p:cNvSpPr>
                <p:nvPr/>
              </p:nvSpPr>
              <p:spPr bwMode="auto">
                <a:xfrm>
                  <a:off x="3076" y="1958"/>
                  <a:ext cx="990" cy="105"/>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34" name="Rectangle 163"/>
                <p:cNvSpPr>
                  <a:spLocks noChangeArrowheads="1"/>
                </p:cNvSpPr>
                <p:nvPr/>
              </p:nvSpPr>
              <p:spPr bwMode="auto">
                <a:xfrm>
                  <a:off x="3076" y="1824"/>
                  <a:ext cx="827" cy="105"/>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35" name="Rectangle 164"/>
                <p:cNvSpPr>
                  <a:spLocks noChangeArrowheads="1"/>
                </p:cNvSpPr>
                <p:nvPr/>
              </p:nvSpPr>
              <p:spPr bwMode="auto">
                <a:xfrm>
                  <a:off x="3076" y="1690"/>
                  <a:ext cx="649" cy="104"/>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36" name="Rectangle 165"/>
                <p:cNvSpPr>
                  <a:spLocks noChangeArrowheads="1"/>
                </p:cNvSpPr>
                <p:nvPr/>
              </p:nvSpPr>
              <p:spPr bwMode="auto">
                <a:xfrm>
                  <a:off x="3076" y="1555"/>
                  <a:ext cx="480" cy="105"/>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37" name="Rectangle 166"/>
                <p:cNvSpPr>
                  <a:spLocks noChangeArrowheads="1"/>
                </p:cNvSpPr>
                <p:nvPr/>
              </p:nvSpPr>
              <p:spPr bwMode="auto">
                <a:xfrm>
                  <a:off x="3076" y="1421"/>
                  <a:ext cx="333" cy="104"/>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38" name="Rectangle 167"/>
                <p:cNvSpPr>
                  <a:spLocks noChangeArrowheads="1"/>
                </p:cNvSpPr>
                <p:nvPr/>
              </p:nvSpPr>
              <p:spPr bwMode="auto">
                <a:xfrm>
                  <a:off x="3076" y="1286"/>
                  <a:ext cx="225" cy="105"/>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39" name="Rectangle 168"/>
                <p:cNvSpPr>
                  <a:spLocks noChangeArrowheads="1"/>
                </p:cNvSpPr>
                <p:nvPr/>
              </p:nvSpPr>
              <p:spPr bwMode="auto">
                <a:xfrm>
                  <a:off x="3076" y="1152"/>
                  <a:ext cx="233" cy="104"/>
                </a:xfrm>
                <a:prstGeom prst="rect">
                  <a:avLst/>
                </a:prstGeom>
                <a:solidFill>
                  <a:srgbClr val="FF0000"/>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740" name="Line 169"/>
                <p:cNvSpPr>
                  <a:spLocks noChangeShapeType="1"/>
                </p:cNvSpPr>
                <p:nvPr/>
              </p:nvSpPr>
              <p:spPr bwMode="auto">
                <a:xfrm flipV="1">
                  <a:off x="2017" y="3557"/>
                  <a:ext cx="1" cy="2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41" name="Line 170"/>
                <p:cNvSpPr>
                  <a:spLocks noChangeShapeType="1"/>
                </p:cNvSpPr>
                <p:nvPr/>
              </p:nvSpPr>
              <p:spPr bwMode="auto">
                <a:xfrm flipV="1">
                  <a:off x="2549" y="3557"/>
                  <a:ext cx="2" cy="2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42" name="Line 171"/>
                <p:cNvSpPr>
                  <a:spLocks noChangeShapeType="1"/>
                </p:cNvSpPr>
                <p:nvPr/>
              </p:nvSpPr>
              <p:spPr bwMode="auto">
                <a:xfrm flipV="1">
                  <a:off x="3076" y="3557"/>
                  <a:ext cx="1" cy="2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43" name="Line 172"/>
                <p:cNvSpPr>
                  <a:spLocks noChangeShapeType="1"/>
                </p:cNvSpPr>
                <p:nvPr/>
              </p:nvSpPr>
              <p:spPr bwMode="auto">
                <a:xfrm flipV="1">
                  <a:off x="3602" y="3557"/>
                  <a:ext cx="2" cy="2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44" name="Line 173"/>
                <p:cNvSpPr>
                  <a:spLocks noChangeShapeType="1"/>
                </p:cNvSpPr>
                <p:nvPr/>
              </p:nvSpPr>
              <p:spPr bwMode="auto">
                <a:xfrm flipV="1">
                  <a:off x="4136" y="3557"/>
                  <a:ext cx="1" cy="2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45" name="Line 174"/>
                <p:cNvSpPr>
                  <a:spLocks noChangeShapeType="1"/>
                </p:cNvSpPr>
                <p:nvPr/>
              </p:nvSpPr>
              <p:spPr bwMode="auto">
                <a:xfrm>
                  <a:off x="3076" y="1137"/>
                  <a:ext cx="1" cy="242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46" name="Line 175"/>
                <p:cNvSpPr>
                  <a:spLocks noChangeShapeType="1"/>
                </p:cNvSpPr>
                <p:nvPr/>
              </p:nvSpPr>
              <p:spPr bwMode="auto">
                <a:xfrm>
                  <a:off x="3053" y="3557"/>
                  <a:ext cx="23"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47" name="Line 176"/>
                <p:cNvSpPr>
                  <a:spLocks noChangeShapeType="1"/>
                </p:cNvSpPr>
                <p:nvPr/>
              </p:nvSpPr>
              <p:spPr bwMode="auto">
                <a:xfrm>
                  <a:off x="3053" y="3422"/>
                  <a:ext cx="23"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48" name="Line 177"/>
                <p:cNvSpPr>
                  <a:spLocks noChangeShapeType="1"/>
                </p:cNvSpPr>
                <p:nvPr/>
              </p:nvSpPr>
              <p:spPr bwMode="auto">
                <a:xfrm>
                  <a:off x="3053" y="3288"/>
                  <a:ext cx="23"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49" name="Line 178"/>
                <p:cNvSpPr>
                  <a:spLocks noChangeShapeType="1"/>
                </p:cNvSpPr>
                <p:nvPr/>
              </p:nvSpPr>
              <p:spPr bwMode="auto">
                <a:xfrm>
                  <a:off x="3053" y="3153"/>
                  <a:ext cx="23" cy="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50" name="Line 179"/>
                <p:cNvSpPr>
                  <a:spLocks noChangeShapeType="1"/>
                </p:cNvSpPr>
                <p:nvPr/>
              </p:nvSpPr>
              <p:spPr bwMode="auto">
                <a:xfrm>
                  <a:off x="3053" y="3019"/>
                  <a:ext cx="23"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51" name="Line 180"/>
                <p:cNvSpPr>
                  <a:spLocks noChangeShapeType="1"/>
                </p:cNvSpPr>
                <p:nvPr/>
              </p:nvSpPr>
              <p:spPr bwMode="auto">
                <a:xfrm>
                  <a:off x="3053" y="2884"/>
                  <a:ext cx="23" cy="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52" name="Line 181"/>
                <p:cNvSpPr>
                  <a:spLocks noChangeShapeType="1"/>
                </p:cNvSpPr>
                <p:nvPr/>
              </p:nvSpPr>
              <p:spPr bwMode="auto">
                <a:xfrm>
                  <a:off x="3053" y="2750"/>
                  <a:ext cx="23"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53" name="Line 182"/>
                <p:cNvSpPr>
                  <a:spLocks noChangeShapeType="1"/>
                </p:cNvSpPr>
                <p:nvPr/>
              </p:nvSpPr>
              <p:spPr bwMode="auto">
                <a:xfrm>
                  <a:off x="3053" y="2616"/>
                  <a:ext cx="23"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54" name="Line 183"/>
                <p:cNvSpPr>
                  <a:spLocks noChangeShapeType="1"/>
                </p:cNvSpPr>
                <p:nvPr/>
              </p:nvSpPr>
              <p:spPr bwMode="auto">
                <a:xfrm>
                  <a:off x="3053" y="2481"/>
                  <a:ext cx="23"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55" name="Line 184"/>
                <p:cNvSpPr>
                  <a:spLocks noChangeShapeType="1"/>
                </p:cNvSpPr>
                <p:nvPr/>
              </p:nvSpPr>
              <p:spPr bwMode="auto">
                <a:xfrm>
                  <a:off x="3053" y="2347"/>
                  <a:ext cx="23"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56" name="Line 185"/>
                <p:cNvSpPr>
                  <a:spLocks noChangeShapeType="1"/>
                </p:cNvSpPr>
                <p:nvPr/>
              </p:nvSpPr>
              <p:spPr bwMode="auto">
                <a:xfrm>
                  <a:off x="3053" y="2212"/>
                  <a:ext cx="23" cy="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57" name="Line 186"/>
                <p:cNvSpPr>
                  <a:spLocks noChangeShapeType="1"/>
                </p:cNvSpPr>
                <p:nvPr/>
              </p:nvSpPr>
              <p:spPr bwMode="auto">
                <a:xfrm>
                  <a:off x="3053" y="2078"/>
                  <a:ext cx="23"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58" name="Line 187"/>
                <p:cNvSpPr>
                  <a:spLocks noChangeShapeType="1"/>
                </p:cNvSpPr>
                <p:nvPr/>
              </p:nvSpPr>
              <p:spPr bwMode="auto">
                <a:xfrm>
                  <a:off x="3053" y="1944"/>
                  <a:ext cx="23"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59" name="Line 188"/>
                <p:cNvSpPr>
                  <a:spLocks noChangeShapeType="1"/>
                </p:cNvSpPr>
                <p:nvPr/>
              </p:nvSpPr>
              <p:spPr bwMode="auto">
                <a:xfrm>
                  <a:off x="3053" y="1809"/>
                  <a:ext cx="23"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60" name="Line 189"/>
                <p:cNvSpPr>
                  <a:spLocks noChangeShapeType="1"/>
                </p:cNvSpPr>
                <p:nvPr/>
              </p:nvSpPr>
              <p:spPr bwMode="auto">
                <a:xfrm>
                  <a:off x="3053" y="1675"/>
                  <a:ext cx="23"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61" name="Line 190"/>
                <p:cNvSpPr>
                  <a:spLocks noChangeShapeType="1"/>
                </p:cNvSpPr>
                <p:nvPr/>
              </p:nvSpPr>
              <p:spPr bwMode="auto">
                <a:xfrm>
                  <a:off x="3053" y="1540"/>
                  <a:ext cx="23" cy="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62" name="Line 191"/>
                <p:cNvSpPr>
                  <a:spLocks noChangeShapeType="1"/>
                </p:cNvSpPr>
                <p:nvPr/>
              </p:nvSpPr>
              <p:spPr bwMode="auto">
                <a:xfrm>
                  <a:off x="3053" y="1406"/>
                  <a:ext cx="23"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63" name="Line 192"/>
                <p:cNvSpPr>
                  <a:spLocks noChangeShapeType="1"/>
                </p:cNvSpPr>
                <p:nvPr/>
              </p:nvSpPr>
              <p:spPr bwMode="auto">
                <a:xfrm>
                  <a:off x="3053" y="1271"/>
                  <a:ext cx="23" cy="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64" name="Line 193"/>
                <p:cNvSpPr>
                  <a:spLocks noChangeShapeType="1"/>
                </p:cNvSpPr>
                <p:nvPr/>
              </p:nvSpPr>
              <p:spPr bwMode="auto">
                <a:xfrm>
                  <a:off x="3053" y="1137"/>
                  <a:ext cx="23"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grpSp>
          <p:grpSp>
            <p:nvGrpSpPr>
              <p:cNvPr id="23576" name="Group 194"/>
              <p:cNvGrpSpPr>
                <a:grpSpLocks/>
              </p:cNvGrpSpPr>
              <p:nvPr/>
            </p:nvGrpSpPr>
            <p:grpSpPr bwMode="auto">
              <a:xfrm>
                <a:off x="1012" y="1128"/>
                <a:ext cx="2950" cy="2448"/>
                <a:chOff x="1607" y="1128"/>
                <a:chExt cx="2950" cy="2448"/>
              </a:xfrm>
            </p:grpSpPr>
            <p:sp>
              <p:nvSpPr>
                <p:cNvPr id="23641" name="Rectangle 195"/>
                <p:cNvSpPr>
                  <a:spLocks noChangeArrowheads="1"/>
                </p:cNvSpPr>
                <p:nvPr/>
              </p:nvSpPr>
              <p:spPr bwMode="auto">
                <a:xfrm>
                  <a:off x="1735" y="3432"/>
                  <a:ext cx="1345" cy="112"/>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42" name="Rectangle 196"/>
                <p:cNvSpPr>
                  <a:spLocks noChangeArrowheads="1"/>
                </p:cNvSpPr>
                <p:nvPr/>
              </p:nvSpPr>
              <p:spPr bwMode="auto">
                <a:xfrm>
                  <a:off x="1684" y="3297"/>
                  <a:ext cx="1396" cy="111"/>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43" name="Rectangle 197"/>
                <p:cNvSpPr>
                  <a:spLocks noChangeArrowheads="1"/>
                </p:cNvSpPr>
                <p:nvPr/>
              </p:nvSpPr>
              <p:spPr bwMode="auto">
                <a:xfrm>
                  <a:off x="1694" y="3162"/>
                  <a:ext cx="1386" cy="112"/>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44" name="Rectangle 198"/>
                <p:cNvSpPr>
                  <a:spLocks noChangeArrowheads="1"/>
                </p:cNvSpPr>
                <p:nvPr/>
              </p:nvSpPr>
              <p:spPr bwMode="auto">
                <a:xfrm>
                  <a:off x="1781" y="3027"/>
                  <a:ext cx="1299" cy="108"/>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45" name="Rectangle 199"/>
                <p:cNvSpPr>
                  <a:spLocks noChangeArrowheads="1"/>
                </p:cNvSpPr>
                <p:nvPr/>
              </p:nvSpPr>
              <p:spPr bwMode="auto">
                <a:xfrm>
                  <a:off x="1886" y="2899"/>
                  <a:ext cx="1194" cy="103"/>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46" name="Rectangle 200"/>
                <p:cNvSpPr>
                  <a:spLocks noChangeArrowheads="1"/>
                </p:cNvSpPr>
                <p:nvPr/>
              </p:nvSpPr>
              <p:spPr bwMode="auto">
                <a:xfrm>
                  <a:off x="1983" y="2763"/>
                  <a:ext cx="1097" cy="111"/>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47" name="Rectangle 201"/>
                <p:cNvSpPr>
                  <a:spLocks noChangeArrowheads="1"/>
                </p:cNvSpPr>
                <p:nvPr/>
              </p:nvSpPr>
              <p:spPr bwMode="auto">
                <a:xfrm>
                  <a:off x="2126" y="2629"/>
                  <a:ext cx="954" cy="108"/>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48" name="Rectangle 202"/>
                <p:cNvSpPr>
                  <a:spLocks noChangeArrowheads="1"/>
                </p:cNvSpPr>
                <p:nvPr/>
              </p:nvSpPr>
              <p:spPr bwMode="auto">
                <a:xfrm>
                  <a:off x="2282" y="2492"/>
                  <a:ext cx="798" cy="111"/>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49" name="Rectangle 203"/>
                <p:cNvSpPr>
                  <a:spLocks noChangeArrowheads="1"/>
                </p:cNvSpPr>
                <p:nvPr/>
              </p:nvSpPr>
              <p:spPr bwMode="auto">
                <a:xfrm>
                  <a:off x="2444" y="2357"/>
                  <a:ext cx="636" cy="110"/>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50" name="Rectangle 204"/>
                <p:cNvSpPr>
                  <a:spLocks noChangeArrowheads="1"/>
                </p:cNvSpPr>
                <p:nvPr/>
              </p:nvSpPr>
              <p:spPr bwMode="auto">
                <a:xfrm>
                  <a:off x="2571" y="2222"/>
                  <a:ext cx="509" cy="111"/>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51" name="Rectangle 205"/>
                <p:cNvSpPr>
                  <a:spLocks noChangeArrowheads="1"/>
                </p:cNvSpPr>
                <p:nvPr/>
              </p:nvSpPr>
              <p:spPr bwMode="auto">
                <a:xfrm>
                  <a:off x="2684" y="2086"/>
                  <a:ext cx="396" cy="109"/>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52" name="Rectangle 206"/>
                <p:cNvSpPr>
                  <a:spLocks noChangeArrowheads="1"/>
                </p:cNvSpPr>
                <p:nvPr/>
              </p:nvSpPr>
              <p:spPr bwMode="auto">
                <a:xfrm>
                  <a:off x="2763" y="1950"/>
                  <a:ext cx="317" cy="110"/>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53" name="Rectangle 207"/>
                <p:cNvSpPr>
                  <a:spLocks noChangeArrowheads="1"/>
                </p:cNvSpPr>
                <p:nvPr/>
              </p:nvSpPr>
              <p:spPr bwMode="auto">
                <a:xfrm>
                  <a:off x="2830" y="1814"/>
                  <a:ext cx="250" cy="111"/>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54" name="Rectangle 208"/>
                <p:cNvSpPr>
                  <a:spLocks noChangeArrowheads="1"/>
                </p:cNvSpPr>
                <p:nvPr/>
              </p:nvSpPr>
              <p:spPr bwMode="auto">
                <a:xfrm>
                  <a:off x="2888" y="1688"/>
                  <a:ext cx="192" cy="102"/>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55" name="Rectangle 209"/>
                <p:cNvSpPr>
                  <a:spLocks noChangeArrowheads="1"/>
                </p:cNvSpPr>
                <p:nvPr/>
              </p:nvSpPr>
              <p:spPr bwMode="auto">
                <a:xfrm>
                  <a:off x="2937" y="1552"/>
                  <a:ext cx="143" cy="109"/>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56" name="Rectangle 210"/>
                <p:cNvSpPr>
                  <a:spLocks noChangeArrowheads="1"/>
                </p:cNvSpPr>
                <p:nvPr/>
              </p:nvSpPr>
              <p:spPr bwMode="auto">
                <a:xfrm>
                  <a:off x="2983" y="1415"/>
                  <a:ext cx="97" cy="111"/>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57" name="Rectangle 211"/>
                <p:cNvSpPr>
                  <a:spLocks noChangeArrowheads="1"/>
                </p:cNvSpPr>
                <p:nvPr/>
              </p:nvSpPr>
              <p:spPr bwMode="auto">
                <a:xfrm>
                  <a:off x="3022" y="1281"/>
                  <a:ext cx="58" cy="110"/>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58" name="Rectangle 212"/>
                <p:cNvSpPr>
                  <a:spLocks noChangeArrowheads="1"/>
                </p:cNvSpPr>
                <p:nvPr/>
              </p:nvSpPr>
              <p:spPr bwMode="auto">
                <a:xfrm>
                  <a:off x="3032" y="1145"/>
                  <a:ext cx="48" cy="112"/>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59" name="Rectangle 213"/>
                <p:cNvSpPr>
                  <a:spLocks noChangeArrowheads="1"/>
                </p:cNvSpPr>
                <p:nvPr/>
              </p:nvSpPr>
              <p:spPr bwMode="auto">
                <a:xfrm>
                  <a:off x="3080" y="3432"/>
                  <a:ext cx="1301" cy="112"/>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60" name="Rectangle 214"/>
                <p:cNvSpPr>
                  <a:spLocks noChangeArrowheads="1"/>
                </p:cNvSpPr>
                <p:nvPr/>
              </p:nvSpPr>
              <p:spPr bwMode="auto">
                <a:xfrm>
                  <a:off x="3080" y="3297"/>
                  <a:ext cx="1348" cy="111"/>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61" name="Rectangle 215"/>
                <p:cNvSpPr>
                  <a:spLocks noChangeArrowheads="1"/>
                </p:cNvSpPr>
                <p:nvPr/>
              </p:nvSpPr>
              <p:spPr bwMode="auto">
                <a:xfrm>
                  <a:off x="3080" y="3162"/>
                  <a:ext cx="1348" cy="112"/>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62" name="Rectangle 216"/>
                <p:cNvSpPr>
                  <a:spLocks noChangeArrowheads="1"/>
                </p:cNvSpPr>
                <p:nvPr/>
              </p:nvSpPr>
              <p:spPr bwMode="auto">
                <a:xfrm>
                  <a:off x="3080" y="3027"/>
                  <a:ext cx="1281" cy="108"/>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63" name="Rectangle 217"/>
                <p:cNvSpPr>
                  <a:spLocks noChangeArrowheads="1"/>
                </p:cNvSpPr>
                <p:nvPr/>
              </p:nvSpPr>
              <p:spPr bwMode="auto">
                <a:xfrm>
                  <a:off x="3080" y="2899"/>
                  <a:ext cx="1195" cy="103"/>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64" name="Rectangle 218"/>
                <p:cNvSpPr>
                  <a:spLocks noChangeArrowheads="1"/>
                </p:cNvSpPr>
                <p:nvPr/>
              </p:nvSpPr>
              <p:spPr bwMode="auto">
                <a:xfrm>
                  <a:off x="3080" y="2763"/>
                  <a:ext cx="1127" cy="111"/>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65" name="Rectangle 219"/>
                <p:cNvSpPr>
                  <a:spLocks noChangeArrowheads="1"/>
                </p:cNvSpPr>
                <p:nvPr/>
              </p:nvSpPr>
              <p:spPr bwMode="auto">
                <a:xfrm>
                  <a:off x="3080" y="2629"/>
                  <a:ext cx="992" cy="108"/>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66" name="Rectangle 220"/>
                <p:cNvSpPr>
                  <a:spLocks noChangeArrowheads="1"/>
                </p:cNvSpPr>
                <p:nvPr/>
              </p:nvSpPr>
              <p:spPr bwMode="auto">
                <a:xfrm>
                  <a:off x="3080" y="2492"/>
                  <a:ext cx="847" cy="111"/>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67" name="Rectangle 221"/>
                <p:cNvSpPr>
                  <a:spLocks noChangeArrowheads="1"/>
                </p:cNvSpPr>
                <p:nvPr/>
              </p:nvSpPr>
              <p:spPr bwMode="auto">
                <a:xfrm>
                  <a:off x="3080" y="2357"/>
                  <a:ext cx="683" cy="110"/>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68" name="Rectangle 222"/>
                <p:cNvSpPr>
                  <a:spLocks noChangeArrowheads="1"/>
                </p:cNvSpPr>
                <p:nvPr/>
              </p:nvSpPr>
              <p:spPr bwMode="auto">
                <a:xfrm>
                  <a:off x="3080" y="2222"/>
                  <a:ext cx="540" cy="111"/>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69" name="Rectangle 223"/>
                <p:cNvSpPr>
                  <a:spLocks noChangeArrowheads="1"/>
                </p:cNvSpPr>
                <p:nvPr/>
              </p:nvSpPr>
              <p:spPr bwMode="auto">
                <a:xfrm>
                  <a:off x="3080" y="2086"/>
                  <a:ext cx="425" cy="109"/>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70" name="Rectangle 224"/>
                <p:cNvSpPr>
                  <a:spLocks noChangeArrowheads="1"/>
                </p:cNvSpPr>
                <p:nvPr/>
              </p:nvSpPr>
              <p:spPr bwMode="auto">
                <a:xfrm>
                  <a:off x="3080" y="1950"/>
                  <a:ext cx="336" cy="110"/>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71" name="Rectangle 225"/>
                <p:cNvSpPr>
                  <a:spLocks noChangeArrowheads="1"/>
                </p:cNvSpPr>
                <p:nvPr/>
              </p:nvSpPr>
              <p:spPr bwMode="auto">
                <a:xfrm>
                  <a:off x="3080" y="1814"/>
                  <a:ext cx="279" cy="111"/>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72" name="Rectangle 226"/>
                <p:cNvSpPr>
                  <a:spLocks noChangeArrowheads="1"/>
                </p:cNvSpPr>
                <p:nvPr/>
              </p:nvSpPr>
              <p:spPr bwMode="auto">
                <a:xfrm>
                  <a:off x="3080" y="1688"/>
                  <a:ext cx="214" cy="102"/>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73" name="Rectangle 227"/>
                <p:cNvSpPr>
                  <a:spLocks noChangeArrowheads="1"/>
                </p:cNvSpPr>
                <p:nvPr/>
              </p:nvSpPr>
              <p:spPr bwMode="auto">
                <a:xfrm>
                  <a:off x="3080" y="1552"/>
                  <a:ext cx="162" cy="109"/>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74" name="Rectangle 228"/>
                <p:cNvSpPr>
                  <a:spLocks noChangeArrowheads="1"/>
                </p:cNvSpPr>
                <p:nvPr/>
              </p:nvSpPr>
              <p:spPr bwMode="auto">
                <a:xfrm>
                  <a:off x="3080" y="1415"/>
                  <a:ext cx="114" cy="111"/>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75" name="Rectangle 229"/>
                <p:cNvSpPr>
                  <a:spLocks noChangeArrowheads="1"/>
                </p:cNvSpPr>
                <p:nvPr/>
              </p:nvSpPr>
              <p:spPr bwMode="auto">
                <a:xfrm>
                  <a:off x="3080" y="1281"/>
                  <a:ext cx="67" cy="110"/>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76" name="Rectangle 230"/>
                <p:cNvSpPr>
                  <a:spLocks noChangeArrowheads="1"/>
                </p:cNvSpPr>
                <p:nvPr/>
              </p:nvSpPr>
              <p:spPr bwMode="auto">
                <a:xfrm>
                  <a:off x="3080" y="1145"/>
                  <a:ext cx="67" cy="112"/>
                </a:xfrm>
                <a:prstGeom prst="rect">
                  <a:avLst/>
                </a:prstGeom>
                <a:solidFill>
                  <a:srgbClr val="3366FF"/>
                </a:solidFill>
                <a:ln w="6350">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77" name="Line 231"/>
                <p:cNvSpPr>
                  <a:spLocks noChangeShapeType="1"/>
                </p:cNvSpPr>
                <p:nvPr/>
              </p:nvSpPr>
              <p:spPr bwMode="auto">
                <a:xfrm flipV="1">
                  <a:off x="1607" y="3552"/>
                  <a:ext cx="3" cy="24"/>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78" name="Line 232"/>
                <p:cNvSpPr>
                  <a:spLocks noChangeShapeType="1"/>
                </p:cNvSpPr>
                <p:nvPr/>
              </p:nvSpPr>
              <p:spPr bwMode="auto">
                <a:xfrm flipV="1">
                  <a:off x="2098" y="3552"/>
                  <a:ext cx="3" cy="24"/>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79" name="Line 233"/>
                <p:cNvSpPr>
                  <a:spLocks noChangeShapeType="1"/>
                </p:cNvSpPr>
                <p:nvPr/>
              </p:nvSpPr>
              <p:spPr bwMode="auto">
                <a:xfrm flipV="1">
                  <a:off x="2589" y="3552"/>
                  <a:ext cx="1" cy="24"/>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80" name="Line 234"/>
                <p:cNvSpPr>
                  <a:spLocks noChangeShapeType="1"/>
                </p:cNvSpPr>
                <p:nvPr/>
              </p:nvSpPr>
              <p:spPr bwMode="auto">
                <a:xfrm flipV="1">
                  <a:off x="3080" y="3552"/>
                  <a:ext cx="1" cy="24"/>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81" name="Line 235"/>
                <p:cNvSpPr>
                  <a:spLocks noChangeShapeType="1"/>
                </p:cNvSpPr>
                <p:nvPr/>
              </p:nvSpPr>
              <p:spPr bwMode="auto">
                <a:xfrm flipV="1">
                  <a:off x="3574" y="3552"/>
                  <a:ext cx="1" cy="24"/>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82" name="Line 236"/>
                <p:cNvSpPr>
                  <a:spLocks noChangeShapeType="1"/>
                </p:cNvSpPr>
                <p:nvPr/>
              </p:nvSpPr>
              <p:spPr bwMode="auto">
                <a:xfrm flipV="1">
                  <a:off x="4063" y="3552"/>
                  <a:ext cx="1" cy="24"/>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83" name="Line 237"/>
                <p:cNvSpPr>
                  <a:spLocks noChangeShapeType="1"/>
                </p:cNvSpPr>
                <p:nvPr/>
              </p:nvSpPr>
              <p:spPr bwMode="auto">
                <a:xfrm flipV="1">
                  <a:off x="4554" y="3552"/>
                  <a:ext cx="3" cy="24"/>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84" name="Line 238"/>
                <p:cNvSpPr>
                  <a:spLocks noChangeShapeType="1"/>
                </p:cNvSpPr>
                <p:nvPr/>
              </p:nvSpPr>
              <p:spPr bwMode="auto">
                <a:xfrm>
                  <a:off x="3080" y="1128"/>
                  <a:ext cx="1" cy="2424"/>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85" name="Line 239"/>
                <p:cNvSpPr>
                  <a:spLocks noChangeShapeType="1"/>
                </p:cNvSpPr>
                <p:nvPr/>
              </p:nvSpPr>
              <p:spPr bwMode="auto">
                <a:xfrm>
                  <a:off x="3052" y="3552"/>
                  <a:ext cx="28" cy="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86" name="Line 240"/>
                <p:cNvSpPr>
                  <a:spLocks noChangeShapeType="1"/>
                </p:cNvSpPr>
                <p:nvPr/>
              </p:nvSpPr>
              <p:spPr bwMode="auto">
                <a:xfrm>
                  <a:off x="3052" y="3416"/>
                  <a:ext cx="28" cy="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87" name="Line 241"/>
                <p:cNvSpPr>
                  <a:spLocks noChangeShapeType="1"/>
                </p:cNvSpPr>
                <p:nvPr/>
              </p:nvSpPr>
              <p:spPr bwMode="auto">
                <a:xfrm>
                  <a:off x="3052" y="3280"/>
                  <a:ext cx="28" cy="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88" name="Line 242"/>
                <p:cNvSpPr>
                  <a:spLocks noChangeShapeType="1"/>
                </p:cNvSpPr>
                <p:nvPr/>
              </p:nvSpPr>
              <p:spPr bwMode="auto">
                <a:xfrm>
                  <a:off x="3052" y="3144"/>
                  <a:ext cx="28" cy="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89" name="Line 243"/>
                <p:cNvSpPr>
                  <a:spLocks noChangeShapeType="1"/>
                </p:cNvSpPr>
                <p:nvPr/>
              </p:nvSpPr>
              <p:spPr bwMode="auto">
                <a:xfrm>
                  <a:off x="3052" y="3010"/>
                  <a:ext cx="28" cy="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90" name="Line 244"/>
                <p:cNvSpPr>
                  <a:spLocks noChangeShapeType="1"/>
                </p:cNvSpPr>
                <p:nvPr/>
              </p:nvSpPr>
              <p:spPr bwMode="auto">
                <a:xfrm>
                  <a:off x="3052" y="2884"/>
                  <a:ext cx="28"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91" name="Line 245"/>
                <p:cNvSpPr>
                  <a:spLocks noChangeShapeType="1"/>
                </p:cNvSpPr>
                <p:nvPr/>
              </p:nvSpPr>
              <p:spPr bwMode="auto">
                <a:xfrm>
                  <a:off x="3052" y="2746"/>
                  <a:ext cx="28" cy="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92" name="Line 246"/>
                <p:cNvSpPr>
                  <a:spLocks noChangeShapeType="1"/>
                </p:cNvSpPr>
                <p:nvPr/>
              </p:nvSpPr>
              <p:spPr bwMode="auto">
                <a:xfrm>
                  <a:off x="3052" y="2612"/>
                  <a:ext cx="28" cy="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93" name="Line 247"/>
                <p:cNvSpPr>
                  <a:spLocks noChangeShapeType="1"/>
                </p:cNvSpPr>
                <p:nvPr/>
              </p:nvSpPr>
              <p:spPr bwMode="auto">
                <a:xfrm>
                  <a:off x="3052" y="2476"/>
                  <a:ext cx="28" cy="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94" name="Line 248"/>
                <p:cNvSpPr>
                  <a:spLocks noChangeShapeType="1"/>
                </p:cNvSpPr>
                <p:nvPr/>
              </p:nvSpPr>
              <p:spPr bwMode="auto">
                <a:xfrm>
                  <a:off x="3052" y="2342"/>
                  <a:ext cx="28"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95" name="Line 249"/>
                <p:cNvSpPr>
                  <a:spLocks noChangeShapeType="1"/>
                </p:cNvSpPr>
                <p:nvPr/>
              </p:nvSpPr>
              <p:spPr bwMode="auto">
                <a:xfrm>
                  <a:off x="3052" y="2204"/>
                  <a:ext cx="28" cy="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96" name="Line 250"/>
                <p:cNvSpPr>
                  <a:spLocks noChangeShapeType="1"/>
                </p:cNvSpPr>
                <p:nvPr/>
              </p:nvSpPr>
              <p:spPr bwMode="auto">
                <a:xfrm>
                  <a:off x="3052" y="2069"/>
                  <a:ext cx="28" cy="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97" name="Line 251"/>
                <p:cNvSpPr>
                  <a:spLocks noChangeShapeType="1"/>
                </p:cNvSpPr>
                <p:nvPr/>
              </p:nvSpPr>
              <p:spPr bwMode="auto">
                <a:xfrm>
                  <a:off x="3052" y="1934"/>
                  <a:ext cx="28" cy="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98" name="Line 252"/>
                <p:cNvSpPr>
                  <a:spLocks noChangeShapeType="1"/>
                </p:cNvSpPr>
                <p:nvPr/>
              </p:nvSpPr>
              <p:spPr bwMode="auto">
                <a:xfrm>
                  <a:off x="3052" y="1799"/>
                  <a:ext cx="28" cy="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99" name="Line 253"/>
                <p:cNvSpPr>
                  <a:spLocks noChangeShapeType="1"/>
                </p:cNvSpPr>
                <p:nvPr/>
              </p:nvSpPr>
              <p:spPr bwMode="auto">
                <a:xfrm>
                  <a:off x="3052" y="1670"/>
                  <a:ext cx="28" cy="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00" name="Line 254"/>
                <p:cNvSpPr>
                  <a:spLocks noChangeShapeType="1"/>
                </p:cNvSpPr>
                <p:nvPr/>
              </p:nvSpPr>
              <p:spPr bwMode="auto">
                <a:xfrm>
                  <a:off x="3052" y="1535"/>
                  <a:ext cx="28" cy="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01" name="Line 255"/>
                <p:cNvSpPr>
                  <a:spLocks noChangeShapeType="1"/>
                </p:cNvSpPr>
                <p:nvPr/>
              </p:nvSpPr>
              <p:spPr bwMode="auto">
                <a:xfrm>
                  <a:off x="3052" y="1400"/>
                  <a:ext cx="28" cy="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02" name="Line 256"/>
                <p:cNvSpPr>
                  <a:spLocks noChangeShapeType="1"/>
                </p:cNvSpPr>
                <p:nvPr/>
              </p:nvSpPr>
              <p:spPr bwMode="auto">
                <a:xfrm>
                  <a:off x="3052" y="1262"/>
                  <a:ext cx="28" cy="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703" name="Line 257"/>
                <p:cNvSpPr>
                  <a:spLocks noChangeShapeType="1"/>
                </p:cNvSpPr>
                <p:nvPr/>
              </p:nvSpPr>
              <p:spPr bwMode="auto">
                <a:xfrm>
                  <a:off x="3052" y="1128"/>
                  <a:ext cx="28" cy="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grpSp>
          <p:grpSp>
            <p:nvGrpSpPr>
              <p:cNvPr id="23577" name="Group 258"/>
              <p:cNvGrpSpPr>
                <a:grpSpLocks/>
              </p:cNvGrpSpPr>
              <p:nvPr/>
            </p:nvGrpSpPr>
            <p:grpSpPr bwMode="auto">
              <a:xfrm>
                <a:off x="869" y="1145"/>
                <a:ext cx="3241" cy="2427"/>
                <a:chOff x="1464" y="1145"/>
                <a:chExt cx="3241" cy="2427"/>
              </a:xfrm>
            </p:grpSpPr>
            <p:sp>
              <p:nvSpPr>
                <p:cNvPr id="23578" name="Rectangle 259"/>
                <p:cNvSpPr>
                  <a:spLocks noChangeArrowheads="1"/>
                </p:cNvSpPr>
                <p:nvPr/>
              </p:nvSpPr>
              <p:spPr bwMode="auto">
                <a:xfrm>
                  <a:off x="1654" y="3427"/>
                  <a:ext cx="1430" cy="105"/>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579" name="Rectangle 260"/>
                <p:cNvSpPr>
                  <a:spLocks noChangeArrowheads="1"/>
                </p:cNvSpPr>
                <p:nvPr/>
              </p:nvSpPr>
              <p:spPr bwMode="auto">
                <a:xfrm>
                  <a:off x="1820" y="3298"/>
                  <a:ext cx="1264" cy="97"/>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580" name="Rectangle 261"/>
                <p:cNvSpPr>
                  <a:spLocks noChangeArrowheads="1"/>
                </p:cNvSpPr>
                <p:nvPr/>
              </p:nvSpPr>
              <p:spPr bwMode="auto">
                <a:xfrm>
                  <a:off x="2017" y="3161"/>
                  <a:ext cx="1067" cy="105"/>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581" name="Rectangle 262"/>
                <p:cNvSpPr>
                  <a:spLocks noChangeArrowheads="1"/>
                </p:cNvSpPr>
                <p:nvPr/>
              </p:nvSpPr>
              <p:spPr bwMode="auto">
                <a:xfrm>
                  <a:off x="2222" y="3032"/>
                  <a:ext cx="862" cy="96"/>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582" name="Rectangle 263"/>
                <p:cNvSpPr>
                  <a:spLocks noChangeArrowheads="1"/>
                </p:cNvSpPr>
                <p:nvPr/>
              </p:nvSpPr>
              <p:spPr bwMode="auto">
                <a:xfrm>
                  <a:off x="2421" y="2895"/>
                  <a:ext cx="663" cy="104"/>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583" name="Rectangle 264"/>
                <p:cNvSpPr>
                  <a:spLocks noChangeArrowheads="1"/>
                </p:cNvSpPr>
                <p:nvPr/>
              </p:nvSpPr>
              <p:spPr bwMode="auto">
                <a:xfrm>
                  <a:off x="2570" y="2766"/>
                  <a:ext cx="514" cy="96"/>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584" name="Rectangle 265"/>
                <p:cNvSpPr>
                  <a:spLocks noChangeArrowheads="1"/>
                </p:cNvSpPr>
                <p:nvPr/>
              </p:nvSpPr>
              <p:spPr bwMode="auto">
                <a:xfrm>
                  <a:off x="2665" y="2628"/>
                  <a:ext cx="419" cy="105"/>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585" name="Rectangle 266"/>
                <p:cNvSpPr>
                  <a:spLocks noChangeArrowheads="1"/>
                </p:cNvSpPr>
                <p:nvPr/>
              </p:nvSpPr>
              <p:spPr bwMode="auto">
                <a:xfrm>
                  <a:off x="2736" y="2499"/>
                  <a:ext cx="348" cy="97"/>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586" name="Rectangle 267"/>
                <p:cNvSpPr>
                  <a:spLocks noChangeArrowheads="1"/>
                </p:cNvSpPr>
                <p:nvPr/>
              </p:nvSpPr>
              <p:spPr bwMode="auto">
                <a:xfrm>
                  <a:off x="2792" y="2362"/>
                  <a:ext cx="292" cy="105"/>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587" name="Rectangle 268"/>
                <p:cNvSpPr>
                  <a:spLocks noChangeArrowheads="1"/>
                </p:cNvSpPr>
                <p:nvPr/>
              </p:nvSpPr>
              <p:spPr bwMode="auto">
                <a:xfrm>
                  <a:off x="2839" y="2225"/>
                  <a:ext cx="245" cy="105"/>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588" name="Rectangle 269"/>
                <p:cNvSpPr>
                  <a:spLocks noChangeArrowheads="1"/>
                </p:cNvSpPr>
                <p:nvPr/>
              </p:nvSpPr>
              <p:spPr bwMode="auto">
                <a:xfrm>
                  <a:off x="2887" y="2096"/>
                  <a:ext cx="197" cy="97"/>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589" name="Rectangle 270"/>
                <p:cNvSpPr>
                  <a:spLocks noChangeArrowheads="1"/>
                </p:cNvSpPr>
                <p:nvPr/>
              </p:nvSpPr>
              <p:spPr bwMode="auto">
                <a:xfrm>
                  <a:off x="2926" y="1959"/>
                  <a:ext cx="158" cy="105"/>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590" name="Rectangle 271"/>
                <p:cNvSpPr>
                  <a:spLocks noChangeArrowheads="1"/>
                </p:cNvSpPr>
                <p:nvPr/>
              </p:nvSpPr>
              <p:spPr bwMode="auto">
                <a:xfrm>
                  <a:off x="2949" y="1830"/>
                  <a:ext cx="135" cy="97"/>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591" name="Rectangle 272"/>
                <p:cNvSpPr>
                  <a:spLocks noChangeArrowheads="1"/>
                </p:cNvSpPr>
                <p:nvPr/>
              </p:nvSpPr>
              <p:spPr bwMode="auto">
                <a:xfrm>
                  <a:off x="2966" y="1693"/>
                  <a:ext cx="118" cy="105"/>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592" name="Rectangle 273"/>
                <p:cNvSpPr>
                  <a:spLocks noChangeArrowheads="1"/>
                </p:cNvSpPr>
                <p:nvPr/>
              </p:nvSpPr>
              <p:spPr bwMode="auto">
                <a:xfrm>
                  <a:off x="2997" y="1564"/>
                  <a:ext cx="87" cy="97"/>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593" name="Rectangle 274"/>
                <p:cNvSpPr>
                  <a:spLocks noChangeArrowheads="1"/>
                </p:cNvSpPr>
                <p:nvPr/>
              </p:nvSpPr>
              <p:spPr bwMode="auto">
                <a:xfrm>
                  <a:off x="3020" y="1427"/>
                  <a:ext cx="64" cy="105"/>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594" name="Rectangle 275"/>
                <p:cNvSpPr>
                  <a:spLocks noChangeArrowheads="1"/>
                </p:cNvSpPr>
                <p:nvPr/>
              </p:nvSpPr>
              <p:spPr bwMode="auto">
                <a:xfrm>
                  <a:off x="3053" y="1298"/>
                  <a:ext cx="31" cy="97"/>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595" name="Rectangle 276"/>
                <p:cNvSpPr>
                  <a:spLocks noChangeArrowheads="1"/>
                </p:cNvSpPr>
                <p:nvPr/>
              </p:nvSpPr>
              <p:spPr bwMode="auto">
                <a:xfrm>
                  <a:off x="3060" y="1161"/>
                  <a:ext cx="24" cy="105"/>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596" name="Rectangle 277"/>
                <p:cNvSpPr>
                  <a:spLocks noChangeArrowheads="1"/>
                </p:cNvSpPr>
                <p:nvPr/>
              </p:nvSpPr>
              <p:spPr bwMode="auto">
                <a:xfrm>
                  <a:off x="3084" y="3427"/>
                  <a:ext cx="1390" cy="105"/>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597" name="Rectangle 278"/>
                <p:cNvSpPr>
                  <a:spLocks noChangeArrowheads="1"/>
                </p:cNvSpPr>
                <p:nvPr/>
              </p:nvSpPr>
              <p:spPr bwMode="auto">
                <a:xfrm>
                  <a:off x="3084" y="3298"/>
                  <a:ext cx="1233" cy="97"/>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598" name="Rectangle 279"/>
                <p:cNvSpPr>
                  <a:spLocks noChangeArrowheads="1"/>
                </p:cNvSpPr>
                <p:nvPr/>
              </p:nvSpPr>
              <p:spPr bwMode="auto">
                <a:xfrm>
                  <a:off x="3084" y="3161"/>
                  <a:ext cx="1050" cy="105"/>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599" name="Rectangle 280"/>
                <p:cNvSpPr>
                  <a:spLocks noChangeArrowheads="1"/>
                </p:cNvSpPr>
                <p:nvPr/>
              </p:nvSpPr>
              <p:spPr bwMode="auto">
                <a:xfrm>
                  <a:off x="3084" y="3032"/>
                  <a:ext cx="853" cy="96"/>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00" name="Rectangle 281"/>
                <p:cNvSpPr>
                  <a:spLocks noChangeArrowheads="1"/>
                </p:cNvSpPr>
                <p:nvPr/>
              </p:nvSpPr>
              <p:spPr bwMode="auto">
                <a:xfrm>
                  <a:off x="3084" y="2895"/>
                  <a:ext cx="671" cy="104"/>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01" name="Rectangle 282"/>
                <p:cNvSpPr>
                  <a:spLocks noChangeArrowheads="1"/>
                </p:cNvSpPr>
                <p:nvPr/>
              </p:nvSpPr>
              <p:spPr bwMode="auto">
                <a:xfrm>
                  <a:off x="3084" y="2766"/>
                  <a:ext cx="522" cy="96"/>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02" name="Rectangle 283"/>
                <p:cNvSpPr>
                  <a:spLocks noChangeArrowheads="1"/>
                </p:cNvSpPr>
                <p:nvPr/>
              </p:nvSpPr>
              <p:spPr bwMode="auto">
                <a:xfrm>
                  <a:off x="3084" y="2628"/>
                  <a:ext cx="427" cy="105"/>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03" name="Rectangle 284"/>
                <p:cNvSpPr>
                  <a:spLocks noChangeArrowheads="1"/>
                </p:cNvSpPr>
                <p:nvPr/>
              </p:nvSpPr>
              <p:spPr bwMode="auto">
                <a:xfrm>
                  <a:off x="3084" y="2499"/>
                  <a:ext cx="356" cy="97"/>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04" name="Rectangle 285"/>
                <p:cNvSpPr>
                  <a:spLocks noChangeArrowheads="1"/>
                </p:cNvSpPr>
                <p:nvPr/>
              </p:nvSpPr>
              <p:spPr bwMode="auto">
                <a:xfrm>
                  <a:off x="3084" y="2362"/>
                  <a:ext cx="300" cy="105"/>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05" name="Rectangle 286"/>
                <p:cNvSpPr>
                  <a:spLocks noChangeArrowheads="1"/>
                </p:cNvSpPr>
                <p:nvPr/>
              </p:nvSpPr>
              <p:spPr bwMode="auto">
                <a:xfrm>
                  <a:off x="3084" y="2225"/>
                  <a:ext cx="253" cy="105"/>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06" name="Rectangle 287"/>
                <p:cNvSpPr>
                  <a:spLocks noChangeArrowheads="1"/>
                </p:cNvSpPr>
                <p:nvPr/>
              </p:nvSpPr>
              <p:spPr bwMode="auto">
                <a:xfrm>
                  <a:off x="3084" y="2096"/>
                  <a:ext cx="205" cy="97"/>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07" name="Rectangle 288"/>
                <p:cNvSpPr>
                  <a:spLocks noChangeArrowheads="1"/>
                </p:cNvSpPr>
                <p:nvPr/>
              </p:nvSpPr>
              <p:spPr bwMode="auto">
                <a:xfrm>
                  <a:off x="3084" y="1959"/>
                  <a:ext cx="166" cy="105"/>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08" name="Rectangle 289"/>
                <p:cNvSpPr>
                  <a:spLocks noChangeArrowheads="1"/>
                </p:cNvSpPr>
                <p:nvPr/>
              </p:nvSpPr>
              <p:spPr bwMode="auto">
                <a:xfrm>
                  <a:off x="3084" y="1830"/>
                  <a:ext cx="150" cy="97"/>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09" name="Rectangle 290"/>
                <p:cNvSpPr>
                  <a:spLocks noChangeArrowheads="1"/>
                </p:cNvSpPr>
                <p:nvPr/>
              </p:nvSpPr>
              <p:spPr bwMode="auto">
                <a:xfrm>
                  <a:off x="3084" y="1693"/>
                  <a:ext cx="134" cy="105"/>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10" name="Rectangle 291"/>
                <p:cNvSpPr>
                  <a:spLocks noChangeArrowheads="1"/>
                </p:cNvSpPr>
                <p:nvPr/>
              </p:nvSpPr>
              <p:spPr bwMode="auto">
                <a:xfrm>
                  <a:off x="3084" y="1564"/>
                  <a:ext cx="103" cy="97"/>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11" name="Rectangle 292"/>
                <p:cNvSpPr>
                  <a:spLocks noChangeArrowheads="1"/>
                </p:cNvSpPr>
                <p:nvPr/>
              </p:nvSpPr>
              <p:spPr bwMode="auto">
                <a:xfrm>
                  <a:off x="3084" y="1427"/>
                  <a:ext cx="71" cy="105"/>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12" name="Rectangle 293"/>
                <p:cNvSpPr>
                  <a:spLocks noChangeArrowheads="1"/>
                </p:cNvSpPr>
                <p:nvPr/>
              </p:nvSpPr>
              <p:spPr bwMode="auto">
                <a:xfrm>
                  <a:off x="3084" y="1298"/>
                  <a:ext cx="39" cy="97"/>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13" name="Rectangle 294"/>
                <p:cNvSpPr>
                  <a:spLocks noChangeArrowheads="1"/>
                </p:cNvSpPr>
                <p:nvPr/>
              </p:nvSpPr>
              <p:spPr bwMode="auto">
                <a:xfrm>
                  <a:off x="3084" y="1161"/>
                  <a:ext cx="23" cy="105"/>
                </a:xfrm>
                <a:prstGeom prst="rect">
                  <a:avLst/>
                </a:prstGeom>
                <a:solidFill>
                  <a:srgbClr val="FFFFFF"/>
                </a:solidFill>
                <a:ln w="9525">
                  <a:solidFill>
                    <a:schemeClr val="tx1"/>
                  </a:solidFill>
                  <a:miter lim="800000"/>
                  <a:headEnd/>
                  <a:tailEnd/>
                </a:ln>
              </p:spPr>
              <p:txBody>
                <a:bodyPr/>
                <a:lstStyle/>
                <a:p>
                  <a:pPr defTabSz="457200" fontAlgn="base">
                    <a:spcBef>
                      <a:spcPct val="0"/>
                    </a:spcBef>
                    <a:spcAft>
                      <a:spcPct val="0"/>
                    </a:spcAft>
                  </a:pPr>
                  <a:endParaRPr lang="en-US">
                    <a:solidFill>
                      <a:prstClr val="white"/>
                    </a:solidFill>
                    <a:cs typeface="Arial" pitchFamily="34" charset="0"/>
                  </a:endParaRPr>
                </a:p>
              </p:txBody>
            </p:sp>
            <p:sp>
              <p:nvSpPr>
                <p:cNvPr id="23614" name="Line 295"/>
                <p:cNvSpPr>
                  <a:spLocks noChangeShapeType="1"/>
                </p:cNvSpPr>
                <p:nvPr/>
              </p:nvSpPr>
              <p:spPr bwMode="auto">
                <a:xfrm>
                  <a:off x="1464" y="3548"/>
                  <a:ext cx="3240"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15" name="Line 296"/>
                <p:cNvSpPr>
                  <a:spLocks noChangeShapeType="1"/>
                </p:cNvSpPr>
                <p:nvPr/>
              </p:nvSpPr>
              <p:spPr bwMode="auto">
                <a:xfrm flipV="1">
                  <a:off x="2001" y="3548"/>
                  <a:ext cx="2" cy="24"/>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16" name="Line 297"/>
                <p:cNvSpPr>
                  <a:spLocks noChangeShapeType="1"/>
                </p:cNvSpPr>
                <p:nvPr/>
              </p:nvSpPr>
              <p:spPr bwMode="auto">
                <a:xfrm flipV="1">
                  <a:off x="2547" y="3548"/>
                  <a:ext cx="1" cy="24"/>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17" name="Line 298"/>
                <p:cNvSpPr>
                  <a:spLocks noChangeShapeType="1"/>
                </p:cNvSpPr>
                <p:nvPr/>
              </p:nvSpPr>
              <p:spPr bwMode="auto">
                <a:xfrm flipV="1">
                  <a:off x="3084" y="3548"/>
                  <a:ext cx="1" cy="24"/>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18" name="Line 299"/>
                <p:cNvSpPr>
                  <a:spLocks noChangeShapeType="1"/>
                </p:cNvSpPr>
                <p:nvPr/>
              </p:nvSpPr>
              <p:spPr bwMode="auto">
                <a:xfrm flipV="1">
                  <a:off x="3621" y="3548"/>
                  <a:ext cx="1" cy="24"/>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19" name="Line 300"/>
                <p:cNvSpPr>
                  <a:spLocks noChangeShapeType="1"/>
                </p:cNvSpPr>
                <p:nvPr/>
              </p:nvSpPr>
              <p:spPr bwMode="auto">
                <a:xfrm flipV="1">
                  <a:off x="4166" y="3548"/>
                  <a:ext cx="2" cy="24"/>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20" name="Line 301"/>
                <p:cNvSpPr>
                  <a:spLocks noChangeShapeType="1"/>
                </p:cNvSpPr>
                <p:nvPr/>
              </p:nvSpPr>
              <p:spPr bwMode="auto">
                <a:xfrm flipV="1">
                  <a:off x="4704" y="3548"/>
                  <a:ext cx="1" cy="24"/>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21" name="Line 302"/>
                <p:cNvSpPr>
                  <a:spLocks noChangeShapeType="1"/>
                </p:cNvSpPr>
                <p:nvPr/>
              </p:nvSpPr>
              <p:spPr bwMode="auto">
                <a:xfrm>
                  <a:off x="3084" y="1145"/>
                  <a:ext cx="1" cy="240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22" name="Line 303"/>
                <p:cNvSpPr>
                  <a:spLocks noChangeShapeType="1"/>
                </p:cNvSpPr>
                <p:nvPr/>
              </p:nvSpPr>
              <p:spPr bwMode="auto">
                <a:xfrm>
                  <a:off x="3060" y="3548"/>
                  <a:ext cx="24"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23" name="Line 304"/>
                <p:cNvSpPr>
                  <a:spLocks noChangeShapeType="1"/>
                </p:cNvSpPr>
                <p:nvPr/>
              </p:nvSpPr>
              <p:spPr bwMode="auto">
                <a:xfrm>
                  <a:off x="3060" y="3411"/>
                  <a:ext cx="24"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24" name="Line 305"/>
                <p:cNvSpPr>
                  <a:spLocks noChangeShapeType="1"/>
                </p:cNvSpPr>
                <p:nvPr/>
              </p:nvSpPr>
              <p:spPr bwMode="auto">
                <a:xfrm>
                  <a:off x="3060" y="3282"/>
                  <a:ext cx="24"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25" name="Line 306"/>
                <p:cNvSpPr>
                  <a:spLocks noChangeShapeType="1"/>
                </p:cNvSpPr>
                <p:nvPr/>
              </p:nvSpPr>
              <p:spPr bwMode="auto">
                <a:xfrm>
                  <a:off x="3060" y="3145"/>
                  <a:ext cx="24"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26" name="Line 307"/>
                <p:cNvSpPr>
                  <a:spLocks noChangeShapeType="1"/>
                </p:cNvSpPr>
                <p:nvPr/>
              </p:nvSpPr>
              <p:spPr bwMode="auto">
                <a:xfrm>
                  <a:off x="3060" y="3016"/>
                  <a:ext cx="24"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27" name="Line 308"/>
                <p:cNvSpPr>
                  <a:spLocks noChangeShapeType="1"/>
                </p:cNvSpPr>
                <p:nvPr/>
              </p:nvSpPr>
              <p:spPr bwMode="auto">
                <a:xfrm>
                  <a:off x="3060" y="2878"/>
                  <a:ext cx="24" cy="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28" name="Line 309"/>
                <p:cNvSpPr>
                  <a:spLocks noChangeShapeType="1"/>
                </p:cNvSpPr>
                <p:nvPr/>
              </p:nvSpPr>
              <p:spPr bwMode="auto">
                <a:xfrm>
                  <a:off x="3060" y="2749"/>
                  <a:ext cx="24" cy="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29" name="Line 310"/>
                <p:cNvSpPr>
                  <a:spLocks noChangeShapeType="1"/>
                </p:cNvSpPr>
                <p:nvPr/>
              </p:nvSpPr>
              <p:spPr bwMode="auto">
                <a:xfrm>
                  <a:off x="3060" y="2612"/>
                  <a:ext cx="24" cy="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30" name="Line 311"/>
                <p:cNvSpPr>
                  <a:spLocks noChangeShapeType="1"/>
                </p:cNvSpPr>
                <p:nvPr/>
              </p:nvSpPr>
              <p:spPr bwMode="auto">
                <a:xfrm>
                  <a:off x="3060" y="2483"/>
                  <a:ext cx="24" cy="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31" name="Line 312"/>
                <p:cNvSpPr>
                  <a:spLocks noChangeShapeType="1"/>
                </p:cNvSpPr>
                <p:nvPr/>
              </p:nvSpPr>
              <p:spPr bwMode="auto">
                <a:xfrm>
                  <a:off x="3060" y="2346"/>
                  <a:ext cx="24" cy="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32" name="Line 313"/>
                <p:cNvSpPr>
                  <a:spLocks noChangeShapeType="1"/>
                </p:cNvSpPr>
                <p:nvPr/>
              </p:nvSpPr>
              <p:spPr bwMode="auto">
                <a:xfrm>
                  <a:off x="3060" y="2209"/>
                  <a:ext cx="24"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33" name="Line 314"/>
                <p:cNvSpPr>
                  <a:spLocks noChangeShapeType="1"/>
                </p:cNvSpPr>
                <p:nvPr/>
              </p:nvSpPr>
              <p:spPr bwMode="auto">
                <a:xfrm>
                  <a:off x="3060" y="2080"/>
                  <a:ext cx="24"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34" name="Line 315"/>
                <p:cNvSpPr>
                  <a:spLocks noChangeShapeType="1"/>
                </p:cNvSpPr>
                <p:nvPr/>
              </p:nvSpPr>
              <p:spPr bwMode="auto">
                <a:xfrm>
                  <a:off x="3060" y="1943"/>
                  <a:ext cx="24"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35" name="Line 316"/>
                <p:cNvSpPr>
                  <a:spLocks noChangeShapeType="1"/>
                </p:cNvSpPr>
                <p:nvPr/>
              </p:nvSpPr>
              <p:spPr bwMode="auto">
                <a:xfrm>
                  <a:off x="3060" y="1814"/>
                  <a:ext cx="24"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36" name="Line 317"/>
                <p:cNvSpPr>
                  <a:spLocks noChangeShapeType="1"/>
                </p:cNvSpPr>
                <p:nvPr/>
              </p:nvSpPr>
              <p:spPr bwMode="auto">
                <a:xfrm>
                  <a:off x="3060" y="1677"/>
                  <a:ext cx="24"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37" name="Line 318"/>
                <p:cNvSpPr>
                  <a:spLocks noChangeShapeType="1"/>
                </p:cNvSpPr>
                <p:nvPr/>
              </p:nvSpPr>
              <p:spPr bwMode="auto">
                <a:xfrm>
                  <a:off x="3060" y="1548"/>
                  <a:ext cx="24"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38" name="Line 319"/>
                <p:cNvSpPr>
                  <a:spLocks noChangeShapeType="1"/>
                </p:cNvSpPr>
                <p:nvPr/>
              </p:nvSpPr>
              <p:spPr bwMode="auto">
                <a:xfrm>
                  <a:off x="3060" y="1411"/>
                  <a:ext cx="24"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39" name="Line 320"/>
                <p:cNvSpPr>
                  <a:spLocks noChangeShapeType="1"/>
                </p:cNvSpPr>
                <p:nvPr/>
              </p:nvSpPr>
              <p:spPr bwMode="auto">
                <a:xfrm>
                  <a:off x="3060" y="1282"/>
                  <a:ext cx="24"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sp>
              <p:nvSpPr>
                <p:cNvPr id="23640" name="Line 321"/>
                <p:cNvSpPr>
                  <a:spLocks noChangeShapeType="1"/>
                </p:cNvSpPr>
                <p:nvPr/>
              </p:nvSpPr>
              <p:spPr bwMode="auto">
                <a:xfrm>
                  <a:off x="3060" y="1145"/>
                  <a:ext cx="24"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s-MX">
                    <a:solidFill>
                      <a:prstClr val="white"/>
                    </a:solidFill>
                    <a:latin typeface="Arial" pitchFamily="34" charset="0"/>
                    <a:cs typeface="Arial" pitchFamily="34" charset="0"/>
                  </a:endParaRPr>
                </a:p>
              </p:txBody>
            </p:sp>
          </p:grpSp>
        </p:grpSp>
        <p:sp>
          <p:nvSpPr>
            <p:cNvPr id="54594" name="Text Box 322"/>
            <p:cNvSpPr txBox="1">
              <a:spLocks noChangeArrowheads="1"/>
            </p:cNvSpPr>
            <p:nvPr/>
          </p:nvSpPr>
          <p:spPr bwMode="auto">
            <a:xfrm>
              <a:off x="3773" y="3446"/>
              <a:ext cx="116" cy="107"/>
            </a:xfrm>
            <a:prstGeom prst="rect">
              <a:avLst/>
            </a:prstGeom>
            <a:solidFill>
              <a:srgbClr val="0066FF"/>
            </a:solidFill>
            <a:ln w="50800">
              <a:noFill/>
              <a:miter lim="800000"/>
              <a:headEnd/>
              <a:tailEnd/>
            </a:ln>
            <a:effectLst>
              <a:outerShdw dist="107763" dir="2700000" algn="ctr" rotWithShape="0">
                <a:schemeClr val="bg2"/>
              </a:outerShdw>
            </a:effectLst>
          </p:spPr>
          <p:txBody>
            <a:bodyPr anchor="ctr">
              <a:spAutoFit/>
            </a:bodyPr>
            <a:lstStyle/>
            <a:p>
              <a:pPr algn="ctr" defTabSz="457200" eaLnBrk="0" hangingPunct="0">
                <a:spcBef>
                  <a:spcPct val="50000"/>
                </a:spcBef>
                <a:defRPr/>
              </a:pPr>
              <a:endParaRPr lang="es-ES" sz="500" i="1">
                <a:solidFill>
                  <a:prstClr val="white"/>
                </a:solidFill>
                <a:latin typeface="Times New Roman" pitchFamily="18" charset="0"/>
                <a:cs typeface="Arial" pitchFamily="34" charset="0"/>
              </a:endParaRPr>
            </a:p>
          </p:txBody>
        </p:sp>
        <p:sp>
          <p:nvSpPr>
            <p:cNvPr id="54595" name="Text Box 323"/>
            <p:cNvSpPr txBox="1">
              <a:spLocks noChangeArrowheads="1"/>
            </p:cNvSpPr>
            <p:nvPr/>
          </p:nvSpPr>
          <p:spPr bwMode="auto">
            <a:xfrm>
              <a:off x="1037" y="3408"/>
              <a:ext cx="116" cy="107"/>
            </a:xfrm>
            <a:prstGeom prst="rect">
              <a:avLst/>
            </a:prstGeom>
            <a:solidFill>
              <a:srgbClr val="0066FF"/>
            </a:solidFill>
            <a:ln w="50800">
              <a:noFill/>
              <a:miter lim="800000"/>
              <a:headEnd/>
              <a:tailEnd/>
            </a:ln>
            <a:effectLst>
              <a:outerShdw dist="107763" dir="2700000" algn="ctr" rotWithShape="0">
                <a:schemeClr val="bg2"/>
              </a:outerShdw>
            </a:effectLst>
          </p:spPr>
          <p:txBody>
            <a:bodyPr anchor="ctr">
              <a:spAutoFit/>
            </a:bodyPr>
            <a:lstStyle/>
            <a:p>
              <a:pPr algn="ctr" defTabSz="457200" eaLnBrk="0" hangingPunct="0">
                <a:spcBef>
                  <a:spcPct val="50000"/>
                </a:spcBef>
                <a:defRPr/>
              </a:pPr>
              <a:endParaRPr lang="es-ES" sz="500" i="1">
                <a:solidFill>
                  <a:prstClr val="white"/>
                </a:solidFill>
                <a:latin typeface="Times New Roman" pitchFamily="18" charset="0"/>
                <a:cs typeface="Arial" pitchFamily="34" charset="0"/>
              </a:endParaRPr>
            </a:p>
          </p:txBody>
        </p:sp>
      </p:grpSp>
      <p:pic>
        <p:nvPicPr>
          <p:cNvPr id="23559" name="Picture 3" descr="SALUD_Firma_RGB_Gran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8852" y="372114"/>
            <a:ext cx="1030514" cy="7728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3" name="2 Abrir corchete"/>
          <p:cNvSpPr/>
          <p:nvPr/>
        </p:nvSpPr>
        <p:spPr>
          <a:xfrm>
            <a:off x="1142948" y="2886185"/>
            <a:ext cx="216024" cy="2024063"/>
          </a:xfrm>
          <a:prstGeom prst="leftBracket">
            <a:avLst/>
          </a:prstGeom>
          <a:ln w="31750" cmpd="sng">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s-MX" b="1" dirty="0">
              <a:solidFill>
                <a:prstClr val="white"/>
              </a:solidFill>
            </a:endParaRPr>
          </a:p>
        </p:txBody>
      </p:sp>
      <p:sp>
        <p:nvSpPr>
          <p:cNvPr id="327" name="326 CuadroTexto"/>
          <p:cNvSpPr txBox="1"/>
          <p:nvPr/>
        </p:nvSpPr>
        <p:spPr>
          <a:xfrm>
            <a:off x="323529" y="6427342"/>
            <a:ext cx="8820472" cy="430887"/>
          </a:xfrm>
          <a:prstGeom prst="rect">
            <a:avLst/>
          </a:prstGeom>
          <a:noFill/>
        </p:spPr>
        <p:txBody>
          <a:bodyPr wrap="square" rtlCol="0">
            <a:spAutoFit/>
          </a:bodyPr>
          <a:lstStyle/>
          <a:p>
            <a:pPr algn="r" defTabSz="457200"/>
            <a:r>
              <a:rPr lang="es-MX" sz="1100" dirty="0">
                <a:solidFill>
                  <a:prstClr val="white"/>
                </a:solidFill>
                <a:latin typeface="Calibri" panose="020F0502020204030204" pitchFamily="34" charset="0"/>
              </a:rPr>
              <a:t>Los estudiantes de medicina del CUCS de la  UdG , diagnostico de competencias básicas durante su formación profesional.</a:t>
            </a:r>
          </a:p>
          <a:p>
            <a:pPr algn="r" defTabSz="457200"/>
            <a:r>
              <a:rPr lang="es-MX" sz="1100" dirty="0" err="1">
                <a:solidFill>
                  <a:prstClr val="white"/>
                </a:solidFill>
                <a:latin typeface="Calibri" panose="020F0502020204030204" pitchFamily="34" charset="0"/>
              </a:rPr>
              <a:t>Dr</a:t>
            </a:r>
            <a:r>
              <a:rPr lang="es-MX" sz="1100" dirty="0">
                <a:solidFill>
                  <a:prstClr val="white"/>
                </a:solidFill>
                <a:latin typeface="Calibri" panose="020F0502020204030204" pitchFamily="34" charset="0"/>
              </a:rPr>
              <a:t> .Juan Victor Manuel Lara Velez   </a:t>
            </a:r>
          </a:p>
        </p:txBody>
      </p:sp>
      <p:pic>
        <p:nvPicPr>
          <p:cNvPr id="328" name="Imagen 3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477" y="206105"/>
            <a:ext cx="808217" cy="1104904"/>
          </a:xfrm>
          <a:prstGeom prst="rect">
            <a:avLst/>
          </a:prstGeom>
        </p:spPr>
      </p:pic>
    </p:spTree>
    <p:extLst>
      <p:ext uri="{BB962C8B-B14F-4D97-AF65-F5344CB8AC3E}">
        <p14:creationId xmlns:p14="http://schemas.microsoft.com/office/powerpoint/2010/main" val="109986323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p:cNvGrpSpPr>
            <a:grpSpLocks/>
          </p:cNvGrpSpPr>
          <p:nvPr/>
        </p:nvGrpSpPr>
        <p:grpSpPr bwMode="auto">
          <a:xfrm>
            <a:off x="131171" y="353230"/>
            <a:ext cx="8620125" cy="5816600"/>
            <a:chOff x="160" y="532"/>
            <a:chExt cx="5430" cy="3664"/>
          </a:xfrm>
        </p:grpSpPr>
        <p:sp>
          <p:nvSpPr>
            <p:cNvPr id="7" name="AutoShape 3"/>
            <p:cNvSpPr>
              <a:spLocks noChangeArrowheads="1"/>
            </p:cNvSpPr>
            <p:nvPr/>
          </p:nvSpPr>
          <p:spPr bwMode="auto">
            <a:xfrm>
              <a:off x="1961" y="2192"/>
              <a:ext cx="1926" cy="748"/>
            </a:xfrm>
            <a:prstGeom prst="chevron">
              <a:avLst>
                <a:gd name="adj" fmla="val 35559"/>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600">
                  <a:solidFill>
                    <a:schemeClr val="folHlink"/>
                  </a:solidFill>
                  <a:latin typeface="Small Fonts" charset="0"/>
                </a:defRPr>
              </a:lvl1pPr>
              <a:lvl2pPr marL="742950" indent="-285750" eaLnBrk="0" hangingPunct="0">
                <a:defRPr sz="600">
                  <a:solidFill>
                    <a:schemeClr val="folHlink"/>
                  </a:solidFill>
                  <a:latin typeface="Small Fonts" charset="0"/>
                </a:defRPr>
              </a:lvl2pPr>
              <a:lvl3pPr marL="1143000" indent="-228600" eaLnBrk="0" hangingPunct="0">
                <a:defRPr sz="600">
                  <a:solidFill>
                    <a:schemeClr val="folHlink"/>
                  </a:solidFill>
                  <a:latin typeface="Small Fonts" charset="0"/>
                </a:defRPr>
              </a:lvl3pPr>
              <a:lvl4pPr marL="1600200" indent="-228600" eaLnBrk="0" hangingPunct="0">
                <a:defRPr sz="600">
                  <a:solidFill>
                    <a:schemeClr val="folHlink"/>
                  </a:solidFill>
                  <a:latin typeface="Small Fonts" charset="0"/>
                </a:defRPr>
              </a:lvl4pPr>
              <a:lvl5pPr marL="2057400" indent="-228600" eaLnBrk="0" hangingPunct="0">
                <a:defRPr sz="600">
                  <a:solidFill>
                    <a:schemeClr val="folHlink"/>
                  </a:solidFill>
                  <a:latin typeface="Small Fonts" charset="0"/>
                </a:defRPr>
              </a:lvl5pPr>
              <a:lvl6pPr marL="2514600" indent="-228600" eaLnBrk="0" fontAlgn="base" hangingPunct="0">
                <a:spcBef>
                  <a:spcPct val="0"/>
                </a:spcBef>
                <a:spcAft>
                  <a:spcPct val="0"/>
                </a:spcAft>
                <a:defRPr sz="600">
                  <a:solidFill>
                    <a:schemeClr val="folHlink"/>
                  </a:solidFill>
                  <a:latin typeface="Small Fonts" charset="0"/>
                </a:defRPr>
              </a:lvl6pPr>
              <a:lvl7pPr marL="2971800" indent="-228600" eaLnBrk="0" fontAlgn="base" hangingPunct="0">
                <a:spcBef>
                  <a:spcPct val="0"/>
                </a:spcBef>
                <a:spcAft>
                  <a:spcPct val="0"/>
                </a:spcAft>
                <a:defRPr sz="600">
                  <a:solidFill>
                    <a:schemeClr val="folHlink"/>
                  </a:solidFill>
                  <a:latin typeface="Small Fonts" charset="0"/>
                </a:defRPr>
              </a:lvl7pPr>
              <a:lvl8pPr marL="3429000" indent="-228600" eaLnBrk="0" fontAlgn="base" hangingPunct="0">
                <a:spcBef>
                  <a:spcPct val="0"/>
                </a:spcBef>
                <a:spcAft>
                  <a:spcPct val="0"/>
                </a:spcAft>
                <a:defRPr sz="600">
                  <a:solidFill>
                    <a:schemeClr val="folHlink"/>
                  </a:solidFill>
                  <a:latin typeface="Small Fonts" charset="0"/>
                </a:defRPr>
              </a:lvl8pPr>
              <a:lvl9pPr marL="3886200" indent="-228600" eaLnBrk="0" fontAlgn="base" hangingPunct="0">
                <a:spcBef>
                  <a:spcPct val="0"/>
                </a:spcBef>
                <a:spcAft>
                  <a:spcPct val="0"/>
                </a:spcAft>
                <a:defRPr sz="600">
                  <a:solidFill>
                    <a:schemeClr val="folHlink"/>
                  </a:solidFill>
                  <a:latin typeface="Small Fonts" charset="0"/>
                </a:defRPr>
              </a:lvl9pPr>
            </a:lstStyle>
            <a:p>
              <a:pPr defTabSz="457200" eaLnBrk="1" hangingPunct="1"/>
              <a:endParaRPr lang="es-MX" altLang="es-MX">
                <a:solidFill>
                  <a:srgbClr val="B2B2B2"/>
                </a:solidFill>
              </a:endParaRPr>
            </a:p>
          </p:txBody>
        </p:sp>
        <p:sp>
          <p:nvSpPr>
            <p:cNvPr id="8" name="Text Box 4"/>
            <p:cNvSpPr txBox="1">
              <a:spLocks noChangeArrowheads="1"/>
            </p:cNvSpPr>
            <p:nvPr/>
          </p:nvSpPr>
          <p:spPr bwMode="auto">
            <a:xfrm>
              <a:off x="1096" y="965"/>
              <a:ext cx="37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nchor="ctr">
              <a:spAutoFit/>
            </a:bodyPr>
            <a:lstStyle>
              <a:lvl1pPr eaLnBrk="0" hangingPunct="0">
                <a:defRPr sz="600">
                  <a:solidFill>
                    <a:schemeClr val="folHlink"/>
                  </a:solidFill>
                  <a:latin typeface="Small Fonts" charset="0"/>
                </a:defRPr>
              </a:lvl1pPr>
              <a:lvl2pPr marL="742950" indent="-285750" eaLnBrk="0" hangingPunct="0">
                <a:defRPr sz="600">
                  <a:solidFill>
                    <a:schemeClr val="folHlink"/>
                  </a:solidFill>
                  <a:latin typeface="Small Fonts" charset="0"/>
                </a:defRPr>
              </a:lvl2pPr>
              <a:lvl3pPr marL="1143000" indent="-228600" eaLnBrk="0" hangingPunct="0">
                <a:defRPr sz="600">
                  <a:solidFill>
                    <a:schemeClr val="folHlink"/>
                  </a:solidFill>
                  <a:latin typeface="Small Fonts" charset="0"/>
                </a:defRPr>
              </a:lvl3pPr>
              <a:lvl4pPr marL="1600200" indent="-228600" eaLnBrk="0" hangingPunct="0">
                <a:defRPr sz="600">
                  <a:solidFill>
                    <a:schemeClr val="folHlink"/>
                  </a:solidFill>
                  <a:latin typeface="Small Fonts" charset="0"/>
                </a:defRPr>
              </a:lvl4pPr>
              <a:lvl5pPr marL="2057400" indent="-228600" eaLnBrk="0" hangingPunct="0">
                <a:defRPr sz="600">
                  <a:solidFill>
                    <a:schemeClr val="folHlink"/>
                  </a:solidFill>
                  <a:latin typeface="Small Fonts" charset="0"/>
                </a:defRPr>
              </a:lvl5pPr>
              <a:lvl6pPr marL="2514600" indent="-228600" eaLnBrk="0" fontAlgn="base" hangingPunct="0">
                <a:spcBef>
                  <a:spcPct val="0"/>
                </a:spcBef>
                <a:spcAft>
                  <a:spcPct val="0"/>
                </a:spcAft>
                <a:defRPr sz="600">
                  <a:solidFill>
                    <a:schemeClr val="folHlink"/>
                  </a:solidFill>
                  <a:latin typeface="Small Fonts" charset="0"/>
                </a:defRPr>
              </a:lvl6pPr>
              <a:lvl7pPr marL="2971800" indent="-228600" eaLnBrk="0" fontAlgn="base" hangingPunct="0">
                <a:spcBef>
                  <a:spcPct val="0"/>
                </a:spcBef>
                <a:spcAft>
                  <a:spcPct val="0"/>
                </a:spcAft>
                <a:defRPr sz="600">
                  <a:solidFill>
                    <a:schemeClr val="folHlink"/>
                  </a:solidFill>
                  <a:latin typeface="Small Fonts" charset="0"/>
                </a:defRPr>
              </a:lvl7pPr>
              <a:lvl8pPr marL="3429000" indent="-228600" eaLnBrk="0" fontAlgn="base" hangingPunct="0">
                <a:spcBef>
                  <a:spcPct val="0"/>
                </a:spcBef>
                <a:spcAft>
                  <a:spcPct val="0"/>
                </a:spcAft>
                <a:defRPr sz="600">
                  <a:solidFill>
                    <a:schemeClr val="folHlink"/>
                  </a:solidFill>
                  <a:latin typeface="Small Fonts" charset="0"/>
                </a:defRPr>
              </a:lvl8pPr>
              <a:lvl9pPr marL="3886200" indent="-228600" eaLnBrk="0" fontAlgn="base" hangingPunct="0">
                <a:spcBef>
                  <a:spcPct val="0"/>
                </a:spcBef>
                <a:spcAft>
                  <a:spcPct val="0"/>
                </a:spcAft>
                <a:defRPr sz="600">
                  <a:solidFill>
                    <a:schemeClr val="folHlink"/>
                  </a:solidFill>
                  <a:latin typeface="Small Fonts" charset="0"/>
                </a:defRPr>
              </a:lvl9pPr>
            </a:lstStyle>
            <a:p>
              <a:pPr algn="ctr" defTabSz="457200"/>
              <a:r>
                <a:rPr lang="es-MX" altLang="es-MX" sz="2400" b="1" dirty="0">
                  <a:solidFill>
                    <a:srgbClr val="FFFFFF"/>
                  </a:solidFill>
                  <a:latin typeface="Arial Unicode MS" pitchFamily="34" charset="-128"/>
                </a:rPr>
                <a:t>Tasa de crecimiento anual</a:t>
              </a:r>
            </a:p>
          </p:txBody>
        </p:sp>
        <p:sp>
          <p:nvSpPr>
            <p:cNvPr id="9" name="Text Box 5"/>
            <p:cNvSpPr txBox="1">
              <a:spLocks noChangeArrowheads="1"/>
            </p:cNvSpPr>
            <p:nvPr/>
          </p:nvSpPr>
          <p:spPr bwMode="auto">
            <a:xfrm>
              <a:off x="1886" y="1302"/>
              <a:ext cx="210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nchor="ctr">
              <a:spAutoFit/>
            </a:bodyPr>
            <a:lstStyle>
              <a:lvl1pPr eaLnBrk="0" hangingPunct="0">
                <a:defRPr sz="600">
                  <a:solidFill>
                    <a:schemeClr val="folHlink"/>
                  </a:solidFill>
                  <a:latin typeface="Small Fonts" charset="0"/>
                </a:defRPr>
              </a:lvl1pPr>
              <a:lvl2pPr marL="742950" indent="-285750" eaLnBrk="0" hangingPunct="0">
                <a:defRPr sz="600">
                  <a:solidFill>
                    <a:schemeClr val="folHlink"/>
                  </a:solidFill>
                  <a:latin typeface="Small Fonts" charset="0"/>
                </a:defRPr>
              </a:lvl2pPr>
              <a:lvl3pPr marL="1143000" indent="-228600" eaLnBrk="0" hangingPunct="0">
                <a:defRPr sz="600">
                  <a:solidFill>
                    <a:schemeClr val="folHlink"/>
                  </a:solidFill>
                  <a:latin typeface="Small Fonts" charset="0"/>
                </a:defRPr>
              </a:lvl3pPr>
              <a:lvl4pPr marL="1600200" indent="-228600" eaLnBrk="0" hangingPunct="0">
                <a:defRPr sz="600">
                  <a:solidFill>
                    <a:schemeClr val="folHlink"/>
                  </a:solidFill>
                  <a:latin typeface="Small Fonts" charset="0"/>
                </a:defRPr>
              </a:lvl4pPr>
              <a:lvl5pPr marL="2057400" indent="-228600" eaLnBrk="0" hangingPunct="0">
                <a:defRPr sz="600">
                  <a:solidFill>
                    <a:schemeClr val="folHlink"/>
                  </a:solidFill>
                  <a:latin typeface="Small Fonts" charset="0"/>
                </a:defRPr>
              </a:lvl5pPr>
              <a:lvl6pPr marL="2514600" indent="-228600" eaLnBrk="0" fontAlgn="base" hangingPunct="0">
                <a:spcBef>
                  <a:spcPct val="0"/>
                </a:spcBef>
                <a:spcAft>
                  <a:spcPct val="0"/>
                </a:spcAft>
                <a:defRPr sz="600">
                  <a:solidFill>
                    <a:schemeClr val="folHlink"/>
                  </a:solidFill>
                  <a:latin typeface="Small Fonts" charset="0"/>
                </a:defRPr>
              </a:lvl6pPr>
              <a:lvl7pPr marL="2971800" indent="-228600" eaLnBrk="0" fontAlgn="base" hangingPunct="0">
                <a:spcBef>
                  <a:spcPct val="0"/>
                </a:spcBef>
                <a:spcAft>
                  <a:spcPct val="0"/>
                </a:spcAft>
                <a:defRPr sz="600">
                  <a:solidFill>
                    <a:schemeClr val="folHlink"/>
                  </a:solidFill>
                  <a:latin typeface="Small Fonts" charset="0"/>
                </a:defRPr>
              </a:lvl7pPr>
              <a:lvl8pPr marL="3429000" indent="-228600" eaLnBrk="0" fontAlgn="base" hangingPunct="0">
                <a:spcBef>
                  <a:spcPct val="0"/>
                </a:spcBef>
                <a:spcAft>
                  <a:spcPct val="0"/>
                </a:spcAft>
                <a:defRPr sz="600">
                  <a:solidFill>
                    <a:schemeClr val="folHlink"/>
                  </a:solidFill>
                  <a:latin typeface="Small Fonts" charset="0"/>
                </a:defRPr>
              </a:lvl8pPr>
              <a:lvl9pPr marL="3886200" indent="-228600" eaLnBrk="0" fontAlgn="base" hangingPunct="0">
                <a:spcBef>
                  <a:spcPct val="0"/>
                </a:spcBef>
                <a:spcAft>
                  <a:spcPct val="0"/>
                </a:spcAft>
                <a:defRPr sz="600">
                  <a:solidFill>
                    <a:schemeClr val="folHlink"/>
                  </a:solidFill>
                  <a:latin typeface="Small Fonts" charset="0"/>
                </a:defRPr>
              </a:lvl9pPr>
            </a:lstStyle>
            <a:p>
              <a:pPr algn="ctr" defTabSz="457200"/>
              <a:r>
                <a:rPr lang="es-MX" altLang="es-MX" sz="1800" b="1" dirty="0">
                  <a:solidFill>
                    <a:prstClr val="white"/>
                  </a:solidFill>
                  <a:latin typeface="Arial Unicode MS" pitchFamily="34" charset="-128"/>
                </a:rPr>
                <a:t>65 años y más:          3.8%</a:t>
              </a:r>
            </a:p>
            <a:p>
              <a:pPr algn="ctr" defTabSz="457200"/>
              <a:r>
                <a:rPr lang="es-MX" altLang="es-MX" sz="1800" b="1" dirty="0">
                  <a:solidFill>
                    <a:prstClr val="white"/>
                  </a:solidFill>
                  <a:latin typeface="Arial Unicode MS" pitchFamily="34" charset="-128"/>
                </a:rPr>
                <a:t>menores de 5 años:  -1.3%</a:t>
              </a:r>
            </a:p>
          </p:txBody>
        </p:sp>
        <p:sp>
          <p:nvSpPr>
            <p:cNvPr id="10" name="Rectangle 6"/>
            <p:cNvSpPr>
              <a:spLocks noChangeArrowheads="1"/>
            </p:cNvSpPr>
            <p:nvPr/>
          </p:nvSpPr>
          <p:spPr bwMode="auto">
            <a:xfrm>
              <a:off x="633" y="1610"/>
              <a:ext cx="69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
                  <a:solidFill>
                    <a:schemeClr val="folHlink"/>
                  </a:solidFill>
                  <a:latin typeface="Small Fonts" charset="0"/>
                </a:defRPr>
              </a:lvl1pPr>
              <a:lvl2pPr marL="742950" indent="-285750" eaLnBrk="0" hangingPunct="0">
                <a:defRPr sz="600">
                  <a:solidFill>
                    <a:schemeClr val="folHlink"/>
                  </a:solidFill>
                  <a:latin typeface="Small Fonts" charset="0"/>
                </a:defRPr>
              </a:lvl2pPr>
              <a:lvl3pPr marL="1143000" indent="-228600" eaLnBrk="0" hangingPunct="0">
                <a:defRPr sz="600">
                  <a:solidFill>
                    <a:schemeClr val="folHlink"/>
                  </a:solidFill>
                  <a:latin typeface="Small Fonts" charset="0"/>
                </a:defRPr>
              </a:lvl3pPr>
              <a:lvl4pPr marL="1600200" indent="-228600" eaLnBrk="0" hangingPunct="0">
                <a:defRPr sz="600">
                  <a:solidFill>
                    <a:schemeClr val="folHlink"/>
                  </a:solidFill>
                  <a:latin typeface="Small Fonts" charset="0"/>
                </a:defRPr>
              </a:lvl4pPr>
              <a:lvl5pPr marL="2057400" indent="-228600" eaLnBrk="0" hangingPunct="0">
                <a:defRPr sz="600">
                  <a:solidFill>
                    <a:schemeClr val="folHlink"/>
                  </a:solidFill>
                  <a:latin typeface="Small Fonts" charset="0"/>
                </a:defRPr>
              </a:lvl5pPr>
              <a:lvl6pPr marL="2514600" indent="-228600" eaLnBrk="0" fontAlgn="base" hangingPunct="0">
                <a:spcBef>
                  <a:spcPct val="0"/>
                </a:spcBef>
                <a:spcAft>
                  <a:spcPct val="0"/>
                </a:spcAft>
                <a:defRPr sz="600">
                  <a:solidFill>
                    <a:schemeClr val="folHlink"/>
                  </a:solidFill>
                  <a:latin typeface="Small Fonts" charset="0"/>
                </a:defRPr>
              </a:lvl6pPr>
              <a:lvl7pPr marL="2971800" indent="-228600" eaLnBrk="0" fontAlgn="base" hangingPunct="0">
                <a:spcBef>
                  <a:spcPct val="0"/>
                </a:spcBef>
                <a:spcAft>
                  <a:spcPct val="0"/>
                </a:spcAft>
                <a:defRPr sz="600">
                  <a:solidFill>
                    <a:schemeClr val="folHlink"/>
                  </a:solidFill>
                  <a:latin typeface="Small Fonts" charset="0"/>
                </a:defRPr>
              </a:lvl7pPr>
              <a:lvl8pPr marL="3429000" indent="-228600" eaLnBrk="0" fontAlgn="base" hangingPunct="0">
                <a:spcBef>
                  <a:spcPct val="0"/>
                </a:spcBef>
                <a:spcAft>
                  <a:spcPct val="0"/>
                </a:spcAft>
                <a:defRPr sz="600">
                  <a:solidFill>
                    <a:schemeClr val="folHlink"/>
                  </a:solidFill>
                  <a:latin typeface="Small Fonts" charset="0"/>
                </a:defRPr>
              </a:lvl8pPr>
              <a:lvl9pPr marL="3886200" indent="-228600" eaLnBrk="0" fontAlgn="base" hangingPunct="0">
                <a:spcBef>
                  <a:spcPct val="0"/>
                </a:spcBef>
                <a:spcAft>
                  <a:spcPct val="0"/>
                </a:spcAft>
                <a:defRPr sz="600">
                  <a:solidFill>
                    <a:schemeClr val="folHlink"/>
                  </a:solidFill>
                  <a:latin typeface="Small Fonts" charset="0"/>
                </a:defRPr>
              </a:lvl9pPr>
            </a:lstStyle>
            <a:p>
              <a:pPr defTabSz="457200" eaLnBrk="1" hangingPunct="1"/>
              <a:r>
                <a:rPr lang="es-MX" altLang="es-MX" sz="3200" dirty="0">
                  <a:ln w="0"/>
                  <a:solidFill>
                    <a:prstClr val="white"/>
                  </a:solidFill>
                  <a:effectLst>
                    <a:outerShdw blurRad="38100" dist="19050" dir="2700000" algn="tl" rotWithShape="0">
                      <a:prstClr val="black">
                        <a:alpha val="40000"/>
                      </a:prstClr>
                    </a:outerShdw>
                  </a:effectLst>
                  <a:latin typeface="Arial Unicode MS" pitchFamily="34" charset="-128"/>
                </a:rPr>
                <a:t>2000</a:t>
              </a:r>
              <a:endParaRPr lang="es-ES" altLang="es-MX" sz="3200" dirty="0">
                <a:ln w="0"/>
                <a:solidFill>
                  <a:prstClr val="white"/>
                </a:solidFill>
                <a:effectLst>
                  <a:outerShdw blurRad="38100" dist="19050" dir="2700000" algn="tl" rotWithShape="0">
                    <a:prstClr val="black">
                      <a:alpha val="40000"/>
                    </a:prstClr>
                  </a:outerShdw>
                </a:effectLst>
                <a:latin typeface="Arial Unicode MS" pitchFamily="34" charset="-128"/>
              </a:endParaRPr>
            </a:p>
          </p:txBody>
        </p:sp>
        <p:sp>
          <p:nvSpPr>
            <p:cNvPr id="11" name="Rectangle 7"/>
            <p:cNvSpPr>
              <a:spLocks noChangeArrowheads="1"/>
            </p:cNvSpPr>
            <p:nvPr/>
          </p:nvSpPr>
          <p:spPr bwMode="auto">
            <a:xfrm>
              <a:off x="4459" y="1610"/>
              <a:ext cx="69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
                  <a:solidFill>
                    <a:schemeClr val="folHlink"/>
                  </a:solidFill>
                  <a:latin typeface="Small Fonts" charset="0"/>
                </a:defRPr>
              </a:lvl1pPr>
              <a:lvl2pPr marL="742950" indent="-285750" eaLnBrk="0" hangingPunct="0">
                <a:defRPr sz="600">
                  <a:solidFill>
                    <a:schemeClr val="folHlink"/>
                  </a:solidFill>
                  <a:latin typeface="Small Fonts" charset="0"/>
                </a:defRPr>
              </a:lvl2pPr>
              <a:lvl3pPr marL="1143000" indent="-228600" eaLnBrk="0" hangingPunct="0">
                <a:defRPr sz="600">
                  <a:solidFill>
                    <a:schemeClr val="folHlink"/>
                  </a:solidFill>
                  <a:latin typeface="Small Fonts" charset="0"/>
                </a:defRPr>
              </a:lvl3pPr>
              <a:lvl4pPr marL="1600200" indent="-228600" eaLnBrk="0" hangingPunct="0">
                <a:defRPr sz="600">
                  <a:solidFill>
                    <a:schemeClr val="folHlink"/>
                  </a:solidFill>
                  <a:latin typeface="Small Fonts" charset="0"/>
                </a:defRPr>
              </a:lvl4pPr>
              <a:lvl5pPr marL="2057400" indent="-228600" eaLnBrk="0" hangingPunct="0">
                <a:defRPr sz="600">
                  <a:solidFill>
                    <a:schemeClr val="folHlink"/>
                  </a:solidFill>
                  <a:latin typeface="Small Fonts" charset="0"/>
                </a:defRPr>
              </a:lvl5pPr>
              <a:lvl6pPr marL="2514600" indent="-228600" eaLnBrk="0" fontAlgn="base" hangingPunct="0">
                <a:spcBef>
                  <a:spcPct val="0"/>
                </a:spcBef>
                <a:spcAft>
                  <a:spcPct val="0"/>
                </a:spcAft>
                <a:defRPr sz="600">
                  <a:solidFill>
                    <a:schemeClr val="folHlink"/>
                  </a:solidFill>
                  <a:latin typeface="Small Fonts" charset="0"/>
                </a:defRPr>
              </a:lvl6pPr>
              <a:lvl7pPr marL="2971800" indent="-228600" eaLnBrk="0" fontAlgn="base" hangingPunct="0">
                <a:spcBef>
                  <a:spcPct val="0"/>
                </a:spcBef>
                <a:spcAft>
                  <a:spcPct val="0"/>
                </a:spcAft>
                <a:defRPr sz="600">
                  <a:solidFill>
                    <a:schemeClr val="folHlink"/>
                  </a:solidFill>
                  <a:latin typeface="Small Fonts" charset="0"/>
                </a:defRPr>
              </a:lvl7pPr>
              <a:lvl8pPr marL="3429000" indent="-228600" eaLnBrk="0" fontAlgn="base" hangingPunct="0">
                <a:spcBef>
                  <a:spcPct val="0"/>
                </a:spcBef>
                <a:spcAft>
                  <a:spcPct val="0"/>
                </a:spcAft>
                <a:defRPr sz="600">
                  <a:solidFill>
                    <a:schemeClr val="folHlink"/>
                  </a:solidFill>
                  <a:latin typeface="Small Fonts" charset="0"/>
                </a:defRPr>
              </a:lvl8pPr>
              <a:lvl9pPr marL="3886200" indent="-228600" eaLnBrk="0" fontAlgn="base" hangingPunct="0">
                <a:spcBef>
                  <a:spcPct val="0"/>
                </a:spcBef>
                <a:spcAft>
                  <a:spcPct val="0"/>
                </a:spcAft>
                <a:defRPr sz="600">
                  <a:solidFill>
                    <a:schemeClr val="folHlink"/>
                  </a:solidFill>
                  <a:latin typeface="Small Fonts" charset="0"/>
                </a:defRPr>
              </a:lvl9pPr>
            </a:lstStyle>
            <a:p>
              <a:pPr defTabSz="457200" eaLnBrk="1" hangingPunct="1"/>
              <a:r>
                <a:rPr lang="es-MX" altLang="es-MX" sz="3200" dirty="0">
                  <a:ln w="0"/>
                  <a:solidFill>
                    <a:prstClr val="white"/>
                  </a:solidFill>
                  <a:effectLst>
                    <a:outerShdw blurRad="38100" dist="19050" dir="2700000" algn="tl" rotWithShape="0">
                      <a:prstClr val="black">
                        <a:alpha val="40000"/>
                      </a:prstClr>
                    </a:outerShdw>
                  </a:effectLst>
                  <a:latin typeface="Arial Unicode MS" pitchFamily="34" charset="-128"/>
                </a:rPr>
                <a:t>2050</a:t>
              </a:r>
              <a:endParaRPr lang="es-ES" altLang="es-MX" sz="3200" dirty="0">
                <a:ln w="0"/>
                <a:solidFill>
                  <a:prstClr val="white"/>
                </a:solidFill>
                <a:effectLst>
                  <a:outerShdw blurRad="38100" dist="19050" dir="2700000" algn="tl" rotWithShape="0">
                    <a:prstClr val="black">
                      <a:alpha val="40000"/>
                    </a:prstClr>
                  </a:outerShdw>
                </a:effectLst>
                <a:latin typeface="Arial Unicode MS" pitchFamily="34" charset="-128"/>
              </a:endParaRPr>
            </a:p>
          </p:txBody>
        </p:sp>
        <p:sp>
          <p:nvSpPr>
            <p:cNvPr id="12" name="Text Box 8"/>
            <p:cNvSpPr txBox="1">
              <a:spLocks noChangeArrowheads="1"/>
            </p:cNvSpPr>
            <p:nvPr/>
          </p:nvSpPr>
          <p:spPr bwMode="auto">
            <a:xfrm>
              <a:off x="341" y="2145"/>
              <a:ext cx="1357"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nchor="ctr">
              <a:spAutoFit/>
            </a:bodyPr>
            <a:lstStyle>
              <a:lvl1pPr eaLnBrk="0" hangingPunct="0">
                <a:defRPr sz="600">
                  <a:solidFill>
                    <a:schemeClr val="folHlink"/>
                  </a:solidFill>
                  <a:latin typeface="Small Fonts" charset="0"/>
                </a:defRPr>
              </a:lvl1pPr>
              <a:lvl2pPr marL="742950" indent="-285750" eaLnBrk="0" hangingPunct="0">
                <a:defRPr sz="600">
                  <a:solidFill>
                    <a:schemeClr val="folHlink"/>
                  </a:solidFill>
                  <a:latin typeface="Small Fonts" charset="0"/>
                </a:defRPr>
              </a:lvl2pPr>
              <a:lvl3pPr marL="1143000" indent="-228600" eaLnBrk="0" hangingPunct="0">
                <a:defRPr sz="600">
                  <a:solidFill>
                    <a:schemeClr val="folHlink"/>
                  </a:solidFill>
                  <a:latin typeface="Small Fonts" charset="0"/>
                </a:defRPr>
              </a:lvl3pPr>
              <a:lvl4pPr marL="1600200" indent="-228600" eaLnBrk="0" hangingPunct="0">
                <a:defRPr sz="600">
                  <a:solidFill>
                    <a:schemeClr val="folHlink"/>
                  </a:solidFill>
                  <a:latin typeface="Small Fonts" charset="0"/>
                </a:defRPr>
              </a:lvl4pPr>
              <a:lvl5pPr marL="2057400" indent="-228600" eaLnBrk="0" hangingPunct="0">
                <a:defRPr sz="600">
                  <a:solidFill>
                    <a:schemeClr val="folHlink"/>
                  </a:solidFill>
                  <a:latin typeface="Small Fonts" charset="0"/>
                </a:defRPr>
              </a:lvl5pPr>
              <a:lvl6pPr marL="2514600" indent="-228600" eaLnBrk="0" fontAlgn="base" hangingPunct="0">
                <a:spcBef>
                  <a:spcPct val="0"/>
                </a:spcBef>
                <a:spcAft>
                  <a:spcPct val="0"/>
                </a:spcAft>
                <a:defRPr sz="600">
                  <a:solidFill>
                    <a:schemeClr val="folHlink"/>
                  </a:solidFill>
                  <a:latin typeface="Small Fonts" charset="0"/>
                </a:defRPr>
              </a:lvl6pPr>
              <a:lvl7pPr marL="2971800" indent="-228600" eaLnBrk="0" fontAlgn="base" hangingPunct="0">
                <a:spcBef>
                  <a:spcPct val="0"/>
                </a:spcBef>
                <a:spcAft>
                  <a:spcPct val="0"/>
                </a:spcAft>
                <a:defRPr sz="600">
                  <a:solidFill>
                    <a:schemeClr val="folHlink"/>
                  </a:solidFill>
                  <a:latin typeface="Small Fonts" charset="0"/>
                </a:defRPr>
              </a:lvl7pPr>
              <a:lvl8pPr marL="3429000" indent="-228600" eaLnBrk="0" fontAlgn="base" hangingPunct="0">
                <a:spcBef>
                  <a:spcPct val="0"/>
                </a:spcBef>
                <a:spcAft>
                  <a:spcPct val="0"/>
                </a:spcAft>
                <a:defRPr sz="600">
                  <a:solidFill>
                    <a:schemeClr val="folHlink"/>
                  </a:solidFill>
                  <a:latin typeface="Small Fonts" charset="0"/>
                </a:defRPr>
              </a:lvl8pPr>
              <a:lvl9pPr marL="3886200" indent="-228600" eaLnBrk="0" fontAlgn="base" hangingPunct="0">
                <a:spcBef>
                  <a:spcPct val="0"/>
                </a:spcBef>
                <a:spcAft>
                  <a:spcPct val="0"/>
                </a:spcAft>
                <a:defRPr sz="600">
                  <a:solidFill>
                    <a:schemeClr val="folHlink"/>
                  </a:solidFill>
                  <a:latin typeface="Small Fonts" charset="0"/>
                </a:defRPr>
              </a:lvl9pPr>
            </a:lstStyle>
            <a:p>
              <a:pPr algn="ctr" defTabSz="457200"/>
              <a:r>
                <a:rPr lang="es-MX" altLang="es-MX" sz="1800">
                  <a:ln w="0"/>
                  <a:solidFill>
                    <a:prstClr val="white"/>
                  </a:solidFill>
                  <a:effectLst>
                    <a:outerShdw blurRad="38100" dist="19050" dir="2700000" algn="tl" rotWithShape="0">
                      <a:prstClr val="black">
                        <a:alpha val="40000"/>
                      </a:prstClr>
                    </a:outerShdw>
                  </a:effectLst>
                  <a:latin typeface="Arial Unicode MS" pitchFamily="34" charset="-128"/>
                </a:rPr>
                <a:t>Población </a:t>
              </a:r>
            </a:p>
            <a:p>
              <a:pPr algn="ctr" defTabSz="457200"/>
              <a:r>
                <a:rPr lang="es-MX" altLang="es-MX" sz="1800">
                  <a:ln w="0"/>
                  <a:solidFill>
                    <a:prstClr val="white"/>
                  </a:solidFill>
                  <a:effectLst>
                    <a:outerShdw blurRad="38100" dist="19050" dir="2700000" algn="tl" rotWithShape="0">
                      <a:prstClr val="black">
                        <a:alpha val="40000"/>
                      </a:prstClr>
                    </a:outerShdw>
                  </a:effectLst>
                  <a:latin typeface="Arial Unicode MS" pitchFamily="34" charset="-128"/>
                </a:rPr>
                <a:t>0 a 15 años</a:t>
              </a:r>
            </a:p>
          </p:txBody>
        </p:sp>
        <p:sp>
          <p:nvSpPr>
            <p:cNvPr id="13" name="Text Box 9"/>
            <p:cNvSpPr txBox="1">
              <a:spLocks noChangeArrowheads="1"/>
            </p:cNvSpPr>
            <p:nvPr/>
          </p:nvSpPr>
          <p:spPr bwMode="auto">
            <a:xfrm>
              <a:off x="4094" y="2138"/>
              <a:ext cx="133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nchor="ctr">
              <a:spAutoFit/>
            </a:bodyPr>
            <a:lstStyle>
              <a:lvl1pPr eaLnBrk="0" hangingPunct="0">
                <a:defRPr sz="600">
                  <a:solidFill>
                    <a:schemeClr val="folHlink"/>
                  </a:solidFill>
                  <a:latin typeface="Small Fonts" charset="0"/>
                </a:defRPr>
              </a:lvl1pPr>
              <a:lvl2pPr marL="742950" indent="-285750" eaLnBrk="0" hangingPunct="0">
                <a:defRPr sz="600">
                  <a:solidFill>
                    <a:schemeClr val="folHlink"/>
                  </a:solidFill>
                  <a:latin typeface="Small Fonts" charset="0"/>
                </a:defRPr>
              </a:lvl2pPr>
              <a:lvl3pPr marL="1143000" indent="-228600" eaLnBrk="0" hangingPunct="0">
                <a:defRPr sz="600">
                  <a:solidFill>
                    <a:schemeClr val="folHlink"/>
                  </a:solidFill>
                  <a:latin typeface="Small Fonts" charset="0"/>
                </a:defRPr>
              </a:lvl3pPr>
              <a:lvl4pPr marL="1600200" indent="-228600" eaLnBrk="0" hangingPunct="0">
                <a:defRPr sz="600">
                  <a:solidFill>
                    <a:schemeClr val="folHlink"/>
                  </a:solidFill>
                  <a:latin typeface="Small Fonts" charset="0"/>
                </a:defRPr>
              </a:lvl4pPr>
              <a:lvl5pPr marL="2057400" indent="-228600" eaLnBrk="0" hangingPunct="0">
                <a:defRPr sz="600">
                  <a:solidFill>
                    <a:schemeClr val="folHlink"/>
                  </a:solidFill>
                  <a:latin typeface="Small Fonts" charset="0"/>
                </a:defRPr>
              </a:lvl5pPr>
              <a:lvl6pPr marL="2514600" indent="-228600" eaLnBrk="0" fontAlgn="base" hangingPunct="0">
                <a:spcBef>
                  <a:spcPct val="0"/>
                </a:spcBef>
                <a:spcAft>
                  <a:spcPct val="0"/>
                </a:spcAft>
                <a:defRPr sz="600">
                  <a:solidFill>
                    <a:schemeClr val="folHlink"/>
                  </a:solidFill>
                  <a:latin typeface="Small Fonts" charset="0"/>
                </a:defRPr>
              </a:lvl6pPr>
              <a:lvl7pPr marL="2971800" indent="-228600" eaLnBrk="0" fontAlgn="base" hangingPunct="0">
                <a:spcBef>
                  <a:spcPct val="0"/>
                </a:spcBef>
                <a:spcAft>
                  <a:spcPct val="0"/>
                </a:spcAft>
                <a:defRPr sz="600">
                  <a:solidFill>
                    <a:schemeClr val="folHlink"/>
                  </a:solidFill>
                  <a:latin typeface="Small Fonts" charset="0"/>
                </a:defRPr>
              </a:lvl7pPr>
              <a:lvl8pPr marL="3429000" indent="-228600" eaLnBrk="0" fontAlgn="base" hangingPunct="0">
                <a:spcBef>
                  <a:spcPct val="0"/>
                </a:spcBef>
                <a:spcAft>
                  <a:spcPct val="0"/>
                </a:spcAft>
                <a:defRPr sz="600">
                  <a:solidFill>
                    <a:schemeClr val="folHlink"/>
                  </a:solidFill>
                  <a:latin typeface="Small Fonts" charset="0"/>
                </a:defRPr>
              </a:lvl8pPr>
              <a:lvl9pPr marL="3886200" indent="-228600" eaLnBrk="0" fontAlgn="base" hangingPunct="0">
                <a:spcBef>
                  <a:spcPct val="0"/>
                </a:spcBef>
                <a:spcAft>
                  <a:spcPct val="0"/>
                </a:spcAft>
                <a:defRPr sz="600">
                  <a:solidFill>
                    <a:schemeClr val="folHlink"/>
                  </a:solidFill>
                  <a:latin typeface="Small Fonts" charset="0"/>
                </a:defRPr>
              </a:lvl9pPr>
            </a:lstStyle>
            <a:p>
              <a:pPr algn="ctr" defTabSz="457200"/>
              <a:r>
                <a:rPr lang="es-MX" altLang="es-MX" sz="1800">
                  <a:ln w="0"/>
                  <a:solidFill>
                    <a:prstClr val="white"/>
                  </a:solidFill>
                  <a:effectLst>
                    <a:outerShdw blurRad="38100" dist="19050" dir="2700000" algn="tl" rotWithShape="0">
                      <a:prstClr val="black">
                        <a:alpha val="40000"/>
                      </a:prstClr>
                    </a:outerShdw>
                  </a:effectLst>
                  <a:latin typeface="Arial Unicode MS" pitchFamily="34" charset="-128"/>
                </a:rPr>
                <a:t>Población </a:t>
              </a:r>
            </a:p>
            <a:p>
              <a:pPr algn="ctr" defTabSz="457200"/>
              <a:r>
                <a:rPr lang="es-MX" altLang="es-MX" sz="1800">
                  <a:ln w="0"/>
                  <a:solidFill>
                    <a:prstClr val="white"/>
                  </a:solidFill>
                  <a:effectLst>
                    <a:outerShdw blurRad="38100" dist="19050" dir="2700000" algn="tl" rotWithShape="0">
                      <a:prstClr val="black">
                        <a:alpha val="40000"/>
                      </a:prstClr>
                    </a:outerShdw>
                  </a:effectLst>
                  <a:latin typeface="Arial Unicode MS" pitchFamily="34" charset="-128"/>
                </a:rPr>
                <a:t>0 a 15 años</a:t>
              </a:r>
            </a:p>
          </p:txBody>
        </p:sp>
        <p:sp>
          <p:nvSpPr>
            <p:cNvPr id="14" name="Text Box 10"/>
            <p:cNvSpPr txBox="1">
              <a:spLocks noChangeArrowheads="1"/>
            </p:cNvSpPr>
            <p:nvPr/>
          </p:nvSpPr>
          <p:spPr bwMode="auto">
            <a:xfrm>
              <a:off x="231" y="2650"/>
              <a:ext cx="14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nchor="ctr">
              <a:spAutoFit/>
            </a:bodyPr>
            <a:lstStyle>
              <a:lvl1pPr eaLnBrk="0" hangingPunct="0">
                <a:defRPr sz="600">
                  <a:solidFill>
                    <a:schemeClr val="folHlink"/>
                  </a:solidFill>
                  <a:latin typeface="Small Fonts" charset="0"/>
                </a:defRPr>
              </a:lvl1pPr>
              <a:lvl2pPr marL="742950" indent="-285750" eaLnBrk="0" hangingPunct="0">
                <a:defRPr sz="600">
                  <a:solidFill>
                    <a:schemeClr val="folHlink"/>
                  </a:solidFill>
                  <a:latin typeface="Small Fonts" charset="0"/>
                </a:defRPr>
              </a:lvl2pPr>
              <a:lvl3pPr marL="1143000" indent="-228600" eaLnBrk="0" hangingPunct="0">
                <a:defRPr sz="600">
                  <a:solidFill>
                    <a:schemeClr val="folHlink"/>
                  </a:solidFill>
                  <a:latin typeface="Small Fonts" charset="0"/>
                </a:defRPr>
              </a:lvl3pPr>
              <a:lvl4pPr marL="1600200" indent="-228600" eaLnBrk="0" hangingPunct="0">
                <a:defRPr sz="600">
                  <a:solidFill>
                    <a:schemeClr val="folHlink"/>
                  </a:solidFill>
                  <a:latin typeface="Small Fonts" charset="0"/>
                </a:defRPr>
              </a:lvl4pPr>
              <a:lvl5pPr marL="2057400" indent="-228600" eaLnBrk="0" hangingPunct="0">
                <a:defRPr sz="600">
                  <a:solidFill>
                    <a:schemeClr val="folHlink"/>
                  </a:solidFill>
                  <a:latin typeface="Small Fonts" charset="0"/>
                </a:defRPr>
              </a:lvl5pPr>
              <a:lvl6pPr marL="2514600" indent="-228600" eaLnBrk="0" fontAlgn="base" hangingPunct="0">
                <a:spcBef>
                  <a:spcPct val="0"/>
                </a:spcBef>
                <a:spcAft>
                  <a:spcPct val="0"/>
                </a:spcAft>
                <a:defRPr sz="600">
                  <a:solidFill>
                    <a:schemeClr val="folHlink"/>
                  </a:solidFill>
                  <a:latin typeface="Small Fonts" charset="0"/>
                </a:defRPr>
              </a:lvl6pPr>
              <a:lvl7pPr marL="2971800" indent="-228600" eaLnBrk="0" fontAlgn="base" hangingPunct="0">
                <a:spcBef>
                  <a:spcPct val="0"/>
                </a:spcBef>
                <a:spcAft>
                  <a:spcPct val="0"/>
                </a:spcAft>
                <a:defRPr sz="600">
                  <a:solidFill>
                    <a:schemeClr val="folHlink"/>
                  </a:solidFill>
                  <a:latin typeface="Small Fonts" charset="0"/>
                </a:defRPr>
              </a:lvl7pPr>
              <a:lvl8pPr marL="3429000" indent="-228600" eaLnBrk="0" fontAlgn="base" hangingPunct="0">
                <a:spcBef>
                  <a:spcPct val="0"/>
                </a:spcBef>
                <a:spcAft>
                  <a:spcPct val="0"/>
                </a:spcAft>
                <a:defRPr sz="600">
                  <a:solidFill>
                    <a:schemeClr val="folHlink"/>
                  </a:solidFill>
                  <a:latin typeface="Small Fonts" charset="0"/>
                </a:defRPr>
              </a:lvl8pPr>
              <a:lvl9pPr marL="3886200" indent="-228600" eaLnBrk="0" fontAlgn="base" hangingPunct="0">
                <a:spcBef>
                  <a:spcPct val="0"/>
                </a:spcBef>
                <a:spcAft>
                  <a:spcPct val="0"/>
                </a:spcAft>
                <a:defRPr sz="600">
                  <a:solidFill>
                    <a:schemeClr val="folHlink"/>
                  </a:solidFill>
                  <a:latin typeface="Small Fonts" charset="0"/>
                </a:defRPr>
              </a:lvl9pPr>
            </a:lstStyle>
            <a:p>
              <a:pPr algn="ctr" defTabSz="457200"/>
              <a:r>
                <a:rPr lang="es-MX" altLang="es-MX" sz="2400" b="1" dirty="0">
                  <a:solidFill>
                    <a:prstClr val="white"/>
                  </a:solidFill>
                  <a:latin typeface="Arial Unicode MS" pitchFamily="34" charset="-128"/>
                </a:rPr>
                <a:t>33.5 millones</a:t>
              </a:r>
            </a:p>
          </p:txBody>
        </p:sp>
        <p:sp>
          <p:nvSpPr>
            <p:cNvPr id="15" name="Text Box 11"/>
            <p:cNvSpPr txBox="1">
              <a:spLocks noChangeArrowheads="1"/>
            </p:cNvSpPr>
            <p:nvPr/>
          </p:nvSpPr>
          <p:spPr bwMode="auto">
            <a:xfrm>
              <a:off x="160" y="3256"/>
              <a:ext cx="163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nchor="ctr">
              <a:spAutoFit/>
            </a:bodyPr>
            <a:lstStyle>
              <a:lvl1pPr eaLnBrk="0" hangingPunct="0">
                <a:defRPr sz="600">
                  <a:solidFill>
                    <a:schemeClr val="folHlink"/>
                  </a:solidFill>
                  <a:latin typeface="Small Fonts" charset="0"/>
                </a:defRPr>
              </a:lvl1pPr>
              <a:lvl2pPr marL="742950" indent="-285750" eaLnBrk="0" hangingPunct="0">
                <a:defRPr sz="600">
                  <a:solidFill>
                    <a:schemeClr val="folHlink"/>
                  </a:solidFill>
                  <a:latin typeface="Small Fonts" charset="0"/>
                </a:defRPr>
              </a:lvl2pPr>
              <a:lvl3pPr marL="1143000" indent="-228600" eaLnBrk="0" hangingPunct="0">
                <a:defRPr sz="600">
                  <a:solidFill>
                    <a:schemeClr val="folHlink"/>
                  </a:solidFill>
                  <a:latin typeface="Small Fonts" charset="0"/>
                </a:defRPr>
              </a:lvl3pPr>
              <a:lvl4pPr marL="1600200" indent="-228600" eaLnBrk="0" hangingPunct="0">
                <a:defRPr sz="600">
                  <a:solidFill>
                    <a:schemeClr val="folHlink"/>
                  </a:solidFill>
                  <a:latin typeface="Small Fonts" charset="0"/>
                </a:defRPr>
              </a:lvl4pPr>
              <a:lvl5pPr marL="2057400" indent="-228600" eaLnBrk="0" hangingPunct="0">
                <a:defRPr sz="600">
                  <a:solidFill>
                    <a:schemeClr val="folHlink"/>
                  </a:solidFill>
                  <a:latin typeface="Small Fonts" charset="0"/>
                </a:defRPr>
              </a:lvl5pPr>
              <a:lvl6pPr marL="2514600" indent="-228600" eaLnBrk="0" fontAlgn="base" hangingPunct="0">
                <a:spcBef>
                  <a:spcPct val="0"/>
                </a:spcBef>
                <a:spcAft>
                  <a:spcPct val="0"/>
                </a:spcAft>
                <a:defRPr sz="600">
                  <a:solidFill>
                    <a:schemeClr val="folHlink"/>
                  </a:solidFill>
                  <a:latin typeface="Small Fonts" charset="0"/>
                </a:defRPr>
              </a:lvl6pPr>
              <a:lvl7pPr marL="2971800" indent="-228600" eaLnBrk="0" fontAlgn="base" hangingPunct="0">
                <a:spcBef>
                  <a:spcPct val="0"/>
                </a:spcBef>
                <a:spcAft>
                  <a:spcPct val="0"/>
                </a:spcAft>
                <a:defRPr sz="600">
                  <a:solidFill>
                    <a:schemeClr val="folHlink"/>
                  </a:solidFill>
                  <a:latin typeface="Small Fonts" charset="0"/>
                </a:defRPr>
              </a:lvl7pPr>
              <a:lvl8pPr marL="3429000" indent="-228600" eaLnBrk="0" fontAlgn="base" hangingPunct="0">
                <a:spcBef>
                  <a:spcPct val="0"/>
                </a:spcBef>
                <a:spcAft>
                  <a:spcPct val="0"/>
                </a:spcAft>
                <a:defRPr sz="600">
                  <a:solidFill>
                    <a:schemeClr val="folHlink"/>
                  </a:solidFill>
                  <a:latin typeface="Small Fonts" charset="0"/>
                </a:defRPr>
              </a:lvl8pPr>
              <a:lvl9pPr marL="3886200" indent="-228600" eaLnBrk="0" fontAlgn="base" hangingPunct="0">
                <a:spcBef>
                  <a:spcPct val="0"/>
                </a:spcBef>
                <a:spcAft>
                  <a:spcPct val="0"/>
                </a:spcAft>
                <a:defRPr sz="600">
                  <a:solidFill>
                    <a:schemeClr val="folHlink"/>
                  </a:solidFill>
                  <a:latin typeface="Small Fonts" charset="0"/>
                </a:defRPr>
              </a:lvl9pPr>
            </a:lstStyle>
            <a:p>
              <a:pPr algn="ctr" defTabSz="457200"/>
              <a:r>
                <a:rPr lang="es-MX" altLang="es-MX" sz="1800">
                  <a:ln w="0"/>
                  <a:solidFill>
                    <a:prstClr val="white"/>
                  </a:solidFill>
                  <a:effectLst>
                    <a:outerShdw blurRad="38100" dist="19050" dir="2700000" algn="tl" rotWithShape="0">
                      <a:prstClr val="black">
                        <a:alpha val="40000"/>
                      </a:prstClr>
                    </a:outerShdw>
                  </a:effectLst>
                  <a:latin typeface="Arial Unicode MS" pitchFamily="34" charset="-128"/>
                </a:rPr>
                <a:t>Población </a:t>
              </a:r>
            </a:p>
            <a:p>
              <a:pPr algn="ctr" defTabSz="457200"/>
              <a:r>
                <a:rPr lang="es-MX" altLang="es-MX" sz="1800">
                  <a:ln w="0"/>
                  <a:solidFill>
                    <a:prstClr val="white"/>
                  </a:solidFill>
                  <a:effectLst>
                    <a:outerShdw blurRad="38100" dist="19050" dir="2700000" algn="tl" rotWithShape="0">
                      <a:prstClr val="black">
                        <a:alpha val="40000"/>
                      </a:prstClr>
                    </a:outerShdw>
                  </a:effectLst>
                  <a:latin typeface="Arial Unicode MS" pitchFamily="34" charset="-128"/>
                </a:rPr>
                <a:t>65 años y más</a:t>
              </a:r>
            </a:p>
          </p:txBody>
        </p:sp>
        <p:sp>
          <p:nvSpPr>
            <p:cNvPr id="16" name="Text Box 12"/>
            <p:cNvSpPr txBox="1">
              <a:spLocks noChangeArrowheads="1"/>
            </p:cNvSpPr>
            <p:nvPr/>
          </p:nvSpPr>
          <p:spPr bwMode="auto">
            <a:xfrm>
              <a:off x="4084" y="2643"/>
              <a:ext cx="143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nchor="ctr">
              <a:spAutoFit/>
            </a:bodyPr>
            <a:lstStyle>
              <a:lvl1pPr eaLnBrk="0" hangingPunct="0">
                <a:defRPr sz="600">
                  <a:solidFill>
                    <a:schemeClr val="folHlink"/>
                  </a:solidFill>
                  <a:latin typeface="Small Fonts" charset="0"/>
                </a:defRPr>
              </a:lvl1pPr>
              <a:lvl2pPr marL="742950" indent="-285750" eaLnBrk="0" hangingPunct="0">
                <a:defRPr sz="600">
                  <a:solidFill>
                    <a:schemeClr val="folHlink"/>
                  </a:solidFill>
                  <a:latin typeface="Small Fonts" charset="0"/>
                </a:defRPr>
              </a:lvl2pPr>
              <a:lvl3pPr marL="1143000" indent="-228600" eaLnBrk="0" hangingPunct="0">
                <a:defRPr sz="600">
                  <a:solidFill>
                    <a:schemeClr val="folHlink"/>
                  </a:solidFill>
                  <a:latin typeface="Small Fonts" charset="0"/>
                </a:defRPr>
              </a:lvl3pPr>
              <a:lvl4pPr marL="1600200" indent="-228600" eaLnBrk="0" hangingPunct="0">
                <a:defRPr sz="600">
                  <a:solidFill>
                    <a:schemeClr val="folHlink"/>
                  </a:solidFill>
                  <a:latin typeface="Small Fonts" charset="0"/>
                </a:defRPr>
              </a:lvl4pPr>
              <a:lvl5pPr marL="2057400" indent="-228600" eaLnBrk="0" hangingPunct="0">
                <a:defRPr sz="600">
                  <a:solidFill>
                    <a:schemeClr val="folHlink"/>
                  </a:solidFill>
                  <a:latin typeface="Small Fonts" charset="0"/>
                </a:defRPr>
              </a:lvl5pPr>
              <a:lvl6pPr marL="2514600" indent="-228600" eaLnBrk="0" fontAlgn="base" hangingPunct="0">
                <a:spcBef>
                  <a:spcPct val="0"/>
                </a:spcBef>
                <a:spcAft>
                  <a:spcPct val="0"/>
                </a:spcAft>
                <a:defRPr sz="600">
                  <a:solidFill>
                    <a:schemeClr val="folHlink"/>
                  </a:solidFill>
                  <a:latin typeface="Small Fonts" charset="0"/>
                </a:defRPr>
              </a:lvl6pPr>
              <a:lvl7pPr marL="2971800" indent="-228600" eaLnBrk="0" fontAlgn="base" hangingPunct="0">
                <a:spcBef>
                  <a:spcPct val="0"/>
                </a:spcBef>
                <a:spcAft>
                  <a:spcPct val="0"/>
                </a:spcAft>
                <a:defRPr sz="600">
                  <a:solidFill>
                    <a:schemeClr val="folHlink"/>
                  </a:solidFill>
                  <a:latin typeface="Small Fonts" charset="0"/>
                </a:defRPr>
              </a:lvl7pPr>
              <a:lvl8pPr marL="3429000" indent="-228600" eaLnBrk="0" fontAlgn="base" hangingPunct="0">
                <a:spcBef>
                  <a:spcPct val="0"/>
                </a:spcBef>
                <a:spcAft>
                  <a:spcPct val="0"/>
                </a:spcAft>
                <a:defRPr sz="600">
                  <a:solidFill>
                    <a:schemeClr val="folHlink"/>
                  </a:solidFill>
                  <a:latin typeface="Small Fonts" charset="0"/>
                </a:defRPr>
              </a:lvl8pPr>
              <a:lvl9pPr marL="3886200" indent="-228600" eaLnBrk="0" fontAlgn="base" hangingPunct="0">
                <a:spcBef>
                  <a:spcPct val="0"/>
                </a:spcBef>
                <a:spcAft>
                  <a:spcPct val="0"/>
                </a:spcAft>
                <a:defRPr sz="600">
                  <a:solidFill>
                    <a:schemeClr val="folHlink"/>
                  </a:solidFill>
                  <a:latin typeface="Small Fonts" charset="0"/>
                </a:defRPr>
              </a:lvl9pPr>
            </a:lstStyle>
            <a:p>
              <a:pPr algn="ctr" defTabSz="457200"/>
              <a:r>
                <a:rPr lang="es-MX" altLang="es-MX" sz="2400" b="1" dirty="0">
                  <a:solidFill>
                    <a:prstClr val="white"/>
                  </a:solidFill>
                  <a:latin typeface="Arial Unicode MS" pitchFamily="34" charset="-128"/>
                </a:rPr>
                <a:t>21.7 millones</a:t>
              </a:r>
            </a:p>
          </p:txBody>
        </p:sp>
        <p:sp>
          <p:nvSpPr>
            <p:cNvPr id="17" name="Text Box 13"/>
            <p:cNvSpPr txBox="1">
              <a:spLocks noChangeArrowheads="1"/>
            </p:cNvSpPr>
            <p:nvPr/>
          </p:nvSpPr>
          <p:spPr bwMode="auto">
            <a:xfrm>
              <a:off x="4016" y="3267"/>
              <a:ext cx="157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nchor="ctr">
              <a:spAutoFit/>
            </a:bodyPr>
            <a:lstStyle>
              <a:lvl1pPr eaLnBrk="0" hangingPunct="0">
                <a:defRPr sz="600">
                  <a:solidFill>
                    <a:schemeClr val="folHlink"/>
                  </a:solidFill>
                  <a:latin typeface="Small Fonts" charset="0"/>
                </a:defRPr>
              </a:lvl1pPr>
              <a:lvl2pPr marL="742950" indent="-285750" eaLnBrk="0" hangingPunct="0">
                <a:defRPr sz="600">
                  <a:solidFill>
                    <a:schemeClr val="folHlink"/>
                  </a:solidFill>
                  <a:latin typeface="Small Fonts" charset="0"/>
                </a:defRPr>
              </a:lvl2pPr>
              <a:lvl3pPr marL="1143000" indent="-228600" eaLnBrk="0" hangingPunct="0">
                <a:defRPr sz="600">
                  <a:solidFill>
                    <a:schemeClr val="folHlink"/>
                  </a:solidFill>
                  <a:latin typeface="Small Fonts" charset="0"/>
                </a:defRPr>
              </a:lvl3pPr>
              <a:lvl4pPr marL="1600200" indent="-228600" eaLnBrk="0" hangingPunct="0">
                <a:defRPr sz="600">
                  <a:solidFill>
                    <a:schemeClr val="folHlink"/>
                  </a:solidFill>
                  <a:latin typeface="Small Fonts" charset="0"/>
                </a:defRPr>
              </a:lvl4pPr>
              <a:lvl5pPr marL="2057400" indent="-228600" eaLnBrk="0" hangingPunct="0">
                <a:defRPr sz="600">
                  <a:solidFill>
                    <a:schemeClr val="folHlink"/>
                  </a:solidFill>
                  <a:latin typeface="Small Fonts" charset="0"/>
                </a:defRPr>
              </a:lvl5pPr>
              <a:lvl6pPr marL="2514600" indent="-228600" eaLnBrk="0" fontAlgn="base" hangingPunct="0">
                <a:spcBef>
                  <a:spcPct val="0"/>
                </a:spcBef>
                <a:spcAft>
                  <a:spcPct val="0"/>
                </a:spcAft>
                <a:defRPr sz="600">
                  <a:solidFill>
                    <a:schemeClr val="folHlink"/>
                  </a:solidFill>
                  <a:latin typeface="Small Fonts" charset="0"/>
                </a:defRPr>
              </a:lvl6pPr>
              <a:lvl7pPr marL="2971800" indent="-228600" eaLnBrk="0" fontAlgn="base" hangingPunct="0">
                <a:spcBef>
                  <a:spcPct val="0"/>
                </a:spcBef>
                <a:spcAft>
                  <a:spcPct val="0"/>
                </a:spcAft>
                <a:defRPr sz="600">
                  <a:solidFill>
                    <a:schemeClr val="folHlink"/>
                  </a:solidFill>
                  <a:latin typeface="Small Fonts" charset="0"/>
                </a:defRPr>
              </a:lvl7pPr>
              <a:lvl8pPr marL="3429000" indent="-228600" eaLnBrk="0" fontAlgn="base" hangingPunct="0">
                <a:spcBef>
                  <a:spcPct val="0"/>
                </a:spcBef>
                <a:spcAft>
                  <a:spcPct val="0"/>
                </a:spcAft>
                <a:defRPr sz="600">
                  <a:solidFill>
                    <a:schemeClr val="folHlink"/>
                  </a:solidFill>
                  <a:latin typeface="Small Fonts" charset="0"/>
                </a:defRPr>
              </a:lvl8pPr>
              <a:lvl9pPr marL="3886200" indent="-228600" eaLnBrk="0" fontAlgn="base" hangingPunct="0">
                <a:spcBef>
                  <a:spcPct val="0"/>
                </a:spcBef>
                <a:spcAft>
                  <a:spcPct val="0"/>
                </a:spcAft>
                <a:defRPr sz="600">
                  <a:solidFill>
                    <a:schemeClr val="folHlink"/>
                  </a:solidFill>
                  <a:latin typeface="Small Fonts" charset="0"/>
                </a:defRPr>
              </a:lvl9pPr>
            </a:lstStyle>
            <a:p>
              <a:pPr algn="ctr" defTabSz="457200"/>
              <a:r>
                <a:rPr lang="es-MX" altLang="es-MX" sz="1800">
                  <a:ln w="0"/>
                  <a:solidFill>
                    <a:prstClr val="white"/>
                  </a:solidFill>
                  <a:effectLst>
                    <a:outerShdw blurRad="38100" dist="19050" dir="2700000" algn="tl" rotWithShape="0">
                      <a:prstClr val="black">
                        <a:alpha val="40000"/>
                      </a:prstClr>
                    </a:outerShdw>
                  </a:effectLst>
                  <a:latin typeface="Arial Unicode MS" pitchFamily="34" charset="-128"/>
                </a:rPr>
                <a:t>Población </a:t>
              </a:r>
            </a:p>
            <a:p>
              <a:pPr algn="ctr" defTabSz="457200"/>
              <a:r>
                <a:rPr lang="es-MX" altLang="es-MX" sz="1800">
                  <a:ln w="0"/>
                  <a:solidFill>
                    <a:prstClr val="white"/>
                  </a:solidFill>
                  <a:effectLst>
                    <a:outerShdw blurRad="38100" dist="19050" dir="2700000" algn="tl" rotWithShape="0">
                      <a:prstClr val="black">
                        <a:alpha val="40000"/>
                      </a:prstClr>
                    </a:outerShdw>
                  </a:effectLst>
                  <a:latin typeface="Arial Unicode MS" pitchFamily="34" charset="-128"/>
                </a:rPr>
                <a:t>65 años y más</a:t>
              </a:r>
            </a:p>
          </p:txBody>
        </p:sp>
        <p:sp>
          <p:nvSpPr>
            <p:cNvPr id="18" name="Text Box 14"/>
            <p:cNvSpPr txBox="1">
              <a:spLocks noChangeArrowheads="1"/>
            </p:cNvSpPr>
            <p:nvPr/>
          </p:nvSpPr>
          <p:spPr bwMode="auto">
            <a:xfrm>
              <a:off x="231" y="3787"/>
              <a:ext cx="14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nchor="ctr">
              <a:spAutoFit/>
            </a:bodyPr>
            <a:lstStyle>
              <a:lvl1pPr eaLnBrk="0" hangingPunct="0">
                <a:defRPr sz="600">
                  <a:solidFill>
                    <a:schemeClr val="folHlink"/>
                  </a:solidFill>
                  <a:latin typeface="Small Fonts" charset="0"/>
                </a:defRPr>
              </a:lvl1pPr>
              <a:lvl2pPr marL="742950" indent="-285750" eaLnBrk="0" hangingPunct="0">
                <a:defRPr sz="600">
                  <a:solidFill>
                    <a:schemeClr val="folHlink"/>
                  </a:solidFill>
                  <a:latin typeface="Small Fonts" charset="0"/>
                </a:defRPr>
              </a:lvl2pPr>
              <a:lvl3pPr marL="1143000" indent="-228600" eaLnBrk="0" hangingPunct="0">
                <a:defRPr sz="600">
                  <a:solidFill>
                    <a:schemeClr val="folHlink"/>
                  </a:solidFill>
                  <a:latin typeface="Small Fonts" charset="0"/>
                </a:defRPr>
              </a:lvl3pPr>
              <a:lvl4pPr marL="1600200" indent="-228600" eaLnBrk="0" hangingPunct="0">
                <a:defRPr sz="600">
                  <a:solidFill>
                    <a:schemeClr val="folHlink"/>
                  </a:solidFill>
                  <a:latin typeface="Small Fonts" charset="0"/>
                </a:defRPr>
              </a:lvl4pPr>
              <a:lvl5pPr marL="2057400" indent="-228600" eaLnBrk="0" hangingPunct="0">
                <a:defRPr sz="600">
                  <a:solidFill>
                    <a:schemeClr val="folHlink"/>
                  </a:solidFill>
                  <a:latin typeface="Small Fonts" charset="0"/>
                </a:defRPr>
              </a:lvl5pPr>
              <a:lvl6pPr marL="2514600" indent="-228600" eaLnBrk="0" fontAlgn="base" hangingPunct="0">
                <a:spcBef>
                  <a:spcPct val="0"/>
                </a:spcBef>
                <a:spcAft>
                  <a:spcPct val="0"/>
                </a:spcAft>
                <a:defRPr sz="600">
                  <a:solidFill>
                    <a:schemeClr val="folHlink"/>
                  </a:solidFill>
                  <a:latin typeface="Small Fonts" charset="0"/>
                </a:defRPr>
              </a:lvl6pPr>
              <a:lvl7pPr marL="2971800" indent="-228600" eaLnBrk="0" fontAlgn="base" hangingPunct="0">
                <a:spcBef>
                  <a:spcPct val="0"/>
                </a:spcBef>
                <a:spcAft>
                  <a:spcPct val="0"/>
                </a:spcAft>
                <a:defRPr sz="600">
                  <a:solidFill>
                    <a:schemeClr val="folHlink"/>
                  </a:solidFill>
                  <a:latin typeface="Small Fonts" charset="0"/>
                </a:defRPr>
              </a:lvl7pPr>
              <a:lvl8pPr marL="3429000" indent="-228600" eaLnBrk="0" fontAlgn="base" hangingPunct="0">
                <a:spcBef>
                  <a:spcPct val="0"/>
                </a:spcBef>
                <a:spcAft>
                  <a:spcPct val="0"/>
                </a:spcAft>
                <a:defRPr sz="600">
                  <a:solidFill>
                    <a:schemeClr val="folHlink"/>
                  </a:solidFill>
                  <a:latin typeface="Small Fonts" charset="0"/>
                </a:defRPr>
              </a:lvl8pPr>
              <a:lvl9pPr marL="3886200" indent="-228600" eaLnBrk="0" fontAlgn="base" hangingPunct="0">
                <a:spcBef>
                  <a:spcPct val="0"/>
                </a:spcBef>
                <a:spcAft>
                  <a:spcPct val="0"/>
                </a:spcAft>
                <a:defRPr sz="600">
                  <a:solidFill>
                    <a:schemeClr val="folHlink"/>
                  </a:solidFill>
                  <a:latin typeface="Small Fonts" charset="0"/>
                </a:defRPr>
              </a:lvl9pPr>
            </a:lstStyle>
            <a:p>
              <a:pPr algn="ctr" defTabSz="457200"/>
              <a:r>
                <a:rPr lang="es-MX" altLang="es-MX" sz="2400" b="1" dirty="0">
                  <a:solidFill>
                    <a:prstClr val="white"/>
                  </a:solidFill>
                  <a:latin typeface="Arial Unicode MS" pitchFamily="34" charset="-128"/>
                </a:rPr>
                <a:t>4.7 millones</a:t>
              </a:r>
            </a:p>
          </p:txBody>
        </p:sp>
        <p:sp>
          <p:nvSpPr>
            <p:cNvPr id="19" name="Text Box 15"/>
            <p:cNvSpPr txBox="1">
              <a:spLocks noChangeArrowheads="1"/>
            </p:cNvSpPr>
            <p:nvPr/>
          </p:nvSpPr>
          <p:spPr bwMode="auto">
            <a:xfrm>
              <a:off x="4084" y="3814"/>
              <a:ext cx="143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nchor="ctr">
              <a:spAutoFit/>
            </a:bodyPr>
            <a:lstStyle>
              <a:lvl1pPr eaLnBrk="0" hangingPunct="0">
                <a:defRPr sz="600">
                  <a:solidFill>
                    <a:schemeClr val="folHlink"/>
                  </a:solidFill>
                  <a:latin typeface="Small Fonts" charset="0"/>
                </a:defRPr>
              </a:lvl1pPr>
              <a:lvl2pPr marL="742950" indent="-285750" eaLnBrk="0" hangingPunct="0">
                <a:defRPr sz="600">
                  <a:solidFill>
                    <a:schemeClr val="folHlink"/>
                  </a:solidFill>
                  <a:latin typeface="Small Fonts" charset="0"/>
                </a:defRPr>
              </a:lvl2pPr>
              <a:lvl3pPr marL="1143000" indent="-228600" eaLnBrk="0" hangingPunct="0">
                <a:defRPr sz="600">
                  <a:solidFill>
                    <a:schemeClr val="folHlink"/>
                  </a:solidFill>
                  <a:latin typeface="Small Fonts" charset="0"/>
                </a:defRPr>
              </a:lvl3pPr>
              <a:lvl4pPr marL="1600200" indent="-228600" eaLnBrk="0" hangingPunct="0">
                <a:defRPr sz="600">
                  <a:solidFill>
                    <a:schemeClr val="folHlink"/>
                  </a:solidFill>
                  <a:latin typeface="Small Fonts" charset="0"/>
                </a:defRPr>
              </a:lvl4pPr>
              <a:lvl5pPr marL="2057400" indent="-228600" eaLnBrk="0" hangingPunct="0">
                <a:defRPr sz="600">
                  <a:solidFill>
                    <a:schemeClr val="folHlink"/>
                  </a:solidFill>
                  <a:latin typeface="Small Fonts" charset="0"/>
                </a:defRPr>
              </a:lvl5pPr>
              <a:lvl6pPr marL="2514600" indent="-228600" eaLnBrk="0" fontAlgn="base" hangingPunct="0">
                <a:spcBef>
                  <a:spcPct val="0"/>
                </a:spcBef>
                <a:spcAft>
                  <a:spcPct val="0"/>
                </a:spcAft>
                <a:defRPr sz="600">
                  <a:solidFill>
                    <a:schemeClr val="folHlink"/>
                  </a:solidFill>
                  <a:latin typeface="Small Fonts" charset="0"/>
                </a:defRPr>
              </a:lvl6pPr>
              <a:lvl7pPr marL="2971800" indent="-228600" eaLnBrk="0" fontAlgn="base" hangingPunct="0">
                <a:spcBef>
                  <a:spcPct val="0"/>
                </a:spcBef>
                <a:spcAft>
                  <a:spcPct val="0"/>
                </a:spcAft>
                <a:defRPr sz="600">
                  <a:solidFill>
                    <a:schemeClr val="folHlink"/>
                  </a:solidFill>
                  <a:latin typeface="Small Fonts" charset="0"/>
                </a:defRPr>
              </a:lvl7pPr>
              <a:lvl8pPr marL="3429000" indent="-228600" eaLnBrk="0" fontAlgn="base" hangingPunct="0">
                <a:spcBef>
                  <a:spcPct val="0"/>
                </a:spcBef>
                <a:spcAft>
                  <a:spcPct val="0"/>
                </a:spcAft>
                <a:defRPr sz="600">
                  <a:solidFill>
                    <a:schemeClr val="folHlink"/>
                  </a:solidFill>
                  <a:latin typeface="Small Fonts" charset="0"/>
                </a:defRPr>
              </a:lvl8pPr>
              <a:lvl9pPr marL="3886200" indent="-228600" eaLnBrk="0" fontAlgn="base" hangingPunct="0">
                <a:spcBef>
                  <a:spcPct val="0"/>
                </a:spcBef>
                <a:spcAft>
                  <a:spcPct val="0"/>
                </a:spcAft>
                <a:defRPr sz="600">
                  <a:solidFill>
                    <a:schemeClr val="folHlink"/>
                  </a:solidFill>
                  <a:latin typeface="Small Fonts" charset="0"/>
                </a:defRPr>
              </a:lvl9pPr>
            </a:lstStyle>
            <a:p>
              <a:pPr algn="ctr" defTabSz="457200"/>
              <a:r>
                <a:rPr lang="es-MX" altLang="es-MX" sz="2400" b="1" dirty="0">
                  <a:solidFill>
                    <a:prstClr val="white"/>
                  </a:solidFill>
                  <a:latin typeface="Arial Unicode MS" pitchFamily="34" charset="-128"/>
                </a:rPr>
                <a:t>27.8 millones</a:t>
              </a:r>
            </a:p>
          </p:txBody>
        </p:sp>
        <p:sp>
          <p:nvSpPr>
            <p:cNvPr id="20" name="Text Box 16"/>
            <p:cNvSpPr txBox="1">
              <a:spLocks noChangeArrowheads="1"/>
            </p:cNvSpPr>
            <p:nvPr/>
          </p:nvSpPr>
          <p:spPr bwMode="auto">
            <a:xfrm>
              <a:off x="2154" y="2226"/>
              <a:ext cx="1565"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nchor="ctr">
              <a:spAutoFit/>
            </a:bodyPr>
            <a:lstStyle>
              <a:lvl1pPr eaLnBrk="0" hangingPunct="0">
                <a:defRPr sz="600">
                  <a:solidFill>
                    <a:schemeClr val="folHlink"/>
                  </a:solidFill>
                  <a:latin typeface="Small Fonts" charset="0"/>
                </a:defRPr>
              </a:lvl1pPr>
              <a:lvl2pPr marL="742950" indent="-285750" eaLnBrk="0" hangingPunct="0">
                <a:defRPr sz="600">
                  <a:solidFill>
                    <a:schemeClr val="folHlink"/>
                  </a:solidFill>
                  <a:latin typeface="Small Fonts" charset="0"/>
                </a:defRPr>
              </a:lvl2pPr>
              <a:lvl3pPr marL="1143000" indent="-228600" eaLnBrk="0" hangingPunct="0">
                <a:defRPr sz="600">
                  <a:solidFill>
                    <a:schemeClr val="folHlink"/>
                  </a:solidFill>
                  <a:latin typeface="Small Fonts" charset="0"/>
                </a:defRPr>
              </a:lvl3pPr>
              <a:lvl4pPr marL="1600200" indent="-228600" eaLnBrk="0" hangingPunct="0">
                <a:defRPr sz="600">
                  <a:solidFill>
                    <a:schemeClr val="folHlink"/>
                  </a:solidFill>
                  <a:latin typeface="Small Fonts" charset="0"/>
                </a:defRPr>
              </a:lvl4pPr>
              <a:lvl5pPr marL="2057400" indent="-228600" eaLnBrk="0" hangingPunct="0">
                <a:defRPr sz="600">
                  <a:solidFill>
                    <a:schemeClr val="folHlink"/>
                  </a:solidFill>
                  <a:latin typeface="Small Fonts" charset="0"/>
                </a:defRPr>
              </a:lvl5pPr>
              <a:lvl6pPr marL="2514600" indent="-228600" eaLnBrk="0" fontAlgn="base" hangingPunct="0">
                <a:spcBef>
                  <a:spcPct val="0"/>
                </a:spcBef>
                <a:spcAft>
                  <a:spcPct val="0"/>
                </a:spcAft>
                <a:defRPr sz="600">
                  <a:solidFill>
                    <a:schemeClr val="folHlink"/>
                  </a:solidFill>
                  <a:latin typeface="Small Fonts" charset="0"/>
                </a:defRPr>
              </a:lvl6pPr>
              <a:lvl7pPr marL="2971800" indent="-228600" eaLnBrk="0" fontAlgn="base" hangingPunct="0">
                <a:spcBef>
                  <a:spcPct val="0"/>
                </a:spcBef>
                <a:spcAft>
                  <a:spcPct val="0"/>
                </a:spcAft>
                <a:defRPr sz="600">
                  <a:solidFill>
                    <a:schemeClr val="folHlink"/>
                  </a:solidFill>
                  <a:latin typeface="Small Fonts" charset="0"/>
                </a:defRPr>
              </a:lvl7pPr>
              <a:lvl8pPr marL="3429000" indent="-228600" eaLnBrk="0" fontAlgn="base" hangingPunct="0">
                <a:spcBef>
                  <a:spcPct val="0"/>
                </a:spcBef>
                <a:spcAft>
                  <a:spcPct val="0"/>
                </a:spcAft>
                <a:defRPr sz="600">
                  <a:solidFill>
                    <a:schemeClr val="folHlink"/>
                  </a:solidFill>
                  <a:latin typeface="Small Fonts" charset="0"/>
                </a:defRPr>
              </a:lvl8pPr>
              <a:lvl9pPr marL="3886200" indent="-228600" eaLnBrk="0" fontAlgn="base" hangingPunct="0">
                <a:spcBef>
                  <a:spcPct val="0"/>
                </a:spcBef>
                <a:spcAft>
                  <a:spcPct val="0"/>
                </a:spcAft>
                <a:defRPr sz="600">
                  <a:solidFill>
                    <a:schemeClr val="folHlink"/>
                  </a:solidFill>
                  <a:latin typeface="Small Fonts" charset="0"/>
                </a:defRPr>
              </a:lvl9pPr>
            </a:lstStyle>
            <a:p>
              <a:pPr algn="ctr" defTabSz="457200"/>
              <a:r>
                <a:rPr lang="es-MX" altLang="es-MX" sz="2400" b="1">
                  <a:solidFill>
                    <a:srgbClr val="FFFFFF"/>
                  </a:solidFill>
                  <a:latin typeface="Arial Unicode MS" pitchFamily="34" charset="-128"/>
                </a:rPr>
                <a:t>Decremento del</a:t>
              </a:r>
            </a:p>
            <a:p>
              <a:pPr algn="ctr" defTabSz="457200"/>
              <a:r>
                <a:rPr lang="es-MX" altLang="es-MX" sz="3600" b="1">
                  <a:solidFill>
                    <a:srgbClr val="FFFFFF"/>
                  </a:solidFill>
                  <a:latin typeface="Arial Unicode MS" pitchFamily="34" charset="-128"/>
                </a:rPr>
                <a:t> 35 %</a:t>
              </a:r>
            </a:p>
          </p:txBody>
        </p:sp>
        <p:sp>
          <p:nvSpPr>
            <p:cNvPr id="21" name="Rectangle 17"/>
            <p:cNvSpPr>
              <a:spLocks noChangeArrowheads="1"/>
            </p:cNvSpPr>
            <p:nvPr/>
          </p:nvSpPr>
          <p:spPr bwMode="auto">
            <a:xfrm>
              <a:off x="258" y="2080"/>
              <a:ext cx="5287" cy="92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600">
                  <a:solidFill>
                    <a:schemeClr val="folHlink"/>
                  </a:solidFill>
                  <a:latin typeface="Small Fonts" charset="0"/>
                </a:defRPr>
              </a:lvl1pPr>
              <a:lvl2pPr marL="742950" indent="-285750" eaLnBrk="0" hangingPunct="0">
                <a:defRPr sz="600">
                  <a:solidFill>
                    <a:schemeClr val="folHlink"/>
                  </a:solidFill>
                  <a:latin typeface="Small Fonts" charset="0"/>
                </a:defRPr>
              </a:lvl2pPr>
              <a:lvl3pPr marL="1143000" indent="-228600" eaLnBrk="0" hangingPunct="0">
                <a:defRPr sz="600">
                  <a:solidFill>
                    <a:schemeClr val="folHlink"/>
                  </a:solidFill>
                  <a:latin typeface="Small Fonts" charset="0"/>
                </a:defRPr>
              </a:lvl3pPr>
              <a:lvl4pPr marL="1600200" indent="-228600" eaLnBrk="0" hangingPunct="0">
                <a:defRPr sz="600">
                  <a:solidFill>
                    <a:schemeClr val="folHlink"/>
                  </a:solidFill>
                  <a:latin typeface="Small Fonts" charset="0"/>
                </a:defRPr>
              </a:lvl4pPr>
              <a:lvl5pPr marL="2057400" indent="-228600" eaLnBrk="0" hangingPunct="0">
                <a:defRPr sz="600">
                  <a:solidFill>
                    <a:schemeClr val="folHlink"/>
                  </a:solidFill>
                  <a:latin typeface="Small Fonts" charset="0"/>
                </a:defRPr>
              </a:lvl5pPr>
              <a:lvl6pPr marL="2514600" indent="-228600" eaLnBrk="0" fontAlgn="base" hangingPunct="0">
                <a:spcBef>
                  <a:spcPct val="0"/>
                </a:spcBef>
                <a:spcAft>
                  <a:spcPct val="0"/>
                </a:spcAft>
                <a:defRPr sz="600">
                  <a:solidFill>
                    <a:schemeClr val="folHlink"/>
                  </a:solidFill>
                  <a:latin typeface="Small Fonts" charset="0"/>
                </a:defRPr>
              </a:lvl6pPr>
              <a:lvl7pPr marL="2971800" indent="-228600" eaLnBrk="0" fontAlgn="base" hangingPunct="0">
                <a:spcBef>
                  <a:spcPct val="0"/>
                </a:spcBef>
                <a:spcAft>
                  <a:spcPct val="0"/>
                </a:spcAft>
                <a:defRPr sz="600">
                  <a:solidFill>
                    <a:schemeClr val="folHlink"/>
                  </a:solidFill>
                  <a:latin typeface="Small Fonts" charset="0"/>
                </a:defRPr>
              </a:lvl7pPr>
              <a:lvl8pPr marL="3429000" indent="-228600" eaLnBrk="0" fontAlgn="base" hangingPunct="0">
                <a:spcBef>
                  <a:spcPct val="0"/>
                </a:spcBef>
                <a:spcAft>
                  <a:spcPct val="0"/>
                </a:spcAft>
                <a:defRPr sz="600">
                  <a:solidFill>
                    <a:schemeClr val="folHlink"/>
                  </a:solidFill>
                  <a:latin typeface="Small Fonts" charset="0"/>
                </a:defRPr>
              </a:lvl8pPr>
              <a:lvl9pPr marL="3886200" indent="-228600" eaLnBrk="0" fontAlgn="base" hangingPunct="0">
                <a:spcBef>
                  <a:spcPct val="0"/>
                </a:spcBef>
                <a:spcAft>
                  <a:spcPct val="0"/>
                </a:spcAft>
                <a:defRPr sz="600">
                  <a:solidFill>
                    <a:schemeClr val="folHlink"/>
                  </a:solidFill>
                  <a:latin typeface="Small Fonts" charset="0"/>
                </a:defRPr>
              </a:lvl9pPr>
            </a:lstStyle>
            <a:p>
              <a:pPr defTabSz="457200" eaLnBrk="1" hangingPunct="1"/>
              <a:endParaRPr lang="es-MX" altLang="es-MX">
                <a:solidFill>
                  <a:srgbClr val="44546A">
                    <a:lumMod val="75000"/>
                  </a:srgbClr>
                </a:solidFill>
              </a:endParaRPr>
            </a:p>
          </p:txBody>
        </p:sp>
        <p:sp>
          <p:nvSpPr>
            <p:cNvPr id="22" name="Rectangle 18"/>
            <p:cNvSpPr>
              <a:spLocks noChangeArrowheads="1"/>
            </p:cNvSpPr>
            <p:nvPr/>
          </p:nvSpPr>
          <p:spPr bwMode="auto">
            <a:xfrm>
              <a:off x="258" y="3216"/>
              <a:ext cx="5287" cy="92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600">
                  <a:solidFill>
                    <a:schemeClr val="folHlink"/>
                  </a:solidFill>
                  <a:latin typeface="Small Fonts" charset="0"/>
                </a:defRPr>
              </a:lvl1pPr>
              <a:lvl2pPr marL="742950" indent="-285750" eaLnBrk="0" hangingPunct="0">
                <a:defRPr sz="600">
                  <a:solidFill>
                    <a:schemeClr val="folHlink"/>
                  </a:solidFill>
                  <a:latin typeface="Small Fonts" charset="0"/>
                </a:defRPr>
              </a:lvl2pPr>
              <a:lvl3pPr marL="1143000" indent="-228600" eaLnBrk="0" hangingPunct="0">
                <a:defRPr sz="600">
                  <a:solidFill>
                    <a:schemeClr val="folHlink"/>
                  </a:solidFill>
                  <a:latin typeface="Small Fonts" charset="0"/>
                </a:defRPr>
              </a:lvl3pPr>
              <a:lvl4pPr marL="1600200" indent="-228600" eaLnBrk="0" hangingPunct="0">
                <a:defRPr sz="600">
                  <a:solidFill>
                    <a:schemeClr val="folHlink"/>
                  </a:solidFill>
                  <a:latin typeface="Small Fonts" charset="0"/>
                </a:defRPr>
              </a:lvl4pPr>
              <a:lvl5pPr marL="2057400" indent="-228600" eaLnBrk="0" hangingPunct="0">
                <a:defRPr sz="600">
                  <a:solidFill>
                    <a:schemeClr val="folHlink"/>
                  </a:solidFill>
                  <a:latin typeface="Small Fonts" charset="0"/>
                </a:defRPr>
              </a:lvl5pPr>
              <a:lvl6pPr marL="2514600" indent="-228600" eaLnBrk="0" fontAlgn="base" hangingPunct="0">
                <a:spcBef>
                  <a:spcPct val="0"/>
                </a:spcBef>
                <a:spcAft>
                  <a:spcPct val="0"/>
                </a:spcAft>
                <a:defRPr sz="600">
                  <a:solidFill>
                    <a:schemeClr val="folHlink"/>
                  </a:solidFill>
                  <a:latin typeface="Small Fonts" charset="0"/>
                </a:defRPr>
              </a:lvl6pPr>
              <a:lvl7pPr marL="2971800" indent="-228600" eaLnBrk="0" fontAlgn="base" hangingPunct="0">
                <a:spcBef>
                  <a:spcPct val="0"/>
                </a:spcBef>
                <a:spcAft>
                  <a:spcPct val="0"/>
                </a:spcAft>
                <a:defRPr sz="600">
                  <a:solidFill>
                    <a:schemeClr val="folHlink"/>
                  </a:solidFill>
                  <a:latin typeface="Small Fonts" charset="0"/>
                </a:defRPr>
              </a:lvl7pPr>
              <a:lvl8pPr marL="3429000" indent="-228600" eaLnBrk="0" fontAlgn="base" hangingPunct="0">
                <a:spcBef>
                  <a:spcPct val="0"/>
                </a:spcBef>
                <a:spcAft>
                  <a:spcPct val="0"/>
                </a:spcAft>
                <a:defRPr sz="600">
                  <a:solidFill>
                    <a:schemeClr val="folHlink"/>
                  </a:solidFill>
                  <a:latin typeface="Small Fonts" charset="0"/>
                </a:defRPr>
              </a:lvl8pPr>
              <a:lvl9pPr marL="3886200" indent="-228600" eaLnBrk="0" fontAlgn="base" hangingPunct="0">
                <a:spcBef>
                  <a:spcPct val="0"/>
                </a:spcBef>
                <a:spcAft>
                  <a:spcPct val="0"/>
                </a:spcAft>
                <a:defRPr sz="600">
                  <a:solidFill>
                    <a:schemeClr val="folHlink"/>
                  </a:solidFill>
                  <a:latin typeface="Small Fonts" charset="0"/>
                </a:defRPr>
              </a:lvl9pPr>
            </a:lstStyle>
            <a:p>
              <a:pPr defTabSz="457200" eaLnBrk="1" hangingPunct="1"/>
              <a:endParaRPr lang="es-MX" altLang="es-MX">
                <a:solidFill>
                  <a:srgbClr val="B2B2B2"/>
                </a:solidFill>
              </a:endParaRPr>
            </a:p>
          </p:txBody>
        </p:sp>
        <p:sp>
          <p:nvSpPr>
            <p:cNvPr id="23" name="AutoShape 19"/>
            <p:cNvSpPr>
              <a:spLocks noChangeArrowheads="1"/>
            </p:cNvSpPr>
            <p:nvPr/>
          </p:nvSpPr>
          <p:spPr bwMode="auto">
            <a:xfrm>
              <a:off x="1961" y="3294"/>
              <a:ext cx="1926" cy="748"/>
            </a:xfrm>
            <a:prstGeom prst="chevron">
              <a:avLst>
                <a:gd name="adj" fmla="val 35559"/>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600">
                  <a:solidFill>
                    <a:schemeClr val="folHlink"/>
                  </a:solidFill>
                  <a:latin typeface="Small Fonts" charset="0"/>
                </a:defRPr>
              </a:lvl1pPr>
              <a:lvl2pPr marL="742950" indent="-285750" eaLnBrk="0" hangingPunct="0">
                <a:defRPr sz="600">
                  <a:solidFill>
                    <a:schemeClr val="folHlink"/>
                  </a:solidFill>
                  <a:latin typeface="Small Fonts" charset="0"/>
                </a:defRPr>
              </a:lvl2pPr>
              <a:lvl3pPr marL="1143000" indent="-228600" eaLnBrk="0" hangingPunct="0">
                <a:defRPr sz="600">
                  <a:solidFill>
                    <a:schemeClr val="folHlink"/>
                  </a:solidFill>
                  <a:latin typeface="Small Fonts" charset="0"/>
                </a:defRPr>
              </a:lvl3pPr>
              <a:lvl4pPr marL="1600200" indent="-228600" eaLnBrk="0" hangingPunct="0">
                <a:defRPr sz="600">
                  <a:solidFill>
                    <a:schemeClr val="folHlink"/>
                  </a:solidFill>
                  <a:latin typeface="Small Fonts" charset="0"/>
                </a:defRPr>
              </a:lvl4pPr>
              <a:lvl5pPr marL="2057400" indent="-228600" eaLnBrk="0" hangingPunct="0">
                <a:defRPr sz="600">
                  <a:solidFill>
                    <a:schemeClr val="folHlink"/>
                  </a:solidFill>
                  <a:latin typeface="Small Fonts" charset="0"/>
                </a:defRPr>
              </a:lvl5pPr>
              <a:lvl6pPr marL="2514600" indent="-228600" eaLnBrk="0" fontAlgn="base" hangingPunct="0">
                <a:spcBef>
                  <a:spcPct val="0"/>
                </a:spcBef>
                <a:spcAft>
                  <a:spcPct val="0"/>
                </a:spcAft>
                <a:defRPr sz="600">
                  <a:solidFill>
                    <a:schemeClr val="folHlink"/>
                  </a:solidFill>
                  <a:latin typeface="Small Fonts" charset="0"/>
                </a:defRPr>
              </a:lvl6pPr>
              <a:lvl7pPr marL="2971800" indent="-228600" eaLnBrk="0" fontAlgn="base" hangingPunct="0">
                <a:spcBef>
                  <a:spcPct val="0"/>
                </a:spcBef>
                <a:spcAft>
                  <a:spcPct val="0"/>
                </a:spcAft>
                <a:defRPr sz="600">
                  <a:solidFill>
                    <a:schemeClr val="folHlink"/>
                  </a:solidFill>
                  <a:latin typeface="Small Fonts" charset="0"/>
                </a:defRPr>
              </a:lvl7pPr>
              <a:lvl8pPr marL="3429000" indent="-228600" eaLnBrk="0" fontAlgn="base" hangingPunct="0">
                <a:spcBef>
                  <a:spcPct val="0"/>
                </a:spcBef>
                <a:spcAft>
                  <a:spcPct val="0"/>
                </a:spcAft>
                <a:defRPr sz="600">
                  <a:solidFill>
                    <a:schemeClr val="folHlink"/>
                  </a:solidFill>
                  <a:latin typeface="Small Fonts" charset="0"/>
                </a:defRPr>
              </a:lvl8pPr>
              <a:lvl9pPr marL="3886200" indent="-228600" eaLnBrk="0" fontAlgn="base" hangingPunct="0">
                <a:spcBef>
                  <a:spcPct val="0"/>
                </a:spcBef>
                <a:spcAft>
                  <a:spcPct val="0"/>
                </a:spcAft>
                <a:defRPr sz="600">
                  <a:solidFill>
                    <a:schemeClr val="folHlink"/>
                  </a:solidFill>
                  <a:latin typeface="Small Fonts" charset="0"/>
                </a:defRPr>
              </a:lvl9pPr>
            </a:lstStyle>
            <a:p>
              <a:pPr defTabSz="457200" eaLnBrk="1" hangingPunct="1"/>
              <a:endParaRPr lang="es-MX" altLang="es-MX">
                <a:solidFill>
                  <a:srgbClr val="B2B2B2"/>
                </a:solidFill>
              </a:endParaRPr>
            </a:p>
          </p:txBody>
        </p:sp>
        <p:sp>
          <p:nvSpPr>
            <p:cNvPr id="24" name="Text Box 20"/>
            <p:cNvSpPr txBox="1">
              <a:spLocks noChangeArrowheads="1"/>
            </p:cNvSpPr>
            <p:nvPr/>
          </p:nvSpPr>
          <p:spPr bwMode="auto">
            <a:xfrm>
              <a:off x="2168" y="3343"/>
              <a:ext cx="1539"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nchor="ctr">
              <a:spAutoFit/>
            </a:bodyPr>
            <a:lstStyle>
              <a:lvl1pPr eaLnBrk="0" hangingPunct="0">
                <a:defRPr sz="600">
                  <a:solidFill>
                    <a:schemeClr val="folHlink"/>
                  </a:solidFill>
                  <a:latin typeface="Small Fonts" charset="0"/>
                </a:defRPr>
              </a:lvl1pPr>
              <a:lvl2pPr marL="742950" indent="-285750" eaLnBrk="0" hangingPunct="0">
                <a:defRPr sz="600">
                  <a:solidFill>
                    <a:schemeClr val="folHlink"/>
                  </a:solidFill>
                  <a:latin typeface="Small Fonts" charset="0"/>
                </a:defRPr>
              </a:lvl2pPr>
              <a:lvl3pPr marL="1143000" indent="-228600" eaLnBrk="0" hangingPunct="0">
                <a:defRPr sz="600">
                  <a:solidFill>
                    <a:schemeClr val="folHlink"/>
                  </a:solidFill>
                  <a:latin typeface="Small Fonts" charset="0"/>
                </a:defRPr>
              </a:lvl3pPr>
              <a:lvl4pPr marL="1600200" indent="-228600" eaLnBrk="0" hangingPunct="0">
                <a:defRPr sz="600">
                  <a:solidFill>
                    <a:schemeClr val="folHlink"/>
                  </a:solidFill>
                  <a:latin typeface="Small Fonts" charset="0"/>
                </a:defRPr>
              </a:lvl4pPr>
              <a:lvl5pPr marL="2057400" indent="-228600" eaLnBrk="0" hangingPunct="0">
                <a:defRPr sz="600">
                  <a:solidFill>
                    <a:schemeClr val="folHlink"/>
                  </a:solidFill>
                  <a:latin typeface="Small Fonts" charset="0"/>
                </a:defRPr>
              </a:lvl5pPr>
              <a:lvl6pPr marL="2514600" indent="-228600" eaLnBrk="0" fontAlgn="base" hangingPunct="0">
                <a:spcBef>
                  <a:spcPct val="0"/>
                </a:spcBef>
                <a:spcAft>
                  <a:spcPct val="0"/>
                </a:spcAft>
                <a:defRPr sz="600">
                  <a:solidFill>
                    <a:schemeClr val="folHlink"/>
                  </a:solidFill>
                  <a:latin typeface="Small Fonts" charset="0"/>
                </a:defRPr>
              </a:lvl6pPr>
              <a:lvl7pPr marL="2971800" indent="-228600" eaLnBrk="0" fontAlgn="base" hangingPunct="0">
                <a:spcBef>
                  <a:spcPct val="0"/>
                </a:spcBef>
                <a:spcAft>
                  <a:spcPct val="0"/>
                </a:spcAft>
                <a:defRPr sz="600">
                  <a:solidFill>
                    <a:schemeClr val="folHlink"/>
                  </a:solidFill>
                  <a:latin typeface="Small Fonts" charset="0"/>
                </a:defRPr>
              </a:lvl7pPr>
              <a:lvl8pPr marL="3429000" indent="-228600" eaLnBrk="0" fontAlgn="base" hangingPunct="0">
                <a:spcBef>
                  <a:spcPct val="0"/>
                </a:spcBef>
                <a:spcAft>
                  <a:spcPct val="0"/>
                </a:spcAft>
                <a:defRPr sz="600">
                  <a:solidFill>
                    <a:schemeClr val="folHlink"/>
                  </a:solidFill>
                  <a:latin typeface="Small Fonts" charset="0"/>
                </a:defRPr>
              </a:lvl8pPr>
              <a:lvl9pPr marL="3886200" indent="-228600" eaLnBrk="0" fontAlgn="base" hangingPunct="0">
                <a:spcBef>
                  <a:spcPct val="0"/>
                </a:spcBef>
                <a:spcAft>
                  <a:spcPct val="0"/>
                </a:spcAft>
                <a:defRPr sz="600">
                  <a:solidFill>
                    <a:schemeClr val="folHlink"/>
                  </a:solidFill>
                  <a:latin typeface="Small Fonts" charset="0"/>
                </a:defRPr>
              </a:lvl9pPr>
            </a:lstStyle>
            <a:p>
              <a:pPr algn="ctr" defTabSz="457200"/>
              <a:r>
                <a:rPr lang="es-MX" altLang="es-MX" sz="2400" b="1">
                  <a:solidFill>
                    <a:srgbClr val="FFFFFF"/>
                  </a:solidFill>
                  <a:latin typeface="Arial Unicode MS" pitchFamily="34" charset="-128"/>
                </a:rPr>
                <a:t>Crecimiento del </a:t>
              </a:r>
            </a:p>
            <a:p>
              <a:pPr algn="ctr" defTabSz="457200"/>
              <a:r>
                <a:rPr lang="es-MX" altLang="es-MX" sz="3600" b="1">
                  <a:solidFill>
                    <a:srgbClr val="FFFFFF"/>
                  </a:solidFill>
                  <a:latin typeface="Arial Unicode MS" pitchFamily="34" charset="-128"/>
                </a:rPr>
                <a:t>591 %</a:t>
              </a:r>
            </a:p>
          </p:txBody>
        </p:sp>
        <p:sp>
          <p:nvSpPr>
            <p:cNvPr id="25" name="Rectangle 21"/>
            <p:cNvSpPr>
              <a:spLocks noChangeArrowheads="1"/>
            </p:cNvSpPr>
            <p:nvPr/>
          </p:nvSpPr>
          <p:spPr bwMode="auto">
            <a:xfrm>
              <a:off x="345" y="1616"/>
              <a:ext cx="1384" cy="258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600">
                  <a:solidFill>
                    <a:schemeClr val="folHlink"/>
                  </a:solidFill>
                  <a:latin typeface="Small Fonts" charset="0"/>
                </a:defRPr>
              </a:lvl1pPr>
              <a:lvl2pPr marL="742950" indent="-285750" eaLnBrk="0" hangingPunct="0">
                <a:defRPr sz="600">
                  <a:solidFill>
                    <a:schemeClr val="folHlink"/>
                  </a:solidFill>
                  <a:latin typeface="Small Fonts" charset="0"/>
                </a:defRPr>
              </a:lvl2pPr>
              <a:lvl3pPr marL="1143000" indent="-228600" eaLnBrk="0" hangingPunct="0">
                <a:defRPr sz="600">
                  <a:solidFill>
                    <a:schemeClr val="folHlink"/>
                  </a:solidFill>
                  <a:latin typeface="Small Fonts" charset="0"/>
                </a:defRPr>
              </a:lvl3pPr>
              <a:lvl4pPr marL="1600200" indent="-228600" eaLnBrk="0" hangingPunct="0">
                <a:defRPr sz="600">
                  <a:solidFill>
                    <a:schemeClr val="folHlink"/>
                  </a:solidFill>
                  <a:latin typeface="Small Fonts" charset="0"/>
                </a:defRPr>
              </a:lvl4pPr>
              <a:lvl5pPr marL="2057400" indent="-228600" eaLnBrk="0" hangingPunct="0">
                <a:defRPr sz="600">
                  <a:solidFill>
                    <a:schemeClr val="folHlink"/>
                  </a:solidFill>
                  <a:latin typeface="Small Fonts" charset="0"/>
                </a:defRPr>
              </a:lvl5pPr>
              <a:lvl6pPr marL="2514600" indent="-228600" eaLnBrk="0" fontAlgn="base" hangingPunct="0">
                <a:spcBef>
                  <a:spcPct val="0"/>
                </a:spcBef>
                <a:spcAft>
                  <a:spcPct val="0"/>
                </a:spcAft>
                <a:defRPr sz="600">
                  <a:solidFill>
                    <a:schemeClr val="folHlink"/>
                  </a:solidFill>
                  <a:latin typeface="Small Fonts" charset="0"/>
                </a:defRPr>
              </a:lvl6pPr>
              <a:lvl7pPr marL="2971800" indent="-228600" eaLnBrk="0" fontAlgn="base" hangingPunct="0">
                <a:spcBef>
                  <a:spcPct val="0"/>
                </a:spcBef>
                <a:spcAft>
                  <a:spcPct val="0"/>
                </a:spcAft>
                <a:defRPr sz="600">
                  <a:solidFill>
                    <a:schemeClr val="folHlink"/>
                  </a:solidFill>
                  <a:latin typeface="Small Fonts" charset="0"/>
                </a:defRPr>
              </a:lvl7pPr>
              <a:lvl8pPr marL="3429000" indent="-228600" eaLnBrk="0" fontAlgn="base" hangingPunct="0">
                <a:spcBef>
                  <a:spcPct val="0"/>
                </a:spcBef>
                <a:spcAft>
                  <a:spcPct val="0"/>
                </a:spcAft>
                <a:defRPr sz="600">
                  <a:solidFill>
                    <a:schemeClr val="folHlink"/>
                  </a:solidFill>
                  <a:latin typeface="Small Fonts" charset="0"/>
                </a:defRPr>
              </a:lvl8pPr>
              <a:lvl9pPr marL="3886200" indent="-228600" eaLnBrk="0" fontAlgn="base" hangingPunct="0">
                <a:spcBef>
                  <a:spcPct val="0"/>
                </a:spcBef>
                <a:spcAft>
                  <a:spcPct val="0"/>
                </a:spcAft>
                <a:defRPr sz="600">
                  <a:solidFill>
                    <a:schemeClr val="folHlink"/>
                  </a:solidFill>
                  <a:latin typeface="Small Fonts" charset="0"/>
                </a:defRPr>
              </a:lvl9pPr>
            </a:lstStyle>
            <a:p>
              <a:pPr defTabSz="457200" eaLnBrk="1" hangingPunct="1"/>
              <a:endParaRPr lang="es-MX" altLang="es-MX">
                <a:solidFill>
                  <a:srgbClr val="44546A">
                    <a:lumMod val="75000"/>
                  </a:srgbClr>
                </a:solidFill>
              </a:endParaRPr>
            </a:p>
          </p:txBody>
        </p:sp>
        <p:sp>
          <p:nvSpPr>
            <p:cNvPr id="26" name="Rectangle 22"/>
            <p:cNvSpPr>
              <a:spLocks noChangeArrowheads="1"/>
            </p:cNvSpPr>
            <p:nvPr/>
          </p:nvSpPr>
          <p:spPr bwMode="auto">
            <a:xfrm>
              <a:off x="4055" y="1616"/>
              <a:ext cx="1384" cy="258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600">
                  <a:solidFill>
                    <a:schemeClr val="folHlink"/>
                  </a:solidFill>
                  <a:latin typeface="Small Fonts" charset="0"/>
                </a:defRPr>
              </a:lvl1pPr>
              <a:lvl2pPr marL="742950" indent="-285750" eaLnBrk="0" hangingPunct="0">
                <a:defRPr sz="600">
                  <a:solidFill>
                    <a:schemeClr val="folHlink"/>
                  </a:solidFill>
                  <a:latin typeface="Small Fonts" charset="0"/>
                </a:defRPr>
              </a:lvl2pPr>
              <a:lvl3pPr marL="1143000" indent="-228600" eaLnBrk="0" hangingPunct="0">
                <a:defRPr sz="600">
                  <a:solidFill>
                    <a:schemeClr val="folHlink"/>
                  </a:solidFill>
                  <a:latin typeface="Small Fonts" charset="0"/>
                </a:defRPr>
              </a:lvl3pPr>
              <a:lvl4pPr marL="1600200" indent="-228600" eaLnBrk="0" hangingPunct="0">
                <a:defRPr sz="600">
                  <a:solidFill>
                    <a:schemeClr val="folHlink"/>
                  </a:solidFill>
                  <a:latin typeface="Small Fonts" charset="0"/>
                </a:defRPr>
              </a:lvl4pPr>
              <a:lvl5pPr marL="2057400" indent="-228600" eaLnBrk="0" hangingPunct="0">
                <a:defRPr sz="600">
                  <a:solidFill>
                    <a:schemeClr val="folHlink"/>
                  </a:solidFill>
                  <a:latin typeface="Small Fonts" charset="0"/>
                </a:defRPr>
              </a:lvl5pPr>
              <a:lvl6pPr marL="2514600" indent="-228600" eaLnBrk="0" fontAlgn="base" hangingPunct="0">
                <a:spcBef>
                  <a:spcPct val="0"/>
                </a:spcBef>
                <a:spcAft>
                  <a:spcPct val="0"/>
                </a:spcAft>
                <a:defRPr sz="600">
                  <a:solidFill>
                    <a:schemeClr val="folHlink"/>
                  </a:solidFill>
                  <a:latin typeface="Small Fonts" charset="0"/>
                </a:defRPr>
              </a:lvl6pPr>
              <a:lvl7pPr marL="2971800" indent="-228600" eaLnBrk="0" fontAlgn="base" hangingPunct="0">
                <a:spcBef>
                  <a:spcPct val="0"/>
                </a:spcBef>
                <a:spcAft>
                  <a:spcPct val="0"/>
                </a:spcAft>
                <a:defRPr sz="600">
                  <a:solidFill>
                    <a:schemeClr val="folHlink"/>
                  </a:solidFill>
                  <a:latin typeface="Small Fonts" charset="0"/>
                </a:defRPr>
              </a:lvl7pPr>
              <a:lvl8pPr marL="3429000" indent="-228600" eaLnBrk="0" fontAlgn="base" hangingPunct="0">
                <a:spcBef>
                  <a:spcPct val="0"/>
                </a:spcBef>
                <a:spcAft>
                  <a:spcPct val="0"/>
                </a:spcAft>
                <a:defRPr sz="600">
                  <a:solidFill>
                    <a:schemeClr val="folHlink"/>
                  </a:solidFill>
                  <a:latin typeface="Small Fonts" charset="0"/>
                </a:defRPr>
              </a:lvl8pPr>
              <a:lvl9pPr marL="3886200" indent="-228600" eaLnBrk="0" fontAlgn="base" hangingPunct="0">
                <a:spcBef>
                  <a:spcPct val="0"/>
                </a:spcBef>
                <a:spcAft>
                  <a:spcPct val="0"/>
                </a:spcAft>
                <a:defRPr sz="600">
                  <a:solidFill>
                    <a:schemeClr val="folHlink"/>
                  </a:solidFill>
                  <a:latin typeface="Small Fonts" charset="0"/>
                </a:defRPr>
              </a:lvl9pPr>
            </a:lstStyle>
            <a:p>
              <a:pPr defTabSz="457200" eaLnBrk="1" hangingPunct="1"/>
              <a:endParaRPr lang="es-MX" altLang="es-MX">
                <a:solidFill>
                  <a:srgbClr val="B2B2B2"/>
                </a:solidFill>
              </a:endParaRPr>
            </a:p>
          </p:txBody>
        </p:sp>
        <p:pic>
          <p:nvPicPr>
            <p:cNvPr id="27" name="Picture 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 y="818"/>
              <a:ext cx="13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7" y="838"/>
              <a:ext cx="104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AutoShape 25"/>
            <p:cNvSpPr>
              <a:spLocks noChangeArrowheads="1"/>
            </p:cNvSpPr>
            <p:nvPr/>
          </p:nvSpPr>
          <p:spPr bwMode="auto">
            <a:xfrm>
              <a:off x="1474" y="532"/>
              <a:ext cx="2950" cy="358"/>
            </a:xfrm>
            <a:prstGeom prst="roundRect">
              <a:avLst>
                <a:gd name="adj" fmla="val 16667"/>
              </a:avLst>
            </a:prstGeom>
            <a:solidFill>
              <a:schemeClr val="bg1"/>
            </a:solidFill>
            <a:ln w="57150">
              <a:solidFill>
                <a:srgbClr val="FF0000"/>
              </a:solidFill>
              <a:round/>
              <a:headEnd/>
              <a:tailEnd/>
            </a:ln>
          </p:spPr>
          <p:txBody>
            <a:bodyPr wrap="none" anchor="ctr"/>
            <a:lstStyle>
              <a:lvl1pPr eaLnBrk="0" hangingPunct="0">
                <a:defRPr sz="600">
                  <a:solidFill>
                    <a:schemeClr val="folHlink"/>
                  </a:solidFill>
                  <a:latin typeface="Small Fonts" charset="0"/>
                </a:defRPr>
              </a:lvl1pPr>
              <a:lvl2pPr marL="742950" indent="-285750" eaLnBrk="0" hangingPunct="0">
                <a:defRPr sz="600">
                  <a:solidFill>
                    <a:schemeClr val="folHlink"/>
                  </a:solidFill>
                  <a:latin typeface="Small Fonts" charset="0"/>
                </a:defRPr>
              </a:lvl2pPr>
              <a:lvl3pPr marL="1143000" indent="-228600" eaLnBrk="0" hangingPunct="0">
                <a:defRPr sz="600">
                  <a:solidFill>
                    <a:schemeClr val="folHlink"/>
                  </a:solidFill>
                  <a:latin typeface="Small Fonts" charset="0"/>
                </a:defRPr>
              </a:lvl3pPr>
              <a:lvl4pPr marL="1600200" indent="-228600" eaLnBrk="0" hangingPunct="0">
                <a:defRPr sz="600">
                  <a:solidFill>
                    <a:schemeClr val="folHlink"/>
                  </a:solidFill>
                  <a:latin typeface="Small Fonts" charset="0"/>
                </a:defRPr>
              </a:lvl4pPr>
              <a:lvl5pPr marL="2057400" indent="-228600" eaLnBrk="0" hangingPunct="0">
                <a:defRPr sz="600">
                  <a:solidFill>
                    <a:schemeClr val="folHlink"/>
                  </a:solidFill>
                  <a:latin typeface="Small Fonts" charset="0"/>
                </a:defRPr>
              </a:lvl5pPr>
              <a:lvl6pPr marL="2514600" indent="-228600" eaLnBrk="0" fontAlgn="base" hangingPunct="0">
                <a:spcBef>
                  <a:spcPct val="0"/>
                </a:spcBef>
                <a:spcAft>
                  <a:spcPct val="0"/>
                </a:spcAft>
                <a:defRPr sz="600">
                  <a:solidFill>
                    <a:schemeClr val="folHlink"/>
                  </a:solidFill>
                  <a:latin typeface="Small Fonts" charset="0"/>
                </a:defRPr>
              </a:lvl6pPr>
              <a:lvl7pPr marL="2971800" indent="-228600" eaLnBrk="0" fontAlgn="base" hangingPunct="0">
                <a:spcBef>
                  <a:spcPct val="0"/>
                </a:spcBef>
                <a:spcAft>
                  <a:spcPct val="0"/>
                </a:spcAft>
                <a:defRPr sz="600">
                  <a:solidFill>
                    <a:schemeClr val="folHlink"/>
                  </a:solidFill>
                  <a:latin typeface="Small Fonts" charset="0"/>
                </a:defRPr>
              </a:lvl7pPr>
              <a:lvl8pPr marL="3429000" indent="-228600" eaLnBrk="0" fontAlgn="base" hangingPunct="0">
                <a:spcBef>
                  <a:spcPct val="0"/>
                </a:spcBef>
                <a:spcAft>
                  <a:spcPct val="0"/>
                </a:spcAft>
                <a:defRPr sz="600">
                  <a:solidFill>
                    <a:schemeClr val="folHlink"/>
                  </a:solidFill>
                  <a:latin typeface="Small Fonts" charset="0"/>
                </a:defRPr>
              </a:lvl8pPr>
              <a:lvl9pPr marL="3886200" indent="-228600" eaLnBrk="0" fontAlgn="base" hangingPunct="0">
                <a:spcBef>
                  <a:spcPct val="0"/>
                </a:spcBef>
                <a:spcAft>
                  <a:spcPct val="0"/>
                </a:spcAft>
                <a:defRPr sz="600">
                  <a:solidFill>
                    <a:schemeClr val="folHlink"/>
                  </a:solidFill>
                  <a:latin typeface="Small Fonts" charset="0"/>
                </a:defRPr>
              </a:lvl9pPr>
            </a:lstStyle>
            <a:p>
              <a:pPr defTabSz="457200" eaLnBrk="1" hangingPunct="1"/>
              <a:endParaRPr lang="es-MX" altLang="es-MX">
                <a:solidFill>
                  <a:srgbClr val="B2B2B2"/>
                </a:solidFill>
              </a:endParaRPr>
            </a:p>
          </p:txBody>
        </p:sp>
        <p:sp>
          <p:nvSpPr>
            <p:cNvPr id="30" name="Rectangle 26"/>
            <p:cNvSpPr>
              <a:spLocks noChangeArrowheads="1"/>
            </p:cNvSpPr>
            <p:nvPr/>
          </p:nvSpPr>
          <p:spPr bwMode="auto">
            <a:xfrm>
              <a:off x="1519" y="553"/>
              <a:ext cx="291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spAutoFit/>
            </a:bodyPr>
            <a:lstStyle>
              <a:lvl1pPr eaLnBrk="0" hangingPunct="0">
                <a:defRPr sz="600">
                  <a:solidFill>
                    <a:schemeClr val="folHlink"/>
                  </a:solidFill>
                  <a:latin typeface="Small Fonts" charset="0"/>
                </a:defRPr>
              </a:lvl1pPr>
              <a:lvl2pPr marL="742950" indent="-285750" eaLnBrk="0" hangingPunct="0">
                <a:defRPr sz="600">
                  <a:solidFill>
                    <a:schemeClr val="folHlink"/>
                  </a:solidFill>
                  <a:latin typeface="Small Fonts" charset="0"/>
                </a:defRPr>
              </a:lvl2pPr>
              <a:lvl3pPr marL="1143000" indent="-228600" eaLnBrk="0" hangingPunct="0">
                <a:defRPr sz="600">
                  <a:solidFill>
                    <a:schemeClr val="folHlink"/>
                  </a:solidFill>
                  <a:latin typeface="Small Fonts" charset="0"/>
                </a:defRPr>
              </a:lvl3pPr>
              <a:lvl4pPr marL="1600200" indent="-228600" eaLnBrk="0" hangingPunct="0">
                <a:defRPr sz="600">
                  <a:solidFill>
                    <a:schemeClr val="folHlink"/>
                  </a:solidFill>
                  <a:latin typeface="Small Fonts" charset="0"/>
                </a:defRPr>
              </a:lvl4pPr>
              <a:lvl5pPr marL="2057400" indent="-228600" eaLnBrk="0" hangingPunct="0">
                <a:defRPr sz="600">
                  <a:solidFill>
                    <a:schemeClr val="folHlink"/>
                  </a:solidFill>
                  <a:latin typeface="Small Fonts" charset="0"/>
                </a:defRPr>
              </a:lvl5pPr>
              <a:lvl6pPr marL="2514600" indent="-228600" eaLnBrk="0" fontAlgn="base" hangingPunct="0">
                <a:spcBef>
                  <a:spcPct val="0"/>
                </a:spcBef>
                <a:spcAft>
                  <a:spcPct val="0"/>
                </a:spcAft>
                <a:defRPr sz="600">
                  <a:solidFill>
                    <a:schemeClr val="folHlink"/>
                  </a:solidFill>
                  <a:latin typeface="Small Fonts" charset="0"/>
                </a:defRPr>
              </a:lvl6pPr>
              <a:lvl7pPr marL="2971800" indent="-228600" eaLnBrk="0" fontAlgn="base" hangingPunct="0">
                <a:spcBef>
                  <a:spcPct val="0"/>
                </a:spcBef>
                <a:spcAft>
                  <a:spcPct val="0"/>
                </a:spcAft>
                <a:defRPr sz="600">
                  <a:solidFill>
                    <a:schemeClr val="folHlink"/>
                  </a:solidFill>
                  <a:latin typeface="Small Fonts" charset="0"/>
                </a:defRPr>
              </a:lvl7pPr>
              <a:lvl8pPr marL="3429000" indent="-228600" eaLnBrk="0" fontAlgn="base" hangingPunct="0">
                <a:spcBef>
                  <a:spcPct val="0"/>
                </a:spcBef>
                <a:spcAft>
                  <a:spcPct val="0"/>
                </a:spcAft>
                <a:defRPr sz="600">
                  <a:solidFill>
                    <a:schemeClr val="folHlink"/>
                  </a:solidFill>
                  <a:latin typeface="Small Fonts" charset="0"/>
                </a:defRPr>
              </a:lvl8pPr>
              <a:lvl9pPr marL="3886200" indent="-228600" eaLnBrk="0" fontAlgn="base" hangingPunct="0">
                <a:spcBef>
                  <a:spcPct val="0"/>
                </a:spcBef>
                <a:spcAft>
                  <a:spcPct val="0"/>
                </a:spcAft>
                <a:defRPr sz="600">
                  <a:solidFill>
                    <a:schemeClr val="folHlink"/>
                  </a:solidFill>
                  <a:latin typeface="Small Fonts" charset="0"/>
                </a:defRPr>
              </a:lvl9pPr>
            </a:lstStyle>
            <a:p>
              <a:pPr algn="ctr" defTabSz="457200"/>
              <a:r>
                <a:rPr lang="es-ES" altLang="es-MX" sz="2400" b="1">
                  <a:solidFill>
                    <a:srgbClr val="FF0000"/>
                  </a:solidFill>
                  <a:latin typeface="Arial Unicode MS" pitchFamily="34" charset="-128"/>
                </a:rPr>
                <a:t>TRANSICIÓN DEMOGRÁFICA </a:t>
              </a:r>
            </a:p>
          </p:txBody>
        </p:sp>
      </p:grpSp>
      <p:pic>
        <p:nvPicPr>
          <p:cNvPr id="31" name="Picture 3" descr="SALUD_Firma_RGB_Gran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3847" y="42080"/>
            <a:ext cx="111601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502" y="48245"/>
            <a:ext cx="696245" cy="951828"/>
          </a:xfrm>
          <a:prstGeom prst="rect">
            <a:avLst/>
          </a:prstGeom>
        </p:spPr>
      </p:pic>
    </p:spTree>
    <p:extLst>
      <p:ext uri="{BB962C8B-B14F-4D97-AF65-F5344CB8AC3E}">
        <p14:creationId xmlns:p14="http://schemas.microsoft.com/office/powerpoint/2010/main" val="350716307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a:spLocks noChangeArrowheads="1"/>
          </p:cNvSpPr>
          <p:nvPr/>
        </p:nvSpPr>
        <p:spPr bwMode="auto">
          <a:xfrm>
            <a:off x="6711924" y="6581011"/>
            <a:ext cx="24320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hangingPunct="1">
              <a:spcBef>
                <a:spcPct val="0"/>
              </a:spcBef>
              <a:buFontTx/>
              <a:buNone/>
            </a:pPr>
            <a:r>
              <a:rPr lang="es-MX" altLang="es-MX" sz="1200" dirty="0">
                <a:solidFill>
                  <a:prstClr val="white"/>
                </a:solidFill>
              </a:rPr>
              <a:t>Foro : Retos de la Educación Médica</a:t>
            </a:r>
          </a:p>
        </p:txBody>
      </p:sp>
      <p:sp>
        <p:nvSpPr>
          <p:cNvPr id="3" name="3 CuadroTexto"/>
          <p:cNvSpPr txBox="1"/>
          <p:nvPr/>
        </p:nvSpPr>
        <p:spPr>
          <a:xfrm>
            <a:off x="2148698" y="227955"/>
            <a:ext cx="5358642" cy="461665"/>
          </a:xfrm>
          <a:prstGeom prst="rect">
            <a:avLst/>
          </a:prstGeom>
          <a:noFill/>
        </p:spPr>
        <p:txBody>
          <a:bodyPr wrap="square">
            <a:spAutoFit/>
          </a:bodyPr>
          <a:lstStyle/>
          <a:p>
            <a:pPr defTabSz="457200">
              <a:defRPr/>
            </a:pPr>
            <a:r>
              <a:rPr lang="es-MX" sz="2400" dirty="0" smtClean="0">
                <a:solidFill>
                  <a:prstClr val="white"/>
                </a:solidFill>
              </a:rPr>
              <a:t>SISTEMA DE SALUD  RETOS </a:t>
            </a:r>
            <a:endParaRPr lang="es-MX" sz="2400" dirty="0">
              <a:solidFill>
                <a:prstClr val="white"/>
              </a:solidFill>
            </a:endParaRPr>
          </a:p>
        </p:txBody>
      </p:sp>
      <p:sp>
        <p:nvSpPr>
          <p:cNvPr id="4" name="11 Rectángulo redondeado"/>
          <p:cNvSpPr/>
          <p:nvPr/>
        </p:nvSpPr>
        <p:spPr>
          <a:xfrm>
            <a:off x="361967" y="2420938"/>
            <a:ext cx="3573463" cy="1009650"/>
          </a:xfrm>
          <a:prstGeom prst="roundRect">
            <a:avLst/>
          </a:prstGeom>
          <a:ln/>
        </p:spPr>
        <p:style>
          <a:lnRef idx="0">
            <a:schemeClr val="accent5"/>
          </a:lnRef>
          <a:fillRef idx="3">
            <a:schemeClr val="accent5"/>
          </a:fillRef>
          <a:effectRef idx="3">
            <a:schemeClr val="accent5"/>
          </a:effectRef>
          <a:fontRef idx="minor">
            <a:schemeClr val="lt1"/>
          </a:fontRef>
        </p:style>
        <p:txBody>
          <a:bodyPr anchor="ctr"/>
          <a:lstStyle/>
          <a:p>
            <a:pPr algn="ctr" defTabSz="457200">
              <a:defRPr/>
            </a:pPr>
            <a:r>
              <a:rPr lang="es-MX" sz="1600" dirty="0">
                <a:solidFill>
                  <a:prstClr val="white"/>
                </a:solidFill>
                <a:latin typeface="Calibri" panose="020F0502020204030204" pitchFamily="34" charset="0"/>
              </a:rPr>
              <a:t>1.Consolidar las acciones de protección, promoción de la salud y prevención de enfermedades</a:t>
            </a:r>
          </a:p>
        </p:txBody>
      </p:sp>
      <p:sp>
        <p:nvSpPr>
          <p:cNvPr id="5" name="16 Rectángulo redondeado"/>
          <p:cNvSpPr/>
          <p:nvPr/>
        </p:nvSpPr>
        <p:spPr>
          <a:xfrm>
            <a:off x="361967" y="3740150"/>
            <a:ext cx="3573463" cy="1009650"/>
          </a:xfrm>
          <a:prstGeom prst="roundRect">
            <a:avLst/>
          </a:prstGeom>
          <a:ln/>
        </p:spPr>
        <p:style>
          <a:lnRef idx="0">
            <a:schemeClr val="accent5"/>
          </a:lnRef>
          <a:fillRef idx="3">
            <a:schemeClr val="accent5"/>
          </a:fillRef>
          <a:effectRef idx="3">
            <a:schemeClr val="accent5"/>
          </a:effectRef>
          <a:fontRef idx="minor">
            <a:schemeClr val="lt1"/>
          </a:fontRef>
        </p:style>
        <p:txBody>
          <a:bodyPr anchor="ctr"/>
          <a:lstStyle/>
          <a:p>
            <a:pPr algn="ctr" defTabSz="457200">
              <a:defRPr/>
            </a:pPr>
            <a:r>
              <a:rPr lang="es-MX" sz="1600" dirty="0">
                <a:solidFill>
                  <a:prstClr val="white"/>
                </a:solidFill>
                <a:effectLst>
                  <a:outerShdw blurRad="38100" dist="38100" dir="2700000" algn="tl">
                    <a:srgbClr val="000000">
                      <a:alpha val="43137"/>
                    </a:srgbClr>
                  </a:outerShdw>
                </a:effectLst>
                <a:latin typeface="Calibri" panose="020F0502020204030204" pitchFamily="34" charset="0"/>
              </a:rPr>
              <a:t>2. Asegurar el acceso efectivo a los servicios de salud con calidad</a:t>
            </a:r>
          </a:p>
        </p:txBody>
      </p:sp>
      <p:sp>
        <p:nvSpPr>
          <p:cNvPr id="6" name="17 Rectángulo redondeado"/>
          <p:cNvSpPr/>
          <p:nvPr/>
        </p:nvSpPr>
        <p:spPr>
          <a:xfrm>
            <a:off x="361967" y="5067300"/>
            <a:ext cx="3573463" cy="1009650"/>
          </a:xfrm>
          <a:prstGeom prst="roundRect">
            <a:avLst/>
          </a:prstGeom>
          <a:ln/>
        </p:spPr>
        <p:style>
          <a:lnRef idx="0">
            <a:schemeClr val="accent5"/>
          </a:lnRef>
          <a:fillRef idx="3">
            <a:schemeClr val="accent5"/>
          </a:fillRef>
          <a:effectRef idx="3">
            <a:schemeClr val="accent5"/>
          </a:effectRef>
          <a:fontRef idx="minor">
            <a:schemeClr val="lt1"/>
          </a:fontRef>
        </p:style>
        <p:txBody>
          <a:bodyPr anchor="ctr"/>
          <a:lstStyle/>
          <a:p>
            <a:pPr algn="ctr" defTabSz="457200">
              <a:defRPr/>
            </a:pPr>
            <a:r>
              <a:rPr lang="es-MX" sz="1600" dirty="0">
                <a:solidFill>
                  <a:prstClr val="white"/>
                </a:solidFill>
                <a:effectLst>
                  <a:outerShdw blurRad="38100" dist="38100" dir="2700000" algn="tl">
                    <a:srgbClr val="000000">
                      <a:alpha val="43137"/>
                    </a:srgbClr>
                  </a:outerShdw>
                </a:effectLst>
                <a:latin typeface="Calibri" panose="020F0502020204030204" pitchFamily="34" charset="0"/>
              </a:rPr>
              <a:t>4. Reducir los riesgos que afectan la salud e las población en cualquier actividad de su vida </a:t>
            </a:r>
          </a:p>
        </p:txBody>
      </p:sp>
      <p:sp>
        <p:nvSpPr>
          <p:cNvPr id="7" name="18 Rectángulo redondeado"/>
          <p:cNvSpPr/>
          <p:nvPr/>
        </p:nvSpPr>
        <p:spPr>
          <a:xfrm>
            <a:off x="5222877" y="2420938"/>
            <a:ext cx="3575050" cy="1009650"/>
          </a:xfrm>
          <a:prstGeom prst="roundRect">
            <a:avLst/>
          </a:prstGeom>
          <a:ln/>
        </p:spPr>
        <p:style>
          <a:lnRef idx="0">
            <a:schemeClr val="accent5"/>
          </a:lnRef>
          <a:fillRef idx="3">
            <a:schemeClr val="accent5"/>
          </a:fillRef>
          <a:effectRef idx="3">
            <a:schemeClr val="accent5"/>
          </a:effectRef>
          <a:fontRef idx="minor">
            <a:schemeClr val="lt1"/>
          </a:fontRef>
        </p:style>
        <p:txBody>
          <a:bodyPr anchor="ctr"/>
          <a:lstStyle/>
          <a:p>
            <a:pPr algn="ctr" defTabSz="457200">
              <a:defRPr/>
            </a:pPr>
            <a:r>
              <a:rPr lang="es-MX" sz="1600" dirty="0">
                <a:solidFill>
                  <a:prstClr val="white"/>
                </a:solidFill>
                <a:effectLst>
                  <a:outerShdw blurRad="38100" dist="38100" dir="2700000" algn="tl">
                    <a:srgbClr val="000000">
                      <a:alpha val="43137"/>
                    </a:srgbClr>
                  </a:outerShdw>
                </a:effectLst>
                <a:latin typeface="Calibri" panose="020F0502020204030204" pitchFamily="34" charset="0"/>
              </a:rPr>
              <a:t>3. Cerrar las brechas existentes en salud entre diferentes grupos sociales y regiones del país </a:t>
            </a:r>
          </a:p>
        </p:txBody>
      </p:sp>
      <p:sp>
        <p:nvSpPr>
          <p:cNvPr id="8" name="19 Rectángulo redondeado"/>
          <p:cNvSpPr/>
          <p:nvPr/>
        </p:nvSpPr>
        <p:spPr>
          <a:xfrm>
            <a:off x="5222877" y="3711575"/>
            <a:ext cx="3575050" cy="1009650"/>
          </a:xfrm>
          <a:prstGeom prst="roundRect">
            <a:avLst/>
          </a:prstGeom>
          <a:ln/>
        </p:spPr>
        <p:style>
          <a:lnRef idx="0">
            <a:schemeClr val="accent5"/>
          </a:lnRef>
          <a:fillRef idx="3">
            <a:schemeClr val="accent5"/>
          </a:fillRef>
          <a:effectRef idx="3">
            <a:schemeClr val="accent5"/>
          </a:effectRef>
          <a:fontRef idx="minor">
            <a:schemeClr val="lt1"/>
          </a:fontRef>
        </p:style>
        <p:txBody>
          <a:bodyPr anchor="ctr"/>
          <a:lstStyle/>
          <a:p>
            <a:pPr algn="ctr" defTabSz="457200">
              <a:defRPr/>
            </a:pPr>
            <a:r>
              <a:rPr lang="es-MX" sz="1600" dirty="0">
                <a:solidFill>
                  <a:prstClr val="white"/>
                </a:solidFill>
                <a:effectLst>
                  <a:outerShdw blurRad="38100" dist="38100" dir="2700000" algn="tl">
                    <a:srgbClr val="000000">
                      <a:alpha val="43137"/>
                    </a:srgbClr>
                  </a:outerShdw>
                </a:effectLst>
                <a:latin typeface="Calibri" panose="020F0502020204030204" pitchFamily="34" charset="0"/>
              </a:rPr>
              <a:t>5. Asegurar la generación y uso efectivo de los recursos en salud </a:t>
            </a:r>
          </a:p>
        </p:txBody>
      </p:sp>
      <p:sp>
        <p:nvSpPr>
          <p:cNvPr id="9" name="20 Rectángulo redondeado"/>
          <p:cNvSpPr/>
          <p:nvPr/>
        </p:nvSpPr>
        <p:spPr>
          <a:xfrm>
            <a:off x="5222877" y="5067300"/>
            <a:ext cx="3575050" cy="1009650"/>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defTabSz="457200">
              <a:defRPr/>
            </a:pPr>
            <a:r>
              <a:rPr lang="es-MX" sz="1600" dirty="0">
                <a:solidFill>
                  <a:prstClr val="white"/>
                </a:solidFill>
                <a:effectLst>
                  <a:outerShdw blurRad="38100" dist="38100" dir="2700000" algn="tl">
                    <a:srgbClr val="000000">
                      <a:alpha val="43137"/>
                    </a:srgbClr>
                  </a:outerShdw>
                </a:effectLst>
                <a:latin typeface="Calibri" panose="020F0502020204030204" pitchFamily="34" charset="0"/>
              </a:rPr>
              <a:t>6. Avanzar en la construcción del SNS Universal bajo la rectoría de la SSA</a:t>
            </a:r>
          </a:p>
        </p:txBody>
      </p:sp>
      <p:sp>
        <p:nvSpPr>
          <p:cNvPr id="10" name="12 Rectángulo"/>
          <p:cNvSpPr/>
          <p:nvPr/>
        </p:nvSpPr>
        <p:spPr>
          <a:xfrm>
            <a:off x="2165350" y="1339850"/>
            <a:ext cx="4572000" cy="922338"/>
          </a:xfrm>
          <a:prstGeom prst="rect">
            <a:avLst/>
          </a:prstGeom>
        </p:spPr>
        <p:txBody>
          <a:bodyPr>
            <a:spAutoFit/>
          </a:bodyPr>
          <a:lstStyle/>
          <a:p>
            <a:pPr algn="ctr" defTabSz="457200">
              <a:defRPr/>
            </a:pPr>
            <a:r>
              <a:rPr lang="es-MX" dirty="0">
                <a:solidFill>
                  <a:prstClr val="white"/>
                </a:solidFill>
                <a:effectLst>
                  <a:outerShdw blurRad="38100" dist="38100" dir="2700000" algn="tl">
                    <a:srgbClr val="000000">
                      <a:alpha val="43137"/>
                    </a:srgbClr>
                  </a:outerShdw>
                </a:effectLst>
                <a:latin typeface="Calibri" panose="020F0502020204030204" pitchFamily="34" charset="0"/>
              </a:rPr>
              <a:t>PROGRAMA SECTORIAL DE SALUD</a:t>
            </a:r>
          </a:p>
          <a:p>
            <a:pPr algn="ctr" defTabSz="457200">
              <a:defRPr/>
            </a:pPr>
            <a:r>
              <a:rPr lang="es-MX" dirty="0">
                <a:solidFill>
                  <a:srgbClr val="6AAC90">
                    <a:lumMod val="20000"/>
                    <a:lumOff val="80000"/>
                  </a:srgbClr>
                </a:solidFill>
                <a:effectLst>
                  <a:outerShdw blurRad="38100" dist="38100" dir="2700000" algn="tl">
                    <a:srgbClr val="000000">
                      <a:alpha val="43137"/>
                    </a:srgbClr>
                  </a:outerShdw>
                </a:effectLst>
                <a:latin typeface="Calibri" panose="020F0502020204030204" pitchFamily="34" charset="0"/>
              </a:rPr>
              <a:t> </a:t>
            </a:r>
            <a:r>
              <a:rPr lang="es-MX" b="1" dirty="0">
                <a:solidFill>
                  <a:srgbClr val="6AAC90">
                    <a:lumMod val="20000"/>
                    <a:lumOff val="80000"/>
                  </a:srgbClr>
                </a:solidFill>
                <a:latin typeface="Calibri" panose="020F0502020204030204" pitchFamily="34" charset="0"/>
              </a:rPr>
              <a:t>2 0 1 3 – 2 0 1 8</a:t>
            </a:r>
            <a:endParaRPr lang="es-MX" dirty="0">
              <a:solidFill>
                <a:srgbClr val="6AAC90">
                  <a:lumMod val="20000"/>
                  <a:lumOff val="80000"/>
                </a:srgbClr>
              </a:solidFill>
              <a:latin typeface="Calibri" panose="020F0502020204030204" pitchFamily="34" charset="0"/>
            </a:endParaRPr>
          </a:p>
          <a:p>
            <a:pPr algn="ctr" defTabSz="457200">
              <a:defRPr/>
            </a:pPr>
            <a:r>
              <a:rPr lang="es-MX" b="1" dirty="0">
                <a:solidFill>
                  <a:srgbClr val="6AAC90">
                    <a:lumMod val="20000"/>
                    <a:lumOff val="80000"/>
                  </a:srgbClr>
                </a:solidFill>
                <a:latin typeface="Calibri" panose="020F0502020204030204" pitchFamily="34" charset="0"/>
              </a:rPr>
              <a:t> OBJETIVOS</a:t>
            </a:r>
          </a:p>
        </p:txBody>
      </p:sp>
      <p:pic>
        <p:nvPicPr>
          <p:cNvPr id="11" name="Imagen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502" y="48245"/>
            <a:ext cx="696245" cy="951828"/>
          </a:xfrm>
          <a:prstGeom prst="rect">
            <a:avLst/>
          </a:prstGeom>
        </p:spPr>
      </p:pic>
    </p:spTree>
    <p:extLst>
      <p:ext uri="{BB962C8B-B14F-4D97-AF65-F5344CB8AC3E}">
        <p14:creationId xmlns:p14="http://schemas.microsoft.com/office/powerpoint/2010/main" val="24768962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504" y="615788"/>
            <a:ext cx="3582323" cy="1949116"/>
          </a:xfrm>
        </p:spPr>
        <p:txBody>
          <a:bodyPr>
            <a:normAutofit/>
          </a:bodyPr>
          <a:lstStyle/>
          <a:p>
            <a:r>
              <a:rPr lang="es-MX" dirty="0" smtClean="0"/>
              <a:t>Estructura curricular</a:t>
            </a:r>
            <a:br>
              <a:rPr lang="es-MX" dirty="0" smtClean="0"/>
            </a:br>
            <a:r>
              <a:rPr lang="es-MX" dirty="0" smtClean="0"/>
              <a:t>de los programas educativos de las especialidades médicas</a:t>
            </a:r>
            <a:endParaRPr lang="es-MX" dirty="0"/>
          </a:p>
        </p:txBody>
      </p:sp>
      <p:sp>
        <p:nvSpPr>
          <p:cNvPr id="3" name="Marcador de contenido 2"/>
          <p:cNvSpPr>
            <a:spLocks noGrp="1"/>
          </p:cNvSpPr>
          <p:nvPr>
            <p:ph idx="1"/>
          </p:nvPr>
        </p:nvSpPr>
        <p:spPr>
          <a:xfrm>
            <a:off x="3589401" y="548680"/>
            <a:ext cx="3898013" cy="4572000"/>
          </a:xfrm>
        </p:spPr>
        <p:txBody>
          <a:bodyPr>
            <a:noAutofit/>
          </a:bodyPr>
          <a:lstStyle/>
          <a:p>
            <a:r>
              <a:rPr lang="es-MX" sz="1600" b="1" dirty="0" smtClean="0">
                <a:solidFill>
                  <a:srgbClr val="FFFFFF"/>
                </a:solidFill>
              </a:rPr>
              <a:t>Una formación profesional acorde con las necesidades sociales</a:t>
            </a:r>
          </a:p>
          <a:p>
            <a:r>
              <a:rPr lang="es-MX" sz="1600" b="1" dirty="0" smtClean="0">
                <a:solidFill>
                  <a:srgbClr val="FFFFFF"/>
                </a:solidFill>
              </a:rPr>
              <a:t>Desarrollo de la ciencia y la tecnología</a:t>
            </a:r>
          </a:p>
          <a:p>
            <a:r>
              <a:rPr lang="es-MX" sz="1600" b="1" dirty="0" smtClean="0">
                <a:solidFill>
                  <a:srgbClr val="FFFFFF"/>
                </a:solidFill>
              </a:rPr>
              <a:t>La problemática y necesidades de los mercados ocupaciones</a:t>
            </a:r>
          </a:p>
          <a:p>
            <a:r>
              <a:rPr lang="es-MX" sz="1600" b="1" dirty="0" smtClean="0">
                <a:solidFill>
                  <a:srgbClr val="FFFFFF"/>
                </a:solidFill>
              </a:rPr>
              <a:t>Planes de estudio más flexibles y centrados en las necesidades de aprendizaje del estudiante, que contemplen menos horas presenciales</a:t>
            </a:r>
          </a:p>
          <a:p>
            <a:r>
              <a:rPr lang="es-MX" sz="1600" b="1" dirty="0" smtClean="0">
                <a:solidFill>
                  <a:srgbClr val="FFFFFF"/>
                </a:solidFill>
              </a:rPr>
              <a:t>Fomentar las competencias profesionales en las especialidades médicas </a:t>
            </a:r>
          </a:p>
          <a:p>
            <a:r>
              <a:rPr lang="es-MX" sz="1600" b="1" dirty="0" smtClean="0">
                <a:solidFill>
                  <a:srgbClr val="FFFFFF"/>
                </a:solidFill>
              </a:rPr>
              <a:t>Hacer énfasis en las competencias finales para que los egresados se desempeñen exitosamente en sus ámbitos profesionales y de investigación</a:t>
            </a:r>
            <a:endParaRPr lang="es-MX" sz="1600" b="1" dirty="0">
              <a:solidFill>
                <a:srgbClr val="FFFFFF"/>
              </a:solidFill>
            </a:endParaRPr>
          </a:p>
        </p:txBody>
      </p:sp>
      <p:pic>
        <p:nvPicPr>
          <p:cNvPr id="1026" name="Picture 2" descr="https://sp.yimg.com/xj/th?id=OIP.Mf2b25ecc18957104adcab9ad3eeb41e8o0&amp;pid=15.1&amp;P=0&amp;w=300&amp;h=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73" y="3485073"/>
            <a:ext cx="3582323" cy="3184287"/>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5105400" y="5775158"/>
            <a:ext cx="3790682" cy="369332"/>
          </a:xfrm>
          <a:prstGeom prst="rect">
            <a:avLst/>
          </a:prstGeom>
          <a:noFill/>
        </p:spPr>
        <p:txBody>
          <a:bodyPr wrap="square" rtlCol="0">
            <a:spAutoFit/>
          </a:bodyPr>
          <a:lstStyle/>
          <a:p>
            <a:pPr algn="r"/>
            <a:r>
              <a:rPr lang="es-MX" sz="900" dirty="0" smtClean="0"/>
              <a:t>Fuente: Guía metodológica para la evaluación, actualización y diseño curricular/</a:t>
            </a:r>
            <a:r>
              <a:rPr lang="es-MX" sz="900" dirty="0" err="1" smtClean="0"/>
              <a:t>UdG</a:t>
            </a:r>
            <a:endParaRPr lang="es-MX" sz="900" dirty="0"/>
          </a:p>
        </p:txBody>
      </p:sp>
    </p:spTree>
    <p:extLst>
      <p:ext uri="{BB962C8B-B14F-4D97-AF65-F5344CB8AC3E}">
        <p14:creationId xmlns:p14="http://schemas.microsoft.com/office/powerpoint/2010/main" val="346214367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1371600"/>
            <a:ext cx="3394097" cy="1625352"/>
          </a:xfrm>
        </p:spPr>
        <p:txBody>
          <a:bodyPr/>
          <a:lstStyle/>
          <a:p>
            <a:r>
              <a:rPr lang="es-MX" sz="2800" dirty="0" smtClean="0"/>
              <a:t>Estructura del plan de estudio de las especialidades medicas </a:t>
            </a:r>
            <a:br>
              <a:rPr lang="es-MX" sz="2800" dirty="0" smtClean="0"/>
            </a:br>
            <a:r>
              <a:rPr lang="es-MX" dirty="0"/>
              <a:t/>
            </a:r>
            <a:br>
              <a:rPr lang="es-MX" dirty="0"/>
            </a:br>
            <a:endParaRPr lang="es-MX" dirty="0"/>
          </a:p>
        </p:txBody>
      </p:sp>
      <p:sp>
        <p:nvSpPr>
          <p:cNvPr id="3" name="Marcador de contenido 2"/>
          <p:cNvSpPr>
            <a:spLocks noGrp="1"/>
          </p:cNvSpPr>
          <p:nvPr>
            <p:ph idx="1"/>
          </p:nvPr>
        </p:nvSpPr>
        <p:spPr>
          <a:xfrm>
            <a:off x="3589401" y="404664"/>
            <a:ext cx="4510991" cy="5615136"/>
          </a:xfrm>
        </p:spPr>
        <p:txBody>
          <a:bodyPr>
            <a:normAutofit fontScale="32500" lnSpcReduction="20000"/>
          </a:bodyPr>
          <a:lstStyle/>
          <a:p>
            <a:pPr marL="457200" indent="-457200" algn="just">
              <a:buFont typeface="+mj-lt"/>
              <a:buAutoNum type="alphaLcParenR"/>
            </a:pPr>
            <a:r>
              <a:rPr lang="es-MX" sz="4300" dirty="0" smtClean="0"/>
              <a:t>Atención Médica: que permea toda la formación del especialista cumpliendo la función de eje integrados para un manejo óptimo de los métodos y técnicas de la atención médica especializada con una práctica en el campo de aplicación </a:t>
            </a:r>
            <a:r>
              <a:rPr lang="es-MX" sz="4300" dirty="0" smtClean="0">
                <a:solidFill>
                  <a:srgbClr val="FFFFFF"/>
                </a:solidFill>
              </a:rPr>
              <a:t>profesional altamente humanista.</a:t>
            </a:r>
          </a:p>
          <a:p>
            <a:pPr marL="457200" indent="-457200" algn="just">
              <a:buFont typeface="+mj-lt"/>
              <a:buAutoNum type="alphaLcParenR"/>
            </a:pPr>
            <a:r>
              <a:rPr lang="es-MX" sz="4300" dirty="0" smtClean="0">
                <a:solidFill>
                  <a:srgbClr val="FFFFFF"/>
                </a:solidFill>
              </a:rPr>
              <a:t>Investigación médica</a:t>
            </a:r>
            <a:r>
              <a:rPr lang="es-MX" sz="4300" dirty="0" smtClean="0"/>
              <a:t>: se basa en las estrategias para la búsqueda y producción de nuevos conocimientos a través de la aplicación de los criterios del método científica y en hacer </a:t>
            </a:r>
            <a:r>
              <a:rPr lang="es-MX" sz="4300" dirty="0" smtClean="0">
                <a:solidFill>
                  <a:srgbClr val="FFFFFF"/>
                </a:solidFill>
              </a:rPr>
              <a:t>propuestas de proyectos de intervención para mejorar la práctica médica del especialista</a:t>
            </a:r>
          </a:p>
          <a:p>
            <a:pPr marL="457200" indent="-457200" algn="just">
              <a:buFont typeface="+mj-lt"/>
              <a:buAutoNum type="alphaLcParenR"/>
            </a:pPr>
            <a:r>
              <a:rPr lang="es-MX" sz="4300" dirty="0" smtClean="0"/>
              <a:t>Educación Médica: se sientan las bases para interpretar la formación del médico como un fenómeno individual y social, que le permita al especialista la participación activa en la formación de los nuevos médicos y especialistas con una visión constructivista del proceso enseñanza aprendizaje para desarrollar competencias profesionales integradas que respondan a alas necesidades demandadas por la población a la que </a:t>
            </a:r>
            <a:r>
              <a:rPr lang="es-MX" dirty="0" smtClean="0"/>
              <a:t>se sirve.</a:t>
            </a:r>
            <a:endParaRPr lang="es-MX" dirty="0"/>
          </a:p>
        </p:txBody>
      </p:sp>
      <p:pic>
        <p:nvPicPr>
          <p:cNvPr id="2050" name="Picture 2" descr="http://www.abcdamedicina.com.br/wp-content/uploads/2012/01/especialidades-medic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125087"/>
            <a:ext cx="2998254" cy="3472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53730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8"/>
          <p:cNvGraphicFramePr>
            <a:graphicFrameLocks noGrp="1" noChangeAspect="1"/>
          </p:cNvGraphicFramePr>
          <p:nvPr>
            <p:ph idx="1"/>
            <p:extLst>
              <p:ext uri="{D42A27DB-BD31-4B8C-83A1-F6EECF244321}">
                <p14:modId xmlns:p14="http://schemas.microsoft.com/office/powerpoint/2010/main" val="230626227"/>
              </p:ext>
            </p:extLst>
          </p:nvPr>
        </p:nvGraphicFramePr>
        <p:xfrm>
          <a:off x="457928" y="941695"/>
          <a:ext cx="8126514" cy="5823799"/>
        </p:xfrm>
        <a:graphic>
          <a:graphicData uri="http://schemas.openxmlformats.org/drawingml/2006/chart">
            <c:chart xmlns:c="http://schemas.openxmlformats.org/drawingml/2006/chart" xmlns:r="http://schemas.openxmlformats.org/officeDocument/2006/relationships" r:id="rId2"/>
          </a:graphicData>
        </a:graphic>
      </p:graphicFrame>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7" y="206105"/>
            <a:ext cx="808217" cy="1104904"/>
          </a:xfrm>
          <a:prstGeom prst="rect">
            <a:avLst/>
          </a:prstGeom>
        </p:spPr>
      </p:pic>
      <p:sp>
        <p:nvSpPr>
          <p:cNvPr id="7" name="CuadroTexto 6"/>
          <p:cNvSpPr txBox="1"/>
          <p:nvPr/>
        </p:nvSpPr>
        <p:spPr>
          <a:xfrm>
            <a:off x="1232210" y="225298"/>
            <a:ext cx="6301356" cy="1569660"/>
          </a:xfrm>
          <a:prstGeom prst="rect">
            <a:avLst/>
          </a:prstGeom>
          <a:noFill/>
        </p:spPr>
        <p:txBody>
          <a:bodyPr wrap="square" rtlCol="0">
            <a:spAutoFit/>
          </a:bodyPr>
          <a:lstStyle/>
          <a:p>
            <a:pPr algn="ctr" defTabSz="457200"/>
            <a:r>
              <a:rPr lang="es-MX" sz="2400" dirty="0">
                <a:solidFill>
                  <a:prstClr val="white"/>
                </a:solidFill>
              </a:rPr>
              <a:t>Porcentaje de empleados y desempleados por categoría ocupacional 2004</a:t>
            </a:r>
          </a:p>
          <a:p>
            <a:pPr algn="ctr" defTabSz="457200"/>
            <a:endParaRPr lang="es-MX" sz="2400" dirty="0">
              <a:solidFill>
                <a:prstClr val="white"/>
              </a:solidFill>
            </a:endParaRPr>
          </a:p>
        </p:txBody>
      </p:sp>
    </p:spTree>
    <p:extLst>
      <p:ext uri="{BB962C8B-B14F-4D97-AF65-F5344CB8AC3E}">
        <p14:creationId xmlns:p14="http://schemas.microsoft.com/office/powerpoint/2010/main" val="251993862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Diagram 2"/>
          <p:cNvGrpSpPr>
            <a:grpSpLocks noChangeAspect="1"/>
          </p:cNvGrpSpPr>
          <p:nvPr/>
        </p:nvGrpSpPr>
        <p:grpSpPr bwMode="auto">
          <a:xfrm>
            <a:off x="571500" y="571501"/>
            <a:ext cx="7632700" cy="6156325"/>
            <a:chOff x="703" y="540"/>
            <a:chExt cx="4808" cy="3878"/>
          </a:xfrm>
        </p:grpSpPr>
        <p:graphicFrame>
          <p:nvGraphicFramePr>
            <p:cNvPr id="13" name="12 Diagrama"/>
            <p:cNvGraphicFramePr/>
            <p:nvPr/>
          </p:nvGraphicFramePr>
          <p:xfrm>
            <a:off x="703" y="675"/>
            <a:ext cx="4808" cy="3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1450" name="Text Box 8"/>
            <p:cNvSpPr txBox="1">
              <a:spLocks noChangeArrowheads="1"/>
            </p:cNvSpPr>
            <p:nvPr/>
          </p:nvSpPr>
          <p:spPr bwMode="auto">
            <a:xfrm>
              <a:off x="2604" y="1071"/>
              <a:ext cx="2185"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b="1" dirty="0" err="1" smtClean="0">
                  <a:solidFill>
                    <a:srgbClr val="FFC000"/>
                  </a:solidFill>
                </a:rPr>
                <a:t>Assistencial</a:t>
              </a:r>
              <a:endParaRPr lang="en-US" b="1" dirty="0">
                <a:solidFill>
                  <a:srgbClr val="FFC000"/>
                </a:solidFill>
              </a:endParaRPr>
            </a:p>
            <a:p>
              <a:pPr eaLnBrk="1" hangingPunct="1"/>
              <a:r>
                <a:rPr lang="en-US" b="1" dirty="0">
                  <a:solidFill>
                    <a:srgbClr val="FFC000"/>
                  </a:solidFill>
                </a:rPr>
                <a:t>Docencia</a:t>
              </a:r>
            </a:p>
            <a:p>
              <a:pPr eaLnBrk="1" hangingPunct="1"/>
              <a:r>
                <a:rPr lang="en-US" b="1" dirty="0" err="1" smtClean="0">
                  <a:solidFill>
                    <a:srgbClr val="FFC000"/>
                  </a:solidFill>
                </a:rPr>
                <a:t>Investigación</a:t>
              </a:r>
              <a:endParaRPr lang="en-US" b="1" dirty="0">
                <a:solidFill>
                  <a:srgbClr val="FFC000"/>
                </a:solidFill>
              </a:endParaRPr>
            </a:p>
            <a:p>
              <a:pPr eaLnBrk="1" hangingPunct="1"/>
              <a:r>
                <a:rPr lang="en-US" b="1" dirty="0">
                  <a:solidFill>
                    <a:srgbClr val="FFC000"/>
                  </a:solidFill>
                </a:rPr>
                <a:t>Institucionalidad de la calidad</a:t>
              </a:r>
            </a:p>
          </p:txBody>
        </p:sp>
        <p:cxnSp>
          <p:nvCxnSpPr>
            <p:cNvPr id="61451" name="AutoShape 9"/>
            <p:cNvCxnSpPr>
              <a:cxnSpLocks noChangeShapeType="1"/>
            </p:cNvCxnSpPr>
            <p:nvPr/>
          </p:nvCxnSpPr>
          <p:spPr bwMode="auto">
            <a:xfrm rot="10800000" flipH="1" flipV="1">
              <a:off x="2472" y="1372"/>
              <a:ext cx="629" cy="1141"/>
            </a:xfrm>
            <a:prstGeom prst="curvedConnector5">
              <a:avLst>
                <a:gd name="adj1" fmla="val -22894"/>
                <a:gd name="adj2" fmla="val 40403"/>
                <a:gd name="adj3" fmla="val 122894"/>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61452" name="Text Box 10"/>
            <p:cNvSpPr txBox="1">
              <a:spLocks noChangeArrowheads="1"/>
            </p:cNvSpPr>
            <p:nvPr/>
          </p:nvSpPr>
          <p:spPr bwMode="auto">
            <a:xfrm>
              <a:off x="2060" y="540"/>
              <a:ext cx="3098"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800" b="1" dirty="0"/>
                <a:t>Calidad: Vinculación </a:t>
              </a:r>
              <a:r>
                <a:rPr lang="en-US" sz="2800" b="1" dirty="0" err="1"/>
                <a:t>interinstitucional</a:t>
              </a:r>
              <a:endParaRPr lang="en-US" sz="2800" b="1" dirty="0"/>
            </a:p>
          </p:txBody>
        </p:sp>
        <p:sp>
          <p:nvSpPr>
            <p:cNvPr id="61453" name="Text Box 11"/>
            <p:cNvSpPr txBox="1">
              <a:spLocks noChangeArrowheads="1"/>
            </p:cNvSpPr>
            <p:nvPr/>
          </p:nvSpPr>
          <p:spPr bwMode="auto">
            <a:xfrm>
              <a:off x="2426" y="3429"/>
              <a:ext cx="1787"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s-ES" sz="2400" b="1" dirty="0" smtClean="0"/>
                <a:t>Profesionista Especialistas </a:t>
              </a:r>
              <a:r>
                <a:rPr lang="es-ES" sz="2400" b="1" dirty="0"/>
                <a:t>en ciencias de la salud</a:t>
              </a:r>
            </a:p>
          </p:txBody>
        </p:sp>
      </p:grpSp>
      <p:sp>
        <p:nvSpPr>
          <p:cNvPr id="61443" name="Text Box 38"/>
          <p:cNvSpPr txBox="1">
            <a:spLocks noChangeArrowheads="1"/>
          </p:cNvSpPr>
          <p:nvPr/>
        </p:nvSpPr>
        <p:spPr bwMode="auto">
          <a:xfrm>
            <a:off x="4643439" y="3713164"/>
            <a:ext cx="84610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3200" b="1">
                <a:solidFill>
                  <a:schemeClr val="bg1"/>
                </a:solidFill>
              </a:rPr>
              <a:t>ISS</a:t>
            </a:r>
          </a:p>
        </p:txBody>
      </p:sp>
      <p:sp>
        <p:nvSpPr>
          <p:cNvPr id="61444" name="Text Box 39"/>
          <p:cNvSpPr txBox="1">
            <a:spLocks noChangeArrowheads="1"/>
          </p:cNvSpPr>
          <p:nvPr/>
        </p:nvSpPr>
        <p:spPr bwMode="auto">
          <a:xfrm>
            <a:off x="3084514" y="3713164"/>
            <a:ext cx="84610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3200" b="1">
                <a:solidFill>
                  <a:schemeClr val="bg1"/>
                </a:solidFill>
              </a:rPr>
              <a:t>IES</a:t>
            </a:r>
          </a:p>
        </p:txBody>
      </p:sp>
      <p:sp>
        <p:nvSpPr>
          <p:cNvPr id="61445" name="Text Box 41"/>
          <p:cNvSpPr txBox="1">
            <a:spLocks noChangeArrowheads="1"/>
          </p:cNvSpPr>
          <p:nvPr/>
        </p:nvSpPr>
        <p:spPr bwMode="auto">
          <a:xfrm>
            <a:off x="6227763" y="2733676"/>
            <a:ext cx="290427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s-MX" b="1"/>
              <a:t>Programa operativo</a:t>
            </a:r>
          </a:p>
          <a:p>
            <a:pPr eaLnBrk="1" hangingPunct="1"/>
            <a:r>
              <a:rPr lang="es-MX" b="1"/>
              <a:t>Campo clínico</a:t>
            </a:r>
          </a:p>
          <a:p>
            <a:pPr eaLnBrk="1" hangingPunct="1"/>
            <a:r>
              <a:rPr lang="es-MX" b="1"/>
              <a:t>Profesores </a:t>
            </a:r>
          </a:p>
          <a:p>
            <a:pPr eaLnBrk="1" hangingPunct="1"/>
            <a:r>
              <a:rPr lang="es-MX" b="1"/>
              <a:t>Recursos didácticos</a:t>
            </a:r>
          </a:p>
          <a:p>
            <a:pPr eaLnBrk="1" hangingPunct="1"/>
            <a:r>
              <a:rPr lang="es-MX" b="1"/>
              <a:t>Evaluación- certificación</a:t>
            </a:r>
          </a:p>
          <a:p>
            <a:pPr eaLnBrk="1" hangingPunct="1"/>
            <a:r>
              <a:rPr lang="es-MX" b="1"/>
              <a:t>Supervisión</a:t>
            </a:r>
          </a:p>
          <a:p>
            <a:pPr eaLnBrk="1" hangingPunct="1"/>
            <a:r>
              <a:rPr lang="es-MX" b="1"/>
              <a:t>Presupuesto</a:t>
            </a:r>
          </a:p>
          <a:p>
            <a:pPr eaLnBrk="1" hangingPunct="1"/>
            <a:r>
              <a:rPr lang="es-MX" b="1"/>
              <a:t>Control </a:t>
            </a:r>
            <a:endParaRPr lang="es-ES" b="1"/>
          </a:p>
        </p:txBody>
      </p:sp>
      <p:sp>
        <p:nvSpPr>
          <p:cNvPr id="61446" name="Text Box 42"/>
          <p:cNvSpPr txBox="1">
            <a:spLocks noChangeArrowheads="1"/>
          </p:cNvSpPr>
          <p:nvPr/>
        </p:nvSpPr>
        <p:spPr bwMode="auto">
          <a:xfrm>
            <a:off x="228600" y="2667001"/>
            <a:ext cx="290427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s-MX" b="1">
                <a:solidFill>
                  <a:srgbClr val="FFFF00"/>
                </a:solidFill>
              </a:rPr>
              <a:t>Plan de Estudios</a:t>
            </a:r>
          </a:p>
          <a:p>
            <a:pPr eaLnBrk="1" hangingPunct="1"/>
            <a:r>
              <a:rPr lang="es-MX" b="1">
                <a:solidFill>
                  <a:srgbClr val="FFFF00"/>
                </a:solidFill>
              </a:rPr>
              <a:t>Profesores</a:t>
            </a:r>
          </a:p>
          <a:p>
            <a:pPr eaLnBrk="1" hangingPunct="1"/>
            <a:r>
              <a:rPr lang="es-MX" b="1">
                <a:solidFill>
                  <a:srgbClr val="FFFF00"/>
                </a:solidFill>
              </a:rPr>
              <a:t>Estudiantes</a:t>
            </a:r>
          </a:p>
          <a:p>
            <a:pPr eaLnBrk="1" hangingPunct="1"/>
            <a:r>
              <a:rPr lang="es-MX" b="1">
                <a:solidFill>
                  <a:srgbClr val="FFFF00"/>
                </a:solidFill>
              </a:rPr>
              <a:t>Apoyos didácticos</a:t>
            </a:r>
          </a:p>
          <a:p>
            <a:pPr eaLnBrk="1" hangingPunct="1"/>
            <a:r>
              <a:rPr lang="es-MX" b="1">
                <a:solidFill>
                  <a:srgbClr val="FFFF00"/>
                </a:solidFill>
              </a:rPr>
              <a:t>Evaluación- acreditación</a:t>
            </a:r>
          </a:p>
          <a:p>
            <a:pPr eaLnBrk="1" hangingPunct="1"/>
            <a:r>
              <a:rPr lang="es-MX" b="1">
                <a:solidFill>
                  <a:srgbClr val="FFFF00"/>
                </a:solidFill>
              </a:rPr>
              <a:t>Supervisión</a:t>
            </a:r>
          </a:p>
          <a:p>
            <a:pPr eaLnBrk="1" hangingPunct="1"/>
            <a:r>
              <a:rPr lang="es-MX" b="1">
                <a:solidFill>
                  <a:srgbClr val="FFFF00"/>
                </a:solidFill>
              </a:rPr>
              <a:t>Presupuesto</a:t>
            </a:r>
          </a:p>
          <a:p>
            <a:pPr eaLnBrk="1" hangingPunct="1"/>
            <a:r>
              <a:rPr lang="es-MX" b="1">
                <a:solidFill>
                  <a:srgbClr val="FFFF00"/>
                </a:solidFill>
              </a:rPr>
              <a:t>Control académico</a:t>
            </a:r>
            <a:endParaRPr lang="es-ES" b="1">
              <a:solidFill>
                <a:srgbClr val="FFFF00"/>
              </a:solidFill>
            </a:endParaRPr>
          </a:p>
        </p:txBody>
      </p:sp>
      <p:sp>
        <p:nvSpPr>
          <p:cNvPr id="61447" name="Line 45"/>
          <p:cNvSpPr>
            <a:spLocks noChangeShapeType="1"/>
          </p:cNvSpPr>
          <p:nvPr/>
        </p:nvSpPr>
        <p:spPr bwMode="auto">
          <a:xfrm>
            <a:off x="4427984" y="3717032"/>
            <a:ext cx="0" cy="14398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Tree>
    <p:extLst>
      <p:ext uri="{BB962C8B-B14F-4D97-AF65-F5344CB8AC3E}">
        <p14:creationId xmlns:p14="http://schemas.microsoft.com/office/powerpoint/2010/main" val="279931908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3"/>
          <p:cNvSpPr>
            <a:spLocks noChangeArrowheads="1"/>
          </p:cNvSpPr>
          <p:nvPr/>
        </p:nvSpPr>
        <p:spPr bwMode="auto">
          <a:xfrm>
            <a:off x="3367088" y="3403601"/>
            <a:ext cx="20444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r>
              <a:rPr lang="es-ES" sz="2800" b="1" dirty="0">
                <a:solidFill>
                  <a:srgbClr val="C00000"/>
                </a:solidFill>
                <a:latin typeface="Calibri" panose="020F0502020204030204" pitchFamily="34" charset="0"/>
              </a:rPr>
              <a:t>HUMANISTA</a:t>
            </a:r>
          </a:p>
        </p:txBody>
      </p:sp>
      <p:sp>
        <p:nvSpPr>
          <p:cNvPr id="163844" name="Rectangle 4"/>
          <p:cNvSpPr>
            <a:spLocks noChangeArrowheads="1"/>
          </p:cNvSpPr>
          <p:nvPr/>
        </p:nvSpPr>
        <p:spPr bwMode="auto">
          <a:xfrm>
            <a:off x="3857654" y="2781301"/>
            <a:ext cx="10636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r>
              <a:rPr lang="es-ES" sz="2800" b="1" dirty="0">
                <a:solidFill>
                  <a:prstClr val="white"/>
                </a:solidFill>
                <a:latin typeface="Calibri" panose="020F0502020204030204" pitchFamily="34" charset="0"/>
              </a:rPr>
              <a:t>ETICO</a:t>
            </a:r>
          </a:p>
        </p:txBody>
      </p:sp>
      <p:sp>
        <p:nvSpPr>
          <p:cNvPr id="163845" name="Rectangle 5"/>
          <p:cNvSpPr>
            <a:spLocks noChangeArrowheads="1"/>
          </p:cNvSpPr>
          <p:nvPr/>
        </p:nvSpPr>
        <p:spPr bwMode="auto">
          <a:xfrm>
            <a:off x="3614741" y="4062413"/>
            <a:ext cx="15308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r>
              <a:rPr lang="es-ES" sz="2800" b="1" dirty="0">
                <a:solidFill>
                  <a:srgbClr val="FFC000"/>
                </a:solidFill>
                <a:latin typeface="Calibri" panose="020F0502020204030204" pitchFamily="34" charset="0"/>
              </a:rPr>
              <a:t>EXPERTO</a:t>
            </a:r>
          </a:p>
        </p:txBody>
      </p:sp>
      <p:sp>
        <p:nvSpPr>
          <p:cNvPr id="95237" name="Rectangle 6"/>
          <p:cNvSpPr>
            <a:spLocks noChangeArrowheads="1"/>
          </p:cNvSpPr>
          <p:nvPr/>
        </p:nvSpPr>
        <p:spPr bwMode="auto">
          <a:xfrm>
            <a:off x="250827" y="1475478"/>
            <a:ext cx="86042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a:r>
              <a:rPr lang="es-ES" sz="2400" b="1" dirty="0">
                <a:solidFill>
                  <a:prstClr val="white"/>
                </a:solidFill>
                <a:latin typeface="Calibri" panose="020F0502020204030204" pitchFamily="34" charset="0"/>
              </a:rPr>
              <a:t>Una serie de </a:t>
            </a:r>
            <a:r>
              <a:rPr lang="es-ES" sz="3200" b="1" dirty="0">
                <a:solidFill>
                  <a:prstClr val="white"/>
                </a:solidFill>
                <a:latin typeface="Calibri" panose="020F0502020204030204" pitchFamily="34" charset="0"/>
              </a:rPr>
              <a:t>cualidades</a:t>
            </a:r>
            <a:r>
              <a:rPr lang="es-ES" sz="2800" b="1" dirty="0">
                <a:solidFill>
                  <a:prstClr val="white"/>
                </a:solidFill>
                <a:latin typeface="Calibri" panose="020F0502020204030204" pitchFamily="34" charset="0"/>
              </a:rPr>
              <a:t>,</a:t>
            </a:r>
            <a:r>
              <a:rPr lang="es-ES" sz="2400" b="1" dirty="0">
                <a:solidFill>
                  <a:prstClr val="white"/>
                </a:solidFill>
                <a:latin typeface="Calibri" panose="020F0502020204030204" pitchFamily="34" charset="0"/>
              </a:rPr>
              <a:t> que se manifiestan por parte del </a:t>
            </a:r>
            <a:r>
              <a:rPr lang="es-ES" sz="2400" b="1" dirty="0" smtClean="0">
                <a:solidFill>
                  <a:prstClr val="white"/>
                </a:solidFill>
                <a:latin typeface="Calibri" panose="020F0502020204030204" pitchFamily="34" charset="0"/>
              </a:rPr>
              <a:t>médico General y el </a:t>
            </a:r>
            <a:r>
              <a:rPr lang="es-ES" sz="2400" b="1" dirty="0">
                <a:solidFill>
                  <a:prstClr val="white"/>
                </a:solidFill>
                <a:latin typeface="Calibri" panose="020F0502020204030204" pitchFamily="34" charset="0"/>
              </a:rPr>
              <a:t>Especialista en su relación con el paciente:</a:t>
            </a:r>
          </a:p>
        </p:txBody>
      </p:sp>
      <p:sp>
        <p:nvSpPr>
          <p:cNvPr id="163847" name="Text Box 7"/>
          <p:cNvSpPr txBox="1">
            <a:spLocks noChangeArrowheads="1"/>
          </p:cNvSpPr>
          <p:nvPr/>
        </p:nvSpPr>
        <p:spPr bwMode="auto">
          <a:xfrm>
            <a:off x="1619250" y="4437064"/>
            <a:ext cx="9812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s-MX" sz="1800" b="1" dirty="0">
                <a:solidFill>
                  <a:prstClr val="white"/>
                </a:solidFill>
                <a:latin typeface="Calibri" panose="020F0502020204030204" pitchFamily="34" charset="0"/>
              </a:rPr>
              <a:t>MEDICO</a:t>
            </a:r>
            <a:endParaRPr lang="es-ES" sz="1800" b="1" dirty="0">
              <a:solidFill>
                <a:prstClr val="white"/>
              </a:solidFill>
              <a:latin typeface="Calibri" panose="020F0502020204030204" pitchFamily="34" charset="0"/>
            </a:endParaRPr>
          </a:p>
        </p:txBody>
      </p:sp>
      <p:sp>
        <p:nvSpPr>
          <p:cNvPr id="163848" name="Oval 8"/>
          <p:cNvSpPr>
            <a:spLocks noChangeArrowheads="1"/>
          </p:cNvSpPr>
          <p:nvPr/>
        </p:nvSpPr>
        <p:spPr bwMode="auto">
          <a:xfrm>
            <a:off x="1237518" y="2854326"/>
            <a:ext cx="1871663" cy="1511300"/>
          </a:xfrm>
          <a:prstGeom prst="ellipse">
            <a:avLst/>
          </a:prstGeom>
          <a:ln>
            <a:headEnd/>
            <a:tailEnd/>
          </a:ln>
          <a:extLst/>
        </p:spPr>
        <p:style>
          <a:lnRef idx="3">
            <a:schemeClr val="lt1"/>
          </a:lnRef>
          <a:fillRef idx="1">
            <a:schemeClr val="accent6"/>
          </a:fillRef>
          <a:effectRef idx="1">
            <a:schemeClr val="accent6"/>
          </a:effectRef>
          <a:fontRef idx="minor">
            <a:schemeClr val="lt1"/>
          </a:fontRef>
        </p:style>
        <p:txBody>
          <a:bodyPr wrap="none" anchor="ctr"/>
          <a:lstStyle/>
          <a:p>
            <a:pPr defTabSz="457200"/>
            <a:endParaRPr lang="es-MX">
              <a:solidFill>
                <a:prstClr val="white"/>
              </a:solidFill>
              <a:latin typeface="Calibri" charset="0"/>
            </a:endParaRPr>
          </a:p>
        </p:txBody>
      </p:sp>
      <p:sp>
        <p:nvSpPr>
          <p:cNvPr id="163849" name="Text Box 9"/>
          <p:cNvSpPr txBox="1">
            <a:spLocks noChangeArrowheads="1"/>
          </p:cNvSpPr>
          <p:nvPr/>
        </p:nvSpPr>
        <p:spPr bwMode="auto">
          <a:xfrm>
            <a:off x="6372340" y="4437064"/>
            <a:ext cx="11024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s-MX" sz="1800" b="1" dirty="0">
                <a:solidFill>
                  <a:srgbClr val="FFC000"/>
                </a:solidFill>
                <a:latin typeface="Calibri" panose="020F0502020204030204" pitchFamily="34" charset="0"/>
              </a:rPr>
              <a:t>PACIENTE</a:t>
            </a:r>
            <a:endParaRPr lang="es-ES" sz="1800" b="1" dirty="0">
              <a:solidFill>
                <a:srgbClr val="FFC000"/>
              </a:solidFill>
              <a:latin typeface="Calibri" panose="020F0502020204030204" pitchFamily="34" charset="0"/>
            </a:endParaRPr>
          </a:p>
        </p:txBody>
      </p:sp>
      <p:sp>
        <p:nvSpPr>
          <p:cNvPr id="163850" name="Rectangle 10"/>
          <p:cNvSpPr>
            <a:spLocks noChangeArrowheads="1"/>
          </p:cNvSpPr>
          <p:nvPr/>
        </p:nvSpPr>
        <p:spPr bwMode="auto">
          <a:xfrm>
            <a:off x="250825" y="6138739"/>
            <a:ext cx="4553404" cy="369332"/>
          </a:xfrm>
          <a:prstGeom prst="rect">
            <a:avLst/>
          </a:prstGeom>
          <a:noFill/>
          <a:ln w="9525">
            <a:noFill/>
            <a:miter lim="800000"/>
            <a:headEnd/>
            <a:tailEnd/>
          </a:ln>
        </p:spPr>
        <p:txBody>
          <a:bodyPr wrap="square">
            <a:spAutoFit/>
          </a:bodyPr>
          <a:lstStyle/>
          <a:p>
            <a:pPr defTabSz="457200"/>
            <a:r>
              <a:rPr lang="es-ES" b="1" dirty="0">
                <a:solidFill>
                  <a:srgbClr val="C00000"/>
                </a:solidFill>
                <a:latin typeface="Calibri" panose="020F0502020204030204" pitchFamily="34" charset="0"/>
              </a:rPr>
              <a:t>COMPROMISO  SOCIAL  DE  SERVICIO</a:t>
            </a:r>
          </a:p>
        </p:txBody>
      </p:sp>
      <p:sp>
        <p:nvSpPr>
          <p:cNvPr id="163851" name="Rectangle 11"/>
          <p:cNvSpPr>
            <a:spLocks noChangeArrowheads="1"/>
          </p:cNvSpPr>
          <p:nvPr/>
        </p:nvSpPr>
        <p:spPr bwMode="auto">
          <a:xfrm>
            <a:off x="250826" y="5755862"/>
            <a:ext cx="6840537" cy="369332"/>
          </a:xfrm>
          <a:prstGeom prst="rect">
            <a:avLst/>
          </a:prstGeom>
          <a:noFill/>
          <a:ln w="9525">
            <a:noFill/>
            <a:miter lim="800000"/>
            <a:headEnd/>
            <a:tailEnd/>
          </a:ln>
        </p:spPr>
        <p:txBody>
          <a:bodyPr>
            <a:spAutoFit/>
          </a:bodyPr>
          <a:lstStyle/>
          <a:p>
            <a:pPr defTabSz="457200"/>
            <a:r>
              <a:rPr lang="es-ES" b="1" dirty="0">
                <a:solidFill>
                  <a:prstClr val="white"/>
                </a:solidFill>
                <a:latin typeface="Calibri" panose="020F0502020204030204" pitchFamily="34" charset="0"/>
              </a:rPr>
              <a:t>PRÁCTICA AUTÓNOMA Y CON REGULACIÓN</a:t>
            </a:r>
          </a:p>
        </p:txBody>
      </p:sp>
      <p:sp>
        <p:nvSpPr>
          <p:cNvPr id="163852" name="Rectangle 12"/>
          <p:cNvSpPr>
            <a:spLocks noChangeArrowheads="1"/>
          </p:cNvSpPr>
          <p:nvPr/>
        </p:nvSpPr>
        <p:spPr bwMode="auto">
          <a:xfrm>
            <a:off x="250825" y="5333650"/>
            <a:ext cx="6838950" cy="369332"/>
          </a:xfrm>
          <a:prstGeom prst="rect">
            <a:avLst/>
          </a:prstGeom>
          <a:noFill/>
          <a:ln w="9525">
            <a:noFill/>
            <a:miter lim="800000"/>
            <a:headEnd/>
            <a:tailEnd/>
          </a:ln>
        </p:spPr>
        <p:txBody>
          <a:bodyPr>
            <a:spAutoFit/>
          </a:bodyPr>
          <a:lstStyle/>
          <a:p>
            <a:pPr defTabSz="457200"/>
            <a:r>
              <a:rPr lang="es-ES" b="1" dirty="0">
                <a:solidFill>
                  <a:srgbClr val="FFC000"/>
                </a:solidFill>
                <a:latin typeface="Calibri" panose="020F0502020204030204" pitchFamily="34" charset="0"/>
              </a:rPr>
              <a:t>DISCIPLINA CON UN ALTO NIVEL TEÓRICO Y TÉCNICO</a:t>
            </a:r>
          </a:p>
        </p:txBody>
      </p:sp>
      <p:sp>
        <p:nvSpPr>
          <p:cNvPr id="163853" name="Oval 13"/>
          <p:cNvSpPr>
            <a:spLocks noChangeArrowheads="1"/>
          </p:cNvSpPr>
          <p:nvPr/>
        </p:nvSpPr>
        <p:spPr bwMode="auto">
          <a:xfrm>
            <a:off x="2051166" y="3429003"/>
            <a:ext cx="288925" cy="288925"/>
          </a:xfrm>
          <a:prstGeom prst="ellipse">
            <a:avLst/>
          </a:prstGeom>
          <a:solidFill>
            <a:srgbClr val="FFCC00"/>
          </a:solidFill>
          <a:ln w="57150">
            <a:solidFill>
              <a:srgbClr val="FFCC00"/>
            </a:solidFill>
            <a:round/>
            <a:headEnd/>
            <a:tailEnd/>
          </a:ln>
        </p:spPr>
        <p:txBody>
          <a:bodyPr wrap="none" anchor="ctr"/>
          <a:lstStyle/>
          <a:p>
            <a:pPr defTabSz="457200"/>
            <a:endParaRPr lang="es-MX">
              <a:solidFill>
                <a:prstClr val="white"/>
              </a:solidFill>
              <a:latin typeface="Calibri" charset="0"/>
            </a:endParaRPr>
          </a:p>
        </p:txBody>
      </p:sp>
      <p:sp>
        <p:nvSpPr>
          <p:cNvPr id="163854" name="Oval 14"/>
          <p:cNvSpPr>
            <a:spLocks noChangeArrowheads="1"/>
          </p:cNvSpPr>
          <p:nvPr/>
        </p:nvSpPr>
        <p:spPr bwMode="auto">
          <a:xfrm>
            <a:off x="6229374" y="2854326"/>
            <a:ext cx="1871663" cy="1511300"/>
          </a:xfrm>
          <a:prstGeom prst="ellipse">
            <a:avLst/>
          </a:prstGeom>
          <a:ln>
            <a:headEnd/>
            <a:tailEnd/>
          </a:ln>
          <a:extLst/>
        </p:spPr>
        <p:style>
          <a:lnRef idx="3">
            <a:schemeClr val="lt1"/>
          </a:lnRef>
          <a:fillRef idx="1">
            <a:schemeClr val="accent1"/>
          </a:fillRef>
          <a:effectRef idx="1">
            <a:schemeClr val="accent1"/>
          </a:effectRef>
          <a:fontRef idx="minor">
            <a:schemeClr val="lt1"/>
          </a:fontRef>
        </p:style>
        <p:txBody>
          <a:bodyPr wrap="none" anchor="ctr"/>
          <a:lstStyle/>
          <a:p>
            <a:pPr defTabSz="457200"/>
            <a:endParaRPr lang="es-MX">
              <a:solidFill>
                <a:prstClr val="white"/>
              </a:solidFill>
              <a:latin typeface="Calibri" charset="0"/>
            </a:endParaRPr>
          </a:p>
        </p:txBody>
      </p:sp>
      <p:sp>
        <p:nvSpPr>
          <p:cNvPr id="163855" name="Oval 15"/>
          <p:cNvSpPr>
            <a:spLocks noChangeArrowheads="1"/>
          </p:cNvSpPr>
          <p:nvPr/>
        </p:nvSpPr>
        <p:spPr bwMode="auto">
          <a:xfrm>
            <a:off x="7020041" y="3429003"/>
            <a:ext cx="288925" cy="288925"/>
          </a:xfrm>
          <a:prstGeom prst="ellipse">
            <a:avLst/>
          </a:prstGeom>
          <a:solidFill>
            <a:srgbClr val="FFCC00"/>
          </a:solidFill>
          <a:ln w="57150">
            <a:solidFill>
              <a:srgbClr val="FFCC00"/>
            </a:solidFill>
            <a:round/>
            <a:headEnd/>
            <a:tailEnd/>
          </a:ln>
        </p:spPr>
        <p:txBody>
          <a:bodyPr wrap="none" anchor="ctr"/>
          <a:lstStyle/>
          <a:p>
            <a:pPr defTabSz="457200"/>
            <a:endParaRPr lang="es-MX">
              <a:solidFill>
                <a:prstClr val="white"/>
              </a:solidFill>
              <a:latin typeface="Calibri" charset="0"/>
            </a:endParaRPr>
          </a:p>
        </p:txBody>
      </p:sp>
      <p:sp>
        <p:nvSpPr>
          <p:cNvPr id="17" name="Rectangle 2"/>
          <p:cNvSpPr txBox="1">
            <a:spLocks noRot="1" noChangeArrowheads="1"/>
          </p:cNvSpPr>
          <p:nvPr/>
        </p:nvSpPr>
        <p:spPr>
          <a:xfrm>
            <a:off x="1619250" y="128898"/>
            <a:ext cx="5470525" cy="792162"/>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r"/>
            <a:r>
              <a:rPr lang="es-VE" sz="2400" b="1" kern="0" dirty="0" smtClean="0">
                <a:solidFill>
                  <a:prstClr val="white"/>
                </a:solidFill>
              </a:rPr>
              <a:t>FACTORES QUE DETERMINAN UNA PRACTICA MEDICA SEGURA</a:t>
            </a:r>
            <a:endParaRPr lang="es-ES" sz="2400" b="1" kern="0" dirty="0">
              <a:solidFill>
                <a:prstClr val="white"/>
              </a:solidFill>
            </a:endParaRPr>
          </a:p>
        </p:txBody>
      </p:sp>
      <p:pic>
        <p:nvPicPr>
          <p:cNvPr id="16" name="Imagen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368" y="196284"/>
            <a:ext cx="774510" cy="1058823"/>
          </a:xfrm>
          <a:prstGeom prst="rect">
            <a:avLst/>
          </a:prstGeom>
        </p:spPr>
      </p:pic>
    </p:spTree>
    <p:extLst>
      <p:ext uri="{BB962C8B-B14F-4D97-AF65-F5344CB8AC3E}">
        <p14:creationId xmlns:p14="http://schemas.microsoft.com/office/powerpoint/2010/main" val="127592670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237"/>
                                        </p:tgtEl>
                                        <p:attrNameLst>
                                          <p:attrName>style.visibility</p:attrName>
                                        </p:attrNameLst>
                                      </p:cBhvr>
                                      <p:to>
                                        <p:strVal val="visible"/>
                                      </p:to>
                                    </p:set>
                                    <p:animEffect transition="in" filter="fade">
                                      <p:cBhvr>
                                        <p:cTn id="7" dur="500"/>
                                        <p:tgtEl>
                                          <p:spTgt spid="952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48"/>
                                        </p:tgtEl>
                                        <p:attrNameLst>
                                          <p:attrName>style.visibility</p:attrName>
                                        </p:attrNameLst>
                                      </p:cBhvr>
                                      <p:to>
                                        <p:strVal val="visible"/>
                                      </p:to>
                                    </p:set>
                                    <p:animEffect transition="in" filter="fade">
                                      <p:cBhvr>
                                        <p:cTn id="12" dur="500"/>
                                        <p:tgtEl>
                                          <p:spTgt spid="16384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3853"/>
                                        </p:tgtEl>
                                        <p:attrNameLst>
                                          <p:attrName>style.visibility</p:attrName>
                                        </p:attrNameLst>
                                      </p:cBhvr>
                                      <p:to>
                                        <p:strVal val="visible"/>
                                      </p:to>
                                    </p:set>
                                    <p:animEffect transition="in" filter="fade">
                                      <p:cBhvr>
                                        <p:cTn id="15" dur="500"/>
                                        <p:tgtEl>
                                          <p:spTgt spid="16385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3847"/>
                                        </p:tgtEl>
                                        <p:attrNameLst>
                                          <p:attrName>style.visibility</p:attrName>
                                        </p:attrNameLst>
                                      </p:cBhvr>
                                      <p:to>
                                        <p:strVal val="visible"/>
                                      </p:to>
                                    </p:set>
                                    <p:animEffect transition="in" filter="fade">
                                      <p:cBhvr>
                                        <p:cTn id="18" dur="500"/>
                                        <p:tgtEl>
                                          <p:spTgt spid="1638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3854"/>
                                        </p:tgtEl>
                                        <p:attrNameLst>
                                          <p:attrName>style.visibility</p:attrName>
                                        </p:attrNameLst>
                                      </p:cBhvr>
                                      <p:to>
                                        <p:strVal val="visible"/>
                                      </p:to>
                                    </p:set>
                                    <p:animEffect transition="in" filter="fade">
                                      <p:cBhvr>
                                        <p:cTn id="23" dur="500"/>
                                        <p:tgtEl>
                                          <p:spTgt spid="16385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3855"/>
                                        </p:tgtEl>
                                        <p:attrNameLst>
                                          <p:attrName>style.visibility</p:attrName>
                                        </p:attrNameLst>
                                      </p:cBhvr>
                                      <p:to>
                                        <p:strVal val="visible"/>
                                      </p:to>
                                    </p:set>
                                    <p:animEffect transition="in" filter="fade">
                                      <p:cBhvr>
                                        <p:cTn id="26" dur="500"/>
                                        <p:tgtEl>
                                          <p:spTgt spid="16385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3849"/>
                                        </p:tgtEl>
                                        <p:attrNameLst>
                                          <p:attrName>style.visibility</p:attrName>
                                        </p:attrNameLst>
                                      </p:cBhvr>
                                      <p:to>
                                        <p:strVal val="visible"/>
                                      </p:to>
                                    </p:set>
                                    <p:animEffect transition="in" filter="fade">
                                      <p:cBhvr>
                                        <p:cTn id="29" dur="500"/>
                                        <p:tgtEl>
                                          <p:spTgt spid="16384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3845"/>
                                        </p:tgtEl>
                                        <p:attrNameLst>
                                          <p:attrName>style.visibility</p:attrName>
                                        </p:attrNameLst>
                                      </p:cBhvr>
                                      <p:to>
                                        <p:strVal val="visible"/>
                                      </p:to>
                                    </p:set>
                                    <p:animEffect transition="in" filter="fade">
                                      <p:cBhvr>
                                        <p:cTn id="34" dur="500"/>
                                        <p:tgtEl>
                                          <p:spTgt spid="16384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3844"/>
                                        </p:tgtEl>
                                        <p:attrNameLst>
                                          <p:attrName>style.visibility</p:attrName>
                                        </p:attrNameLst>
                                      </p:cBhvr>
                                      <p:to>
                                        <p:strVal val="visible"/>
                                      </p:to>
                                    </p:set>
                                    <p:animEffect transition="in" filter="fade">
                                      <p:cBhvr>
                                        <p:cTn id="39" dur="500"/>
                                        <p:tgtEl>
                                          <p:spTgt spid="16384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63843"/>
                                        </p:tgtEl>
                                        <p:attrNameLst>
                                          <p:attrName>style.visibility</p:attrName>
                                        </p:attrNameLst>
                                      </p:cBhvr>
                                      <p:to>
                                        <p:strVal val="visible"/>
                                      </p:to>
                                    </p:set>
                                    <p:animEffect transition="in" filter="fade">
                                      <p:cBhvr>
                                        <p:cTn id="44" dur="500"/>
                                        <p:tgtEl>
                                          <p:spTgt spid="16384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3852"/>
                                        </p:tgtEl>
                                        <p:attrNameLst>
                                          <p:attrName>style.visibility</p:attrName>
                                        </p:attrNameLst>
                                      </p:cBhvr>
                                      <p:to>
                                        <p:strVal val="visible"/>
                                      </p:to>
                                    </p:set>
                                    <p:animEffect transition="in" filter="fade">
                                      <p:cBhvr>
                                        <p:cTn id="49" dur="500"/>
                                        <p:tgtEl>
                                          <p:spTgt spid="16385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63851"/>
                                        </p:tgtEl>
                                        <p:attrNameLst>
                                          <p:attrName>style.visibility</p:attrName>
                                        </p:attrNameLst>
                                      </p:cBhvr>
                                      <p:to>
                                        <p:strVal val="visible"/>
                                      </p:to>
                                    </p:set>
                                    <p:animEffect transition="in" filter="fade">
                                      <p:cBhvr>
                                        <p:cTn id="54" dur="500"/>
                                        <p:tgtEl>
                                          <p:spTgt spid="16385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3850"/>
                                        </p:tgtEl>
                                        <p:attrNameLst>
                                          <p:attrName>style.visibility</p:attrName>
                                        </p:attrNameLst>
                                      </p:cBhvr>
                                      <p:to>
                                        <p:strVal val="visible"/>
                                      </p:to>
                                    </p:set>
                                    <p:animEffect transition="in" filter="fade">
                                      <p:cBhvr>
                                        <p:cTn id="59" dur="500"/>
                                        <p:tgtEl>
                                          <p:spTgt spid="163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p:bldP spid="163844" grpId="0"/>
      <p:bldP spid="163845" grpId="0"/>
      <p:bldP spid="95237" grpId="0"/>
      <p:bldP spid="163847" grpId="0"/>
      <p:bldP spid="163848" grpId="0" animBg="1"/>
      <p:bldP spid="163849" grpId="0"/>
      <p:bldP spid="163850" grpId="0"/>
      <p:bldP spid="163851" grpId="0"/>
      <p:bldP spid="163852" grpId="0"/>
      <p:bldP spid="163853" grpId="0" animBg="1"/>
      <p:bldP spid="163854" grpId="0" animBg="1"/>
      <p:bldP spid="16385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97353" y="330958"/>
            <a:ext cx="6907811" cy="6001604"/>
          </a:xfrm>
        </p:spPr>
        <p:txBody>
          <a:bodyPr>
            <a:normAutofit fontScale="90000"/>
          </a:bodyPr>
          <a:lstStyle/>
          <a:p>
            <a:pPr algn="ctr"/>
            <a:r>
              <a:rPr lang="es-MX" b="1" dirty="0"/>
              <a:t>Asociación de Nacional de universidades e instituciones de educación superior</a:t>
            </a:r>
            <a:br>
              <a:rPr lang="es-MX" b="1" dirty="0"/>
            </a:br>
            <a:r>
              <a:rPr lang="es-MX" dirty="0"/>
              <a:t/>
            </a:r>
            <a:br>
              <a:rPr lang="es-MX" dirty="0"/>
            </a:br>
            <a:r>
              <a:rPr lang="es-MX" i="1" dirty="0"/>
              <a:t>“La educación superior en el siglo xxi”</a:t>
            </a:r>
            <a:br>
              <a:rPr lang="es-MX" i="1" dirty="0"/>
            </a:br>
            <a:r>
              <a:rPr lang="es-MX" dirty="0"/>
              <a:t/>
            </a:r>
            <a:br>
              <a:rPr lang="es-MX" dirty="0"/>
            </a:br>
            <a:r>
              <a:rPr lang="es-MX" sz="2000" dirty="0"/>
              <a:t>surge la necesidad de un nuevo modelo educativo en el </a:t>
            </a:r>
            <a:r>
              <a:rPr lang="es-MX" sz="2000" dirty="0" smtClean="0"/>
              <a:t>que se requiere de reformas y una política de ampliación del acceso, nuevas formas de educación como son el establecimiento de currículos con horas de trabajo flexibles y sistemas de estudio que aprovechen la tecnología contemporánea, además de esquemas abiertos, a distancia o ambos.</a:t>
            </a:r>
            <a:r>
              <a:rPr lang="es-MX" sz="2000" dirty="0"/>
              <a:t/>
            </a:r>
            <a:br>
              <a:rPr lang="es-MX" sz="2000" dirty="0"/>
            </a:br>
            <a:r>
              <a:rPr lang="es-MX" sz="2000" dirty="0"/>
              <a:t/>
            </a:r>
            <a:br>
              <a:rPr lang="es-MX" sz="2000" dirty="0"/>
            </a:br>
            <a:r>
              <a:rPr lang="es-MX" sz="2000" dirty="0" smtClean="0"/>
              <a:t>Lo que nos llevaría al docente innovador, cuyas capacidades más resaltables deben ser las competencias, formar grupos interdisciplinarios; con la consecuente generación de un docente que </a:t>
            </a:r>
            <a:r>
              <a:rPr lang="es-MX" sz="2000" u="sng" dirty="0" smtClean="0"/>
              <a:t>se transforma de transmisor a profesional innovador creativo</a:t>
            </a:r>
            <a:r>
              <a:rPr lang="es-MX" sz="2000" dirty="0" smtClean="0"/>
              <a:t>.</a:t>
            </a:r>
            <a:endParaRPr lang="es-MX" sz="20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3240" y="340081"/>
            <a:ext cx="1080483" cy="1614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534469" y="6442502"/>
            <a:ext cx="4473054" cy="246221"/>
          </a:xfrm>
          <a:prstGeom prst="rect">
            <a:avLst/>
          </a:prstGeom>
          <a:noFill/>
        </p:spPr>
        <p:txBody>
          <a:bodyPr wrap="square" rtlCol="0">
            <a:spAutoFit/>
          </a:bodyPr>
          <a:lstStyle/>
          <a:p>
            <a:pPr algn="r"/>
            <a:r>
              <a:rPr lang="es-MX" sz="1000" dirty="0" smtClean="0"/>
              <a:t>Fuente: Revista de Especialidades Médico-</a:t>
            </a:r>
            <a:r>
              <a:rPr lang="es-MX" sz="1000" dirty="0" err="1" smtClean="0"/>
              <a:t>Quirúgicas</a:t>
            </a:r>
            <a:endParaRPr lang="es-MX" sz="1000" dirty="0"/>
          </a:p>
        </p:txBody>
      </p:sp>
    </p:spTree>
    <p:extLst>
      <p:ext uri="{BB962C8B-B14F-4D97-AF65-F5344CB8AC3E}">
        <p14:creationId xmlns:p14="http://schemas.microsoft.com/office/powerpoint/2010/main" val="35579354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a:xfrm>
            <a:off x="457200" y="723900"/>
            <a:ext cx="8229600" cy="595313"/>
          </a:xfrm>
        </p:spPr>
        <p:txBody>
          <a:bodyPr/>
          <a:lstStyle/>
          <a:p>
            <a:r>
              <a:rPr lang="es-MX" sz="4000" dirty="0">
                <a:solidFill>
                  <a:schemeClr val="tx1"/>
                </a:solidFill>
              </a:rPr>
              <a:t>Aseguramiento de la calidad ?</a:t>
            </a:r>
            <a:endParaRPr lang="es-ES" sz="4000" dirty="0">
              <a:solidFill>
                <a:schemeClr val="tx1"/>
              </a:solidFill>
            </a:endParaRPr>
          </a:p>
        </p:txBody>
      </p:sp>
      <p:sp>
        <p:nvSpPr>
          <p:cNvPr id="58371" name="Rectangle 3"/>
          <p:cNvSpPr>
            <a:spLocks noGrp="1" noChangeArrowheads="1"/>
          </p:cNvSpPr>
          <p:nvPr>
            <p:ph type="body" idx="1"/>
          </p:nvPr>
        </p:nvSpPr>
        <p:spPr>
          <a:xfrm>
            <a:off x="827700" y="1556792"/>
            <a:ext cx="6711654" cy="4195481"/>
          </a:xfrm>
        </p:spPr>
        <p:txBody>
          <a:bodyPr>
            <a:noAutofit/>
          </a:bodyPr>
          <a:lstStyle/>
          <a:p>
            <a:pPr>
              <a:lnSpc>
                <a:spcPct val="90000"/>
              </a:lnSpc>
            </a:pPr>
            <a:r>
              <a:rPr lang="es-MX" sz="2800" dirty="0"/>
              <a:t>Acreditación </a:t>
            </a:r>
          </a:p>
          <a:p>
            <a:pPr>
              <a:lnSpc>
                <a:spcPct val="90000"/>
              </a:lnSpc>
            </a:pPr>
            <a:r>
              <a:rPr lang="es-MX" sz="2800" dirty="0"/>
              <a:t>Evaluación.</a:t>
            </a:r>
          </a:p>
          <a:p>
            <a:pPr>
              <a:lnSpc>
                <a:spcPct val="90000"/>
              </a:lnSpc>
            </a:pPr>
            <a:r>
              <a:rPr lang="es-MX" sz="2800" dirty="0"/>
              <a:t>Certificación </a:t>
            </a:r>
          </a:p>
          <a:p>
            <a:pPr>
              <a:lnSpc>
                <a:spcPct val="90000"/>
              </a:lnSpc>
            </a:pPr>
            <a:r>
              <a:rPr lang="es-MX" sz="2800" dirty="0"/>
              <a:t>Sobre regulación </a:t>
            </a:r>
          </a:p>
          <a:p>
            <a:pPr>
              <a:lnSpc>
                <a:spcPct val="90000"/>
              </a:lnSpc>
            </a:pPr>
            <a:r>
              <a:rPr lang="es-MX" sz="2800" dirty="0"/>
              <a:t>Plan Nacional de Salud </a:t>
            </a:r>
          </a:p>
          <a:p>
            <a:pPr>
              <a:lnSpc>
                <a:spcPct val="90000"/>
              </a:lnSpc>
            </a:pPr>
            <a:r>
              <a:rPr lang="es-MX" sz="2800" dirty="0"/>
              <a:t>Distribución nacional de recursos humanos para la salud</a:t>
            </a:r>
          </a:p>
          <a:p>
            <a:pPr>
              <a:lnSpc>
                <a:spcPct val="90000"/>
              </a:lnSpc>
            </a:pPr>
            <a:r>
              <a:rPr lang="es-MX" sz="2800" dirty="0"/>
              <a:t>Formación de RHPS acorde a las necesidades  </a:t>
            </a:r>
            <a:endParaRPr lang="es-ES" sz="2800" dirty="0"/>
          </a:p>
        </p:txBody>
      </p:sp>
    </p:spTree>
    <p:extLst>
      <p:ext uri="{BB962C8B-B14F-4D97-AF65-F5344CB8AC3E}">
        <p14:creationId xmlns:p14="http://schemas.microsoft.com/office/powerpoint/2010/main" val="297055417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a:spLocks noGrp="1"/>
          </p:cNvSpPr>
          <p:nvPr>
            <p:ph type="title"/>
          </p:nvPr>
        </p:nvSpPr>
        <p:spPr>
          <a:xfrm>
            <a:off x="1053936" y="184620"/>
            <a:ext cx="6961601" cy="1143000"/>
          </a:xfrm>
        </p:spPr>
        <p:txBody>
          <a:bodyPr>
            <a:normAutofit/>
          </a:bodyPr>
          <a:lstStyle/>
          <a:p>
            <a:pPr algn="ctr"/>
            <a:r>
              <a:rPr lang="es-MX" sz="2000" dirty="0" smtClean="0">
                <a:solidFill>
                  <a:srgbClr val="FFFFFF"/>
                </a:solidFill>
                <a:latin typeface="+mn-lt"/>
              </a:rPr>
              <a:t>Proyecciones de las Jubilaciones de los Médicos Especialistas en el Sector Público 2012-2016</a:t>
            </a:r>
            <a:endParaRPr lang="es-MX" sz="2000" dirty="0">
              <a:solidFill>
                <a:srgbClr val="FFFFFF"/>
              </a:solidFill>
              <a:latin typeface="+mn-lt"/>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619" y="1507733"/>
            <a:ext cx="7779222" cy="42034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0" name="1 Título"/>
          <p:cNvSpPr txBox="1">
            <a:spLocks/>
          </p:cNvSpPr>
          <p:nvPr/>
        </p:nvSpPr>
        <p:spPr bwMode="auto">
          <a:xfrm>
            <a:off x="3521124" y="6447540"/>
            <a:ext cx="5593786" cy="41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r"/>
            <a:r>
              <a:rPr lang="es-MX" sz="1400" kern="0" dirty="0" smtClean="0">
                <a:solidFill>
                  <a:prstClr val="white"/>
                </a:solidFill>
              </a:rPr>
              <a:t>Subsecretaría de Integración y Desarrollo del Sector Salud</a:t>
            </a:r>
            <a:endParaRPr lang="es-MX" sz="1400" kern="0" dirty="0">
              <a:solidFill>
                <a:prstClr val="white"/>
              </a:solidFill>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502" y="48245"/>
            <a:ext cx="696245" cy="951828"/>
          </a:xfrm>
          <a:prstGeom prst="rect">
            <a:avLst/>
          </a:prstGeom>
        </p:spPr>
      </p:pic>
    </p:spTree>
    <p:extLst>
      <p:ext uri="{BB962C8B-B14F-4D97-AF65-F5344CB8AC3E}">
        <p14:creationId xmlns:p14="http://schemas.microsoft.com/office/powerpoint/2010/main" val="23564188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8" descr="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76" y="1429772"/>
            <a:ext cx="1187450" cy="18303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9" descr="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7906" y="5424488"/>
            <a:ext cx="2016125" cy="14335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10" descr="OTORRINO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0370" y="1557338"/>
            <a:ext cx="1835150" cy="1219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11" descr="CEIDS-2009011600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9438" y="2852738"/>
            <a:ext cx="1415807" cy="1206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2" descr="DSC0518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92" y="3260160"/>
            <a:ext cx="1514475" cy="11350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13" descr="Ruy Perez Tamayo-0917200600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0112" y="4088494"/>
            <a:ext cx="1303887" cy="1562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15" descr="risaterapia-000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99" y="4380377"/>
            <a:ext cx="1903413" cy="12541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6" descr="urgencias-0523200500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437" y="5634492"/>
            <a:ext cx="1729635" cy="12235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8" name="Rectangle 23"/>
          <p:cNvSpPr>
            <a:spLocks noChangeArrowheads="1"/>
          </p:cNvSpPr>
          <p:nvPr/>
        </p:nvSpPr>
        <p:spPr bwMode="auto">
          <a:xfrm>
            <a:off x="2599640" y="233207"/>
            <a:ext cx="4105275" cy="863600"/>
          </a:xfrm>
          <a:prstGeom prst="rect">
            <a:avLst/>
          </a:prstGeom>
          <a:noFill/>
          <a:ln>
            <a:noFill/>
          </a:ln>
          <a:extLst/>
        </p:spPr>
        <p:txBody>
          <a:bodyPr anchor="ctr"/>
          <a:lstStyle>
            <a:lvl1pPr>
              <a:defRPr sz="2400">
                <a:solidFill>
                  <a:schemeClr val="tx1"/>
                </a:solidFill>
                <a:latin typeface="Baskerville Old Face" pitchFamily="18" charset="0"/>
                <a:ea typeface="MS PGothic" pitchFamily="34" charset="-128"/>
              </a:defRPr>
            </a:lvl1pPr>
            <a:lvl2pPr marL="742950" indent="-285750">
              <a:defRPr sz="2400">
                <a:solidFill>
                  <a:schemeClr val="tx1"/>
                </a:solidFill>
                <a:latin typeface="Baskerville Old Face" pitchFamily="18" charset="0"/>
                <a:ea typeface="MS PGothic" pitchFamily="34" charset="-128"/>
              </a:defRPr>
            </a:lvl2pPr>
            <a:lvl3pPr marL="1143000" indent="-228600">
              <a:defRPr sz="2400">
                <a:solidFill>
                  <a:schemeClr val="tx1"/>
                </a:solidFill>
                <a:latin typeface="Baskerville Old Face" pitchFamily="18" charset="0"/>
                <a:ea typeface="MS PGothic" pitchFamily="34" charset="-128"/>
              </a:defRPr>
            </a:lvl3pPr>
            <a:lvl4pPr marL="1600200" indent="-228600">
              <a:defRPr sz="2400">
                <a:solidFill>
                  <a:schemeClr val="tx1"/>
                </a:solidFill>
                <a:latin typeface="Baskerville Old Face" pitchFamily="18" charset="0"/>
                <a:ea typeface="MS PGothic" pitchFamily="34" charset="-128"/>
              </a:defRPr>
            </a:lvl4pPr>
            <a:lvl5pPr marL="2057400" indent="-228600">
              <a:defRPr sz="2400">
                <a:solidFill>
                  <a:schemeClr val="tx1"/>
                </a:solidFill>
                <a:latin typeface="Baskerville Old Face" pitchFamily="18" charset="0"/>
                <a:ea typeface="MS PGothic" pitchFamily="34" charset="-128"/>
              </a:defRPr>
            </a:lvl5pPr>
            <a:lvl6pPr marL="25146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6pPr>
            <a:lvl7pPr marL="29718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7pPr>
            <a:lvl8pPr marL="34290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8pPr>
            <a:lvl9pPr marL="38862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9pPr>
          </a:lstStyle>
          <a:p>
            <a:pPr algn="ctr" eaLnBrk="0" fontAlgn="base" hangingPunct="0">
              <a:spcBef>
                <a:spcPct val="0"/>
              </a:spcBef>
              <a:spcAft>
                <a:spcPct val="0"/>
              </a:spcAft>
            </a:pPr>
            <a:r>
              <a:rPr lang="es-ES" altLang="es-MX" sz="2800" dirty="0" smtClean="0">
                <a:solidFill>
                  <a:prstClr val="white"/>
                </a:solidFill>
                <a:latin typeface="Century Gothic" panose="020B0502020202020204"/>
              </a:rPr>
              <a:t>Situación del sistema de salud ?</a:t>
            </a:r>
          </a:p>
        </p:txBody>
      </p:sp>
      <p:sp>
        <p:nvSpPr>
          <p:cNvPr id="2" name="1 Rectángulo"/>
          <p:cNvSpPr/>
          <p:nvPr/>
        </p:nvSpPr>
        <p:spPr>
          <a:xfrm>
            <a:off x="2110355" y="1638839"/>
            <a:ext cx="5014699" cy="3785652"/>
          </a:xfrm>
          <a:prstGeom prst="rect">
            <a:avLst/>
          </a:prstGeom>
        </p:spPr>
        <p:txBody>
          <a:bodyPr wrap="square">
            <a:spAutoFit/>
          </a:bodyPr>
          <a:lstStyle/>
          <a:p>
            <a:pPr defTabSz="457200"/>
            <a:r>
              <a:rPr lang="es-MX" sz="2000" dirty="0">
                <a:ln w="0"/>
                <a:solidFill>
                  <a:prstClr val="white"/>
                </a:solidFill>
                <a:effectLst>
                  <a:outerShdw blurRad="38100" dist="19050" dir="2700000" algn="tl" rotWithShape="0">
                    <a:prstClr val="black">
                      <a:alpha val="40000"/>
                    </a:prstClr>
                  </a:outerShdw>
                </a:effectLst>
                <a:latin typeface="Calibri" panose="020F0502020204030204" pitchFamily="34" charset="0"/>
              </a:rPr>
              <a:t>Sistema fragmentado y segmentado</a:t>
            </a:r>
          </a:p>
          <a:p>
            <a:pPr defTabSz="457200"/>
            <a:r>
              <a:rPr lang="es-MX" sz="2000" i="1" dirty="0">
                <a:ln w="0"/>
                <a:solidFill>
                  <a:prstClr val="white"/>
                </a:solidFill>
                <a:effectLst>
                  <a:outerShdw blurRad="38100" dist="19050" dir="2700000" algn="tl" rotWithShape="0">
                    <a:prstClr val="black">
                      <a:alpha val="40000"/>
                    </a:prstClr>
                  </a:outerShdw>
                </a:effectLst>
                <a:latin typeface="Calibri" panose="020F0502020204030204" pitchFamily="34" charset="0"/>
              </a:rPr>
              <a:t>Pérdidas de eficiencia y calidad</a:t>
            </a:r>
          </a:p>
          <a:p>
            <a:pPr defTabSz="457200"/>
            <a:r>
              <a:rPr lang="es-MX" sz="2000" i="1" dirty="0">
                <a:ln w="0"/>
                <a:solidFill>
                  <a:prstClr val="white"/>
                </a:solidFill>
                <a:effectLst>
                  <a:outerShdw blurRad="38100" dist="19050" dir="2700000" algn="tl" rotWithShape="0">
                    <a:prstClr val="black">
                      <a:alpha val="40000"/>
                    </a:prstClr>
                  </a:outerShdw>
                </a:effectLst>
                <a:latin typeface="Calibri" panose="020F0502020204030204" pitchFamily="34" charset="0"/>
              </a:rPr>
              <a:t>Inequidad en el acceso</a:t>
            </a:r>
          </a:p>
          <a:p>
            <a:pPr defTabSz="457200"/>
            <a:endParaRPr lang="es-MX" sz="2000" dirty="0">
              <a:ln w="0"/>
              <a:solidFill>
                <a:prstClr val="white"/>
              </a:solidFill>
              <a:effectLst>
                <a:outerShdw blurRad="38100" dist="19050" dir="2700000" algn="tl" rotWithShape="0">
                  <a:prstClr val="black">
                    <a:alpha val="40000"/>
                  </a:prstClr>
                </a:outerShdw>
              </a:effectLst>
              <a:latin typeface="Calibri" panose="020F0502020204030204" pitchFamily="34" charset="0"/>
            </a:endParaRPr>
          </a:p>
          <a:p>
            <a:pPr defTabSz="457200"/>
            <a:r>
              <a:rPr lang="es-MX" sz="2000" dirty="0">
                <a:ln w="0"/>
                <a:solidFill>
                  <a:prstClr val="white"/>
                </a:solidFill>
                <a:effectLst>
                  <a:outerShdw blurRad="38100" dist="19050" dir="2700000" algn="tl" rotWithShape="0">
                    <a:prstClr val="black">
                      <a:alpha val="40000"/>
                    </a:prstClr>
                  </a:outerShdw>
                </a:effectLst>
                <a:latin typeface="Calibri" panose="020F0502020204030204" pitchFamily="34" charset="0"/>
              </a:rPr>
              <a:t>Dificultades para enfrentar objetivos sanitarios (</a:t>
            </a:r>
            <a:r>
              <a:rPr lang="es-MX" sz="2000" i="1" dirty="0">
                <a:ln w="0"/>
                <a:solidFill>
                  <a:prstClr val="white"/>
                </a:solidFill>
                <a:effectLst>
                  <a:outerShdw blurRad="38100" dist="19050" dir="2700000" algn="tl" rotWithShape="0">
                    <a:prstClr val="black">
                      <a:alpha val="40000"/>
                    </a:prstClr>
                  </a:outerShdw>
                </a:effectLst>
                <a:latin typeface="Calibri" panose="020F0502020204030204" pitchFamily="34" charset="0"/>
              </a:rPr>
              <a:t>mortalidad materna) y nuevos desafíos epidemiológicos (crónicas)</a:t>
            </a:r>
          </a:p>
          <a:p>
            <a:pPr defTabSz="457200"/>
            <a:r>
              <a:rPr lang="es-MX" sz="2000" i="1" dirty="0">
                <a:ln w="0"/>
                <a:solidFill>
                  <a:prstClr val="white"/>
                </a:solidFill>
                <a:effectLst>
                  <a:outerShdw blurRad="38100" dist="19050" dir="2700000" algn="tl" rotWithShape="0">
                    <a:prstClr val="black">
                      <a:alpha val="40000"/>
                    </a:prstClr>
                  </a:outerShdw>
                </a:effectLst>
                <a:latin typeface="Calibri" panose="020F0502020204030204" pitchFamily="34" charset="0"/>
              </a:rPr>
              <a:t>Insatisfacción ciudadana (rechazo, barreras de acceso)</a:t>
            </a:r>
            <a:r>
              <a:rPr lang="es-MX" sz="2000" dirty="0">
                <a:ln w="0"/>
                <a:solidFill>
                  <a:prstClr val="white"/>
                </a:solidFill>
                <a:effectLst>
                  <a:outerShdw blurRad="38100" dist="19050" dir="2700000" algn="tl" rotWithShape="0">
                    <a:prstClr val="black">
                      <a:alpha val="40000"/>
                    </a:prstClr>
                  </a:outerShdw>
                </a:effectLst>
                <a:latin typeface="Calibri" panose="020F0502020204030204" pitchFamily="34" charset="0"/>
              </a:rPr>
              <a:t>;</a:t>
            </a:r>
          </a:p>
          <a:p>
            <a:pPr defTabSz="457200"/>
            <a:endParaRPr lang="es-MX" sz="2000" dirty="0">
              <a:ln w="0"/>
              <a:solidFill>
                <a:prstClr val="white"/>
              </a:solidFill>
              <a:effectLst>
                <a:outerShdw blurRad="38100" dist="19050" dir="2700000" algn="tl" rotWithShape="0">
                  <a:prstClr val="black">
                    <a:alpha val="40000"/>
                  </a:prstClr>
                </a:outerShdw>
              </a:effectLst>
              <a:latin typeface="Calibri" panose="020F0502020204030204" pitchFamily="34" charset="0"/>
            </a:endParaRPr>
          </a:p>
          <a:p>
            <a:pPr defTabSz="457200"/>
            <a:r>
              <a:rPr lang="es-MX" sz="2000" dirty="0">
                <a:ln w="0"/>
                <a:solidFill>
                  <a:prstClr val="white"/>
                </a:solidFill>
                <a:effectLst>
                  <a:outerShdw blurRad="38100" dist="19050" dir="2700000" algn="tl" rotWithShape="0">
                    <a:prstClr val="black">
                      <a:alpha val="40000"/>
                    </a:prstClr>
                  </a:outerShdw>
                </a:effectLst>
                <a:latin typeface="Calibri" panose="020F0502020204030204" pitchFamily="34" charset="0"/>
              </a:rPr>
              <a:t> insatisfacción y frustración de quienes trabajamos en salud y queremos mejorar…</a:t>
            </a:r>
          </a:p>
        </p:txBody>
      </p:sp>
      <p:pic>
        <p:nvPicPr>
          <p:cNvPr id="17" name="Imagen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8502" y="48245"/>
            <a:ext cx="696245" cy="951828"/>
          </a:xfrm>
          <a:prstGeom prst="rect">
            <a:avLst/>
          </a:prstGeom>
        </p:spPr>
      </p:pic>
    </p:spTree>
    <p:extLst>
      <p:ext uri="{BB962C8B-B14F-4D97-AF65-F5344CB8AC3E}">
        <p14:creationId xmlns:p14="http://schemas.microsoft.com/office/powerpoint/2010/main" val="340787670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1522" name="Object 2"/>
          <p:cNvGraphicFramePr>
            <a:graphicFrameLocks noChangeAspect="1"/>
          </p:cNvGraphicFramePr>
          <p:nvPr/>
        </p:nvGraphicFramePr>
        <p:xfrm>
          <a:off x="200025" y="1828800"/>
          <a:ext cx="8105775" cy="4794250"/>
        </p:xfrm>
        <a:graphic>
          <a:graphicData uri="http://schemas.openxmlformats.org/presentationml/2006/ole">
            <mc:AlternateContent xmlns:mc="http://schemas.openxmlformats.org/markup-compatibility/2006">
              <mc:Choice xmlns:v="urn:schemas-microsoft-com:vml" Requires="v">
                <p:oleObj spid="_x0000_s2083" name="Gráfico" r:id="rId5" imgW="10396800" imgH="6307200" progId="Excel.Sheet.8">
                  <p:embed/>
                </p:oleObj>
              </mc:Choice>
              <mc:Fallback>
                <p:oleObj name="Gráfico" r:id="rId5" imgW="10396800" imgH="630720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3323" t="19196" r="11197" b="5936"/>
                      <a:stretch>
                        <a:fillRect/>
                      </a:stretch>
                    </p:blipFill>
                    <p:spPr bwMode="auto">
                      <a:xfrm>
                        <a:off x="200025" y="1828800"/>
                        <a:ext cx="8105775" cy="479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1523" name="Rectangle 3"/>
          <p:cNvSpPr>
            <a:spLocks noChangeArrowheads="1"/>
          </p:cNvSpPr>
          <p:nvPr/>
        </p:nvSpPr>
        <p:spPr bwMode="auto">
          <a:xfrm>
            <a:off x="0" y="800100"/>
            <a:ext cx="8324850" cy="806246"/>
          </a:xfrm>
          <a:prstGeom prst="rect">
            <a:avLst/>
          </a:prstGeom>
          <a:noFill/>
          <a:ln w="9525">
            <a:noFill/>
            <a:miter lim="800000"/>
            <a:headEnd/>
            <a:tailEnd/>
          </a:ln>
          <a:effectLst/>
        </p:spPr>
        <p:txBody>
          <a:bodyPr>
            <a:spAutoFit/>
          </a:bodyPr>
          <a:lstStyle/>
          <a:p>
            <a:pPr>
              <a:lnSpc>
                <a:spcPct val="50000"/>
              </a:lnSpc>
              <a:spcBef>
                <a:spcPct val="50000"/>
              </a:spcBef>
            </a:pPr>
            <a:r>
              <a:rPr lang="es-ES" b="1" dirty="0">
                <a:solidFill>
                  <a:srgbClr val="FFC000"/>
                </a:solidFill>
                <a:latin typeface="Arial Unicode MS" pitchFamily="34" charset="-128"/>
              </a:rPr>
              <a:t>Doce especialidades con mayor evidencia de mala práctica, </a:t>
            </a:r>
          </a:p>
          <a:p>
            <a:pPr>
              <a:lnSpc>
                <a:spcPct val="50000"/>
              </a:lnSpc>
              <a:spcBef>
                <a:spcPct val="50000"/>
              </a:spcBef>
            </a:pPr>
            <a:r>
              <a:rPr lang="es-ES" b="1" dirty="0">
                <a:solidFill>
                  <a:srgbClr val="FFC000"/>
                </a:solidFill>
                <a:latin typeface="Arial Unicode MS" pitchFamily="34" charset="-128"/>
              </a:rPr>
              <a:t>según gravedad del daño</a:t>
            </a:r>
          </a:p>
          <a:p>
            <a:pPr>
              <a:lnSpc>
                <a:spcPct val="50000"/>
              </a:lnSpc>
              <a:spcBef>
                <a:spcPct val="50000"/>
              </a:spcBef>
            </a:pPr>
            <a:r>
              <a:rPr lang="es-ES" b="1" dirty="0">
                <a:solidFill>
                  <a:srgbClr val="FFC000"/>
                </a:solidFill>
                <a:latin typeface="Arial Unicode MS" pitchFamily="34" charset="-128"/>
              </a:rPr>
              <a:t>Octubre de 2003 - Septiembre de 2007</a:t>
            </a:r>
          </a:p>
        </p:txBody>
      </p:sp>
      <p:sp>
        <p:nvSpPr>
          <p:cNvPr id="1131524" name="Rectangle 4"/>
          <p:cNvSpPr>
            <a:spLocks noChangeArrowheads="1"/>
          </p:cNvSpPr>
          <p:nvPr/>
        </p:nvSpPr>
        <p:spPr bwMode="auto">
          <a:xfrm>
            <a:off x="152400" y="5105400"/>
            <a:ext cx="1879600" cy="1066800"/>
          </a:xfrm>
          <a:prstGeom prst="rect">
            <a:avLst/>
          </a:prstGeom>
          <a:noFill/>
          <a:ln w="38100">
            <a:solidFill>
              <a:schemeClr val="bg2"/>
            </a:solidFill>
            <a:miter lim="800000"/>
            <a:headEnd/>
            <a:tailEnd/>
          </a:ln>
          <a:effectLst/>
        </p:spPr>
        <p:txBody>
          <a:bodyPr wrap="none" anchor="ctr"/>
          <a:lstStyle/>
          <a:p>
            <a:endParaRPr lang="es-MX">
              <a:solidFill>
                <a:prstClr val="white"/>
              </a:solidFill>
            </a:endParaRPr>
          </a:p>
        </p:txBody>
      </p:sp>
      <p:sp>
        <p:nvSpPr>
          <p:cNvPr id="1131525" name="Rectangle 5"/>
          <p:cNvSpPr>
            <a:spLocks noChangeArrowheads="1"/>
          </p:cNvSpPr>
          <p:nvPr/>
        </p:nvSpPr>
        <p:spPr bwMode="auto">
          <a:xfrm>
            <a:off x="149225" y="3698875"/>
            <a:ext cx="1879600" cy="1406525"/>
          </a:xfrm>
          <a:prstGeom prst="rect">
            <a:avLst/>
          </a:prstGeom>
          <a:noFill/>
          <a:ln w="38100">
            <a:solidFill>
              <a:srgbClr val="CC0000"/>
            </a:solidFill>
            <a:miter lim="800000"/>
            <a:headEnd/>
            <a:tailEnd/>
          </a:ln>
          <a:effectLst/>
        </p:spPr>
        <p:txBody>
          <a:bodyPr wrap="none" anchor="ctr"/>
          <a:lstStyle/>
          <a:p>
            <a:endParaRPr lang="es-MX">
              <a:solidFill>
                <a:prstClr val="white"/>
              </a:solidFill>
            </a:endParaRPr>
          </a:p>
        </p:txBody>
      </p:sp>
      <p:sp>
        <p:nvSpPr>
          <p:cNvPr id="1131526" name="Rectangle 6"/>
          <p:cNvSpPr>
            <a:spLocks noChangeArrowheads="1"/>
          </p:cNvSpPr>
          <p:nvPr/>
        </p:nvSpPr>
        <p:spPr bwMode="auto">
          <a:xfrm>
            <a:off x="152400" y="1943100"/>
            <a:ext cx="1879600" cy="1760538"/>
          </a:xfrm>
          <a:prstGeom prst="rect">
            <a:avLst/>
          </a:prstGeom>
          <a:noFill/>
          <a:ln w="38100">
            <a:solidFill>
              <a:srgbClr val="FF9933"/>
            </a:solidFill>
            <a:miter lim="800000"/>
            <a:headEnd/>
            <a:tailEnd/>
          </a:ln>
          <a:effectLst/>
        </p:spPr>
        <p:txBody>
          <a:bodyPr wrap="none" anchor="ctr"/>
          <a:lstStyle/>
          <a:p>
            <a:endParaRPr lang="es-MX">
              <a:solidFill>
                <a:prstClr val="white"/>
              </a:solidFill>
            </a:endParaRPr>
          </a:p>
        </p:txBody>
      </p:sp>
      <p:sp>
        <p:nvSpPr>
          <p:cNvPr id="1131527" name="Line 7"/>
          <p:cNvSpPr>
            <a:spLocks noChangeShapeType="1"/>
          </p:cNvSpPr>
          <p:nvPr/>
        </p:nvSpPr>
        <p:spPr bwMode="auto">
          <a:xfrm flipH="1">
            <a:off x="4800600" y="4572000"/>
            <a:ext cx="609600" cy="0"/>
          </a:xfrm>
          <a:prstGeom prst="line">
            <a:avLst/>
          </a:prstGeom>
          <a:noFill/>
          <a:ln w="38100">
            <a:solidFill>
              <a:srgbClr val="CC0000"/>
            </a:solidFill>
            <a:round/>
            <a:headEnd/>
            <a:tailEnd type="triangle" w="med" len="med"/>
          </a:ln>
          <a:effectLst/>
        </p:spPr>
        <p:txBody>
          <a:bodyPr/>
          <a:lstStyle/>
          <a:p>
            <a:endParaRPr lang="es-MX">
              <a:solidFill>
                <a:prstClr val="white"/>
              </a:solidFill>
            </a:endParaRPr>
          </a:p>
        </p:txBody>
      </p:sp>
      <p:sp>
        <p:nvSpPr>
          <p:cNvPr id="1131528" name="Line 8"/>
          <p:cNvSpPr>
            <a:spLocks noChangeShapeType="1"/>
          </p:cNvSpPr>
          <p:nvPr/>
        </p:nvSpPr>
        <p:spPr bwMode="auto">
          <a:xfrm flipH="1">
            <a:off x="5562600" y="4933950"/>
            <a:ext cx="609600" cy="0"/>
          </a:xfrm>
          <a:prstGeom prst="line">
            <a:avLst/>
          </a:prstGeom>
          <a:noFill/>
          <a:ln w="38100">
            <a:solidFill>
              <a:srgbClr val="CC0000"/>
            </a:solidFill>
            <a:round/>
            <a:headEnd/>
            <a:tailEnd type="triangle" w="med" len="med"/>
          </a:ln>
          <a:effectLst/>
        </p:spPr>
        <p:txBody>
          <a:bodyPr/>
          <a:lstStyle/>
          <a:p>
            <a:endParaRPr lang="es-MX">
              <a:solidFill>
                <a:prstClr val="white"/>
              </a:solidFill>
            </a:endParaRPr>
          </a:p>
        </p:txBody>
      </p:sp>
      <p:sp>
        <p:nvSpPr>
          <p:cNvPr id="1131529" name="Line 9"/>
          <p:cNvSpPr>
            <a:spLocks noChangeShapeType="1"/>
          </p:cNvSpPr>
          <p:nvPr/>
        </p:nvSpPr>
        <p:spPr bwMode="auto">
          <a:xfrm flipH="1">
            <a:off x="4476750" y="4229100"/>
            <a:ext cx="609600" cy="0"/>
          </a:xfrm>
          <a:prstGeom prst="line">
            <a:avLst/>
          </a:prstGeom>
          <a:noFill/>
          <a:ln w="38100">
            <a:solidFill>
              <a:srgbClr val="CC0000"/>
            </a:solidFill>
            <a:round/>
            <a:headEnd/>
            <a:tailEnd type="triangle" w="med" len="med"/>
          </a:ln>
          <a:effectLst/>
        </p:spPr>
        <p:txBody>
          <a:bodyPr/>
          <a:lstStyle/>
          <a:p>
            <a:endParaRPr lang="es-MX">
              <a:solidFill>
                <a:prstClr val="white"/>
              </a:solidFill>
            </a:endParaRPr>
          </a:p>
        </p:txBody>
      </p:sp>
      <p:sp>
        <p:nvSpPr>
          <p:cNvPr id="1131530" name="Line 10"/>
          <p:cNvSpPr>
            <a:spLocks noChangeShapeType="1"/>
          </p:cNvSpPr>
          <p:nvPr/>
        </p:nvSpPr>
        <p:spPr bwMode="auto">
          <a:xfrm flipH="1">
            <a:off x="6134100" y="5295900"/>
            <a:ext cx="609600" cy="0"/>
          </a:xfrm>
          <a:prstGeom prst="line">
            <a:avLst/>
          </a:prstGeom>
          <a:noFill/>
          <a:ln w="38100">
            <a:solidFill>
              <a:srgbClr val="CC0000"/>
            </a:solidFill>
            <a:round/>
            <a:headEnd/>
            <a:tailEnd type="triangle" w="med" len="med"/>
          </a:ln>
          <a:effectLst/>
        </p:spPr>
        <p:txBody>
          <a:bodyPr/>
          <a:lstStyle/>
          <a:p>
            <a:endParaRPr lang="es-MX">
              <a:solidFill>
                <a:prstClr val="white"/>
              </a:solidFill>
            </a:endParaRPr>
          </a:p>
        </p:txBody>
      </p:sp>
      <p:sp>
        <p:nvSpPr>
          <p:cNvPr id="1131531" name="Line 11"/>
          <p:cNvSpPr>
            <a:spLocks noChangeShapeType="1"/>
          </p:cNvSpPr>
          <p:nvPr/>
        </p:nvSpPr>
        <p:spPr bwMode="auto">
          <a:xfrm flipH="1">
            <a:off x="7429500" y="6000750"/>
            <a:ext cx="609600" cy="0"/>
          </a:xfrm>
          <a:prstGeom prst="line">
            <a:avLst/>
          </a:prstGeom>
          <a:noFill/>
          <a:ln w="38100">
            <a:solidFill>
              <a:srgbClr val="CC0000"/>
            </a:solidFill>
            <a:round/>
            <a:headEnd/>
            <a:tailEnd type="triangle" w="med" len="med"/>
          </a:ln>
          <a:effectLst/>
        </p:spPr>
        <p:txBody>
          <a:bodyPr/>
          <a:lstStyle/>
          <a:p>
            <a:endParaRPr lang="es-MX">
              <a:solidFill>
                <a:prstClr val="white"/>
              </a:solidFill>
            </a:endParaRPr>
          </a:p>
        </p:txBody>
      </p:sp>
      <p:sp>
        <p:nvSpPr>
          <p:cNvPr id="1131532" name="Rectangle 12"/>
          <p:cNvSpPr>
            <a:spLocks noChangeArrowheads="1"/>
          </p:cNvSpPr>
          <p:nvPr/>
        </p:nvSpPr>
        <p:spPr bwMode="auto">
          <a:xfrm>
            <a:off x="3000364" y="0"/>
            <a:ext cx="5693866" cy="606961"/>
          </a:xfrm>
          <a:prstGeom prst="rect">
            <a:avLst/>
          </a:prstGeom>
          <a:noFill/>
          <a:ln w="9525" algn="ctr">
            <a:noFill/>
            <a:miter lim="800000"/>
            <a:headEnd/>
            <a:tailEnd/>
          </a:ln>
          <a:effectLst/>
        </p:spPr>
        <p:txBody>
          <a:bodyPr wrap="none">
            <a:spAutoFit/>
          </a:bodyPr>
          <a:lstStyle/>
          <a:p>
            <a:pPr>
              <a:lnSpc>
                <a:spcPct val="110000"/>
              </a:lnSpc>
            </a:pPr>
            <a:r>
              <a:rPr lang="es-ES" sz="3200" b="1" i="1" dirty="0" smtClean="0">
                <a:solidFill>
                  <a:srgbClr val="FFC000"/>
                </a:solidFill>
              </a:rPr>
              <a:t>CONFLICTO MEDICO  CONAMED </a:t>
            </a:r>
            <a:endParaRPr lang="es-ES" sz="2400" b="1" i="1" dirty="0">
              <a:solidFill>
                <a:srgbClr val="FFC000"/>
              </a:solidFill>
            </a:endParaRPr>
          </a:p>
        </p:txBody>
      </p:sp>
    </p:spTree>
    <p:extLst>
      <p:ext uri="{BB962C8B-B14F-4D97-AF65-F5344CB8AC3E}">
        <p14:creationId xmlns:p14="http://schemas.microsoft.com/office/powerpoint/2010/main" val="26406137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4" name="Group 2"/>
          <p:cNvGrpSpPr>
            <a:grpSpLocks/>
          </p:cNvGrpSpPr>
          <p:nvPr/>
        </p:nvGrpSpPr>
        <p:grpSpPr bwMode="auto">
          <a:xfrm>
            <a:off x="3" y="1484313"/>
            <a:ext cx="2339975" cy="2305050"/>
            <a:chOff x="0" y="1776"/>
            <a:chExt cx="1339" cy="1104"/>
          </a:xfrm>
        </p:grpSpPr>
        <p:grpSp>
          <p:nvGrpSpPr>
            <p:cNvPr id="120835" name="Group 3"/>
            <p:cNvGrpSpPr>
              <a:grpSpLocks/>
            </p:cNvGrpSpPr>
            <p:nvPr/>
          </p:nvGrpSpPr>
          <p:grpSpPr bwMode="auto">
            <a:xfrm>
              <a:off x="0" y="1776"/>
              <a:ext cx="1339" cy="423"/>
              <a:chOff x="0" y="1776"/>
              <a:chExt cx="1339" cy="423"/>
            </a:xfrm>
          </p:grpSpPr>
          <p:pic>
            <p:nvPicPr>
              <p:cNvPr id="120836" name="Picture 4" descr="odont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6" y="1797"/>
                <a:ext cx="283" cy="381"/>
              </a:xfrm>
              <a:prstGeom prst="rect">
                <a:avLst/>
              </a:prstGeom>
              <a:noFill/>
              <a:extLst>
                <a:ext uri="{909E8E84-426E-40dd-AFC4-6F175D3DCCD1}">
                  <a14:hiddenFill xmlns:a14="http://schemas.microsoft.com/office/drawing/2010/main">
                    <a:solidFill>
                      <a:srgbClr val="FFFFFF"/>
                    </a:solidFill>
                  </a14:hiddenFill>
                </a:ext>
              </a:extLst>
            </p:spPr>
          </p:pic>
          <p:pic>
            <p:nvPicPr>
              <p:cNvPr id="120837" name="Picture 5" descr="onc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 y="1782"/>
                <a:ext cx="283" cy="410"/>
              </a:xfrm>
              <a:prstGeom prst="rect">
                <a:avLst/>
              </a:prstGeom>
              <a:noFill/>
              <a:extLst>
                <a:ext uri="{909E8E84-426E-40dd-AFC4-6F175D3DCCD1}">
                  <a14:hiddenFill xmlns:a14="http://schemas.microsoft.com/office/drawing/2010/main">
                    <a:solidFill>
                      <a:srgbClr val="FFFFFF"/>
                    </a:solidFill>
                  </a14:hiddenFill>
                </a:ext>
              </a:extLst>
            </p:spPr>
          </p:pic>
          <p:pic>
            <p:nvPicPr>
              <p:cNvPr id="120838" name="Picture 6" descr="radi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 y="1779"/>
                <a:ext cx="283" cy="416"/>
              </a:xfrm>
              <a:prstGeom prst="rect">
                <a:avLst/>
              </a:prstGeom>
              <a:noFill/>
              <a:extLst>
                <a:ext uri="{909E8E84-426E-40dd-AFC4-6F175D3DCCD1}">
                  <a14:hiddenFill xmlns:a14="http://schemas.microsoft.com/office/drawing/2010/main">
                    <a:solidFill>
                      <a:srgbClr val="FFFFFF"/>
                    </a:solidFill>
                  </a14:hiddenFill>
                </a:ext>
              </a:extLst>
            </p:spPr>
          </p:pic>
          <p:pic>
            <p:nvPicPr>
              <p:cNvPr id="120839" name="Picture 7" descr="general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776"/>
                <a:ext cx="283" cy="423"/>
              </a:xfrm>
              <a:prstGeom prst="rect">
                <a:avLst/>
              </a:prstGeom>
              <a:noFill/>
              <a:extLst>
                <a:ext uri="{909E8E84-426E-40dd-AFC4-6F175D3DCCD1}">
                  <a14:hiddenFill xmlns:a14="http://schemas.microsoft.com/office/drawing/2010/main">
                    <a:solidFill>
                      <a:srgbClr val="FFFFFF"/>
                    </a:solidFill>
                  </a14:hiddenFill>
                </a:ext>
              </a:extLst>
            </p:spPr>
          </p:pic>
          <p:pic>
            <p:nvPicPr>
              <p:cNvPr id="120840" name="Picture 8" descr="an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 y="1778"/>
                <a:ext cx="283" cy="4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0841" name="Group 9"/>
            <p:cNvGrpSpPr>
              <a:grpSpLocks/>
            </p:cNvGrpSpPr>
            <p:nvPr/>
          </p:nvGrpSpPr>
          <p:grpSpPr bwMode="auto">
            <a:xfrm>
              <a:off x="0" y="2112"/>
              <a:ext cx="1291" cy="435"/>
              <a:chOff x="0" y="2100"/>
              <a:chExt cx="1291" cy="435"/>
            </a:xfrm>
          </p:grpSpPr>
          <p:pic>
            <p:nvPicPr>
              <p:cNvPr id="120842" name="Picture 10" descr="obstetric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6" y="2100"/>
                <a:ext cx="283" cy="420"/>
              </a:xfrm>
              <a:prstGeom prst="rect">
                <a:avLst/>
              </a:prstGeom>
              <a:noFill/>
              <a:extLst>
                <a:ext uri="{909E8E84-426E-40dd-AFC4-6F175D3DCCD1}">
                  <a14:hiddenFill xmlns:a14="http://schemas.microsoft.com/office/drawing/2010/main">
                    <a:solidFill>
                      <a:srgbClr val="FFFFFF"/>
                    </a:solidFill>
                  </a14:hiddenFill>
                </a:ext>
              </a:extLst>
            </p:spPr>
          </p:pic>
          <p:pic>
            <p:nvPicPr>
              <p:cNvPr id="120843" name="Picture 11" descr="PORT DIAGNOSTICO PRENATA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V="1">
                <a:off x="1008" y="2100"/>
                <a:ext cx="283" cy="435"/>
              </a:xfrm>
              <a:prstGeom prst="rect">
                <a:avLst/>
              </a:prstGeom>
              <a:noFill/>
              <a:extLst>
                <a:ext uri="{909E8E84-426E-40dd-AFC4-6F175D3DCCD1}">
                  <a14:hiddenFill xmlns:a14="http://schemas.microsoft.com/office/drawing/2010/main">
                    <a:solidFill>
                      <a:srgbClr val="FFFFFF"/>
                    </a:solidFill>
                  </a14:hiddenFill>
                </a:ext>
              </a:extLst>
            </p:spPr>
          </p:pic>
          <p:pic>
            <p:nvPicPr>
              <p:cNvPr id="120844" name="Picture 12" descr="neonat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2" y="2100"/>
                <a:ext cx="283" cy="425"/>
              </a:xfrm>
              <a:prstGeom prst="rect">
                <a:avLst/>
              </a:prstGeom>
              <a:noFill/>
              <a:extLst>
                <a:ext uri="{909E8E84-426E-40dd-AFC4-6F175D3DCCD1}">
                  <a14:hiddenFill xmlns:a14="http://schemas.microsoft.com/office/drawing/2010/main">
                    <a:solidFill>
                      <a:srgbClr val="FFFFFF"/>
                    </a:solidFill>
                  </a14:hiddenFill>
                </a:ext>
              </a:extLst>
            </p:spPr>
          </p:pic>
          <p:pic>
            <p:nvPicPr>
              <p:cNvPr id="120845" name="Picture 13" descr="pediatri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2100"/>
                <a:ext cx="283" cy="423"/>
              </a:xfrm>
              <a:prstGeom prst="rect">
                <a:avLst/>
              </a:prstGeom>
              <a:noFill/>
              <a:extLst>
                <a:ext uri="{909E8E84-426E-40dd-AFC4-6F175D3DCCD1}">
                  <a14:hiddenFill xmlns:a14="http://schemas.microsoft.com/office/drawing/2010/main">
                    <a:solidFill>
                      <a:srgbClr val="FFFFFF"/>
                    </a:solidFill>
                  </a14:hiddenFill>
                </a:ext>
              </a:extLst>
            </p:spPr>
          </p:pic>
          <p:pic>
            <p:nvPicPr>
              <p:cNvPr id="120846" name="Picture 14" descr="urgen-pedi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4" y="2100"/>
                <a:ext cx="283" cy="4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0847" name="Group 15"/>
            <p:cNvGrpSpPr>
              <a:grpSpLocks/>
            </p:cNvGrpSpPr>
            <p:nvPr/>
          </p:nvGrpSpPr>
          <p:grpSpPr bwMode="auto">
            <a:xfrm>
              <a:off x="0" y="2445"/>
              <a:ext cx="1051" cy="435"/>
              <a:chOff x="0" y="2445"/>
              <a:chExt cx="1051" cy="435"/>
            </a:xfrm>
          </p:grpSpPr>
          <p:pic>
            <p:nvPicPr>
              <p:cNvPr id="120848" name="Picture 16" descr="enfermeri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2445"/>
                <a:ext cx="283" cy="435"/>
              </a:xfrm>
              <a:prstGeom prst="rect">
                <a:avLst/>
              </a:prstGeom>
              <a:noFill/>
              <a:extLst>
                <a:ext uri="{909E8E84-426E-40dd-AFC4-6F175D3DCCD1}">
                  <a14:hiddenFill xmlns:a14="http://schemas.microsoft.com/office/drawing/2010/main">
                    <a:solidFill>
                      <a:srgbClr val="FFFFFF"/>
                    </a:solidFill>
                  </a14:hiddenFill>
                </a:ext>
              </a:extLst>
            </p:spPr>
          </p:pic>
          <p:pic>
            <p:nvPicPr>
              <p:cNvPr id="120849" name="Picture 17" descr="esguinc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2" y="2445"/>
                <a:ext cx="283" cy="435"/>
              </a:xfrm>
              <a:prstGeom prst="rect">
                <a:avLst/>
              </a:prstGeom>
              <a:noFill/>
              <a:extLst>
                <a:ext uri="{909E8E84-426E-40dd-AFC4-6F175D3DCCD1}">
                  <a14:hiddenFill xmlns:a14="http://schemas.microsoft.com/office/drawing/2010/main">
                    <a:solidFill>
                      <a:srgbClr val="FFFFFF"/>
                    </a:solidFill>
                  </a14:hiddenFill>
                </a:ext>
              </a:extLst>
            </p:spPr>
          </p:pic>
          <p:pic>
            <p:nvPicPr>
              <p:cNvPr id="120850" name="Picture 18" descr="lumbalgi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8" y="2445"/>
                <a:ext cx="283" cy="420"/>
              </a:xfrm>
              <a:prstGeom prst="rect">
                <a:avLst/>
              </a:prstGeom>
              <a:noFill/>
              <a:extLst>
                <a:ext uri="{909E8E84-426E-40dd-AFC4-6F175D3DCCD1}">
                  <a14:hiddenFill xmlns:a14="http://schemas.microsoft.com/office/drawing/2010/main">
                    <a:solidFill>
                      <a:srgbClr val="FFFFFF"/>
                    </a:solidFill>
                  </a14:hiddenFill>
                </a:ext>
              </a:extLst>
            </p:spPr>
          </p:pic>
          <p:pic>
            <p:nvPicPr>
              <p:cNvPr id="120851" name="Picture 19" descr="truma"/>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6" y="2445"/>
                <a:ext cx="283" cy="43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20852" name="Rectangle 20"/>
          <p:cNvSpPr>
            <a:spLocks noGrp="1" noRot="1" noChangeArrowheads="1"/>
          </p:cNvSpPr>
          <p:nvPr>
            <p:ph type="title"/>
          </p:nvPr>
        </p:nvSpPr>
        <p:spPr>
          <a:xfrm>
            <a:off x="250825" y="188913"/>
            <a:ext cx="8713788" cy="1143000"/>
          </a:xfrm>
        </p:spPr>
        <p:txBody>
          <a:bodyPr/>
          <a:lstStyle/>
          <a:p>
            <a:pPr algn="ctr"/>
            <a:r>
              <a:rPr lang="es-ES" altLang="es-MX" sz="2400" b="0" dirty="0">
                <a:solidFill>
                  <a:schemeClr val="tx1"/>
                </a:solidFill>
              </a:rPr>
              <a:t>Deficiencias de la comunicación M-P encontradas en la elaboración de Recomendaciones para mejorar la práctica de la medicina</a:t>
            </a:r>
          </a:p>
        </p:txBody>
      </p:sp>
      <p:graphicFrame>
        <p:nvGraphicFramePr>
          <p:cNvPr id="120853" name="Group 21"/>
          <p:cNvGraphicFramePr>
            <a:graphicFrameLocks noGrp="1"/>
          </p:cNvGraphicFramePr>
          <p:nvPr>
            <p:ph type="tbl" idx="1"/>
            <p:extLst>
              <p:ext uri="{D42A27DB-BD31-4B8C-83A1-F6EECF244321}">
                <p14:modId xmlns:p14="http://schemas.microsoft.com/office/powerpoint/2010/main" val="632206415"/>
              </p:ext>
            </p:extLst>
          </p:nvPr>
        </p:nvGraphicFramePr>
        <p:xfrm>
          <a:off x="2339978" y="2323651"/>
          <a:ext cx="6573835" cy="3826180"/>
        </p:xfrm>
        <a:graphic>
          <a:graphicData uri="http://schemas.openxmlformats.org/drawingml/2006/table">
            <a:tbl>
              <a:tblPr>
                <a:tableStyleId>{ED083AE6-46FA-4A59-8FB0-9F97EB10719F}</a:tableStyleId>
              </a:tblPr>
              <a:tblGrid>
                <a:gridCol w="3507916"/>
                <a:gridCol w="920477"/>
                <a:gridCol w="2145442"/>
              </a:tblGrid>
              <a:tr h="611577">
                <a:tc>
                  <a:txBody>
                    <a:bodyPr/>
                    <a:lstStyle>
                      <a:lvl1pPr algn="l">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Garamond" pitchFamily="18" charset="0"/>
                        </a:defRPr>
                      </a:lvl1pPr>
                      <a:lvl2pPr algn="l">
                        <a:spcBef>
                          <a:spcPct val="20000"/>
                        </a:spcBef>
                        <a:buClr>
                          <a:schemeClr val="accent2"/>
                        </a:buClr>
                        <a:buSzPct val="70000"/>
                        <a:buFont typeface="Wingdings" pitchFamily="2" charset="2"/>
                        <a:defRPr sz="2400">
                          <a:solidFill>
                            <a:schemeClr val="tx1"/>
                          </a:solidFill>
                          <a:effectLst>
                            <a:outerShdw blurRad="38100" dist="38100" dir="2700000" algn="tl">
                              <a:srgbClr val="000000"/>
                            </a:outerShdw>
                          </a:effectLst>
                          <a:latin typeface="Garamond" pitchFamily="18" charset="0"/>
                        </a:defRPr>
                      </a:lvl2pPr>
                      <a:lvl3pPr algn="l">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Garamond" pitchFamily="18" charset="0"/>
                        </a:defRPr>
                      </a:lvl3pPr>
                      <a:lvl4pPr algn="l">
                        <a:spcBef>
                          <a:spcPct val="20000"/>
                        </a:spcBef>
                        <a:buClr>
                          <a:schemeClr val="accent2"/>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4pPr>
                      <a:lvl5pPr algn="l">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altLang="es-MX" sz="1800" b="1" u="none" strike="noStrike" cap="none" normalizeH="0" baseline="0" dirty="0" smtClean="0">
                          <a:ln>
                            <a:noFill/>
                          </a:ln>
                          <a:solidFill>
                            <a:srgbClr val="FFFFFF"/>
                          </a:solidFill>
                          <a:effectLst>
                            <a:outerShdw blurRad="38100" dist="38100" dir="2700000" algn="tl">
                              <a:srgbClr val="000000"/>
                            </a:outerShdw>
                          </a:effectLst>
                        </a:rPr>
                        <a:t>Deficiencias de comunicación</a:t>
                      </a:r>
                      <a:endParaRPr kumimoji="0" lang="es-ES" altLang="es-MX" sz="1800" b="1" i="0" u="none" strike="noStrike" cap="none" normalizeH="0" baseline="0" dirty="0" smtClean="0">
                        <a:ln>
                          <a:noFill/>
                        </a:ln>
                        <a:solidFill>
                          <a:srgbClr val="FFFFFF"/>
                        </a:solidFill>
                        <a:effectLst>
                          <a:outerShdw blurRad="38100" dist="38100" dir="2700000" algn="tl">
                            <a:srgbClr val="000000"/>
                          </a:outerShdw>
                        </a:effectLst>
                        <a:latin typeface="Arial" pitchFamily="34" charset="0"/>
                      </a:endParaRPr>
                    </a:p>
                  </a:txBody>
                  <a:tcPr horzOverflow="overflow"/>
                </a:tc>
                <a:tc>
                  <a:txBody>
                    <a:bodyPr/>
                    <a:lstStyle>
                      <a:lvl1pPr algn="l">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Garamond" pitchFamily="18" charset="0"/>
                        </a:defRPr>
                      </a:lvl1pPr>
                      <a:lvl2pPr algn="l">
                        <a:spcBef>
                          <a:spcPct val="20000"/>
                        </a:spcBef>
                        <a:buClr>
                          <a:schemeClr val="accent2"/>
                        </a:buClr>
                        <a:buSzPct val="70000"/>
                        <a:buFont typeface="Wingdings" pitchFamily="2" charset="2"/>
                        <a:defRPr sz="2400">
                          <a:solidFill>
                            <a:schemeClr val="tx1"/>
                          </a:solidFill>
                          <a:effectLst>
                            <a:outerShdw blurRad="38100" dist="38100" dir="2700000" algn="tl">
                              <a:srgbClr val="000000"/>
                            </a:outerShdw>
                          </a:effectLst>
                          <a:latin typeface="Garamond" pitchFamily="18" charset="0"/>
                        </a:defRPr>
                      </a:lvl2pPr>
                      <a:lvl3pPr algn="l">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Garamond" pitchFamily="18" charset="0"/>
                        </a:defRPr>
                      </a:lvl3pPr>
                      <a:lvl4pPr algn="l">
                        <a:spcBef>
                          <a:spcPct val="20000"/>
                        </a:spcBef>
                        <a:buClr>
                          <a:schemeClr val="accent2"/>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4pPr>
                      <a:lvl5pPr algn="l">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altLang="es-MX" sz="2000" b="1" u="none" strike="noStrike" cap="none" normalizeH="0" baseline="0" smtClean="0">
                          <a:ln>
                            <a:noFill/>
                          </a:ln>
                          <a:solidFill>
                            <a:srgbClr val="FFFFFF"/>
                          </a:solidFill>
                          <a:effectLst>
                            <a:outerShdw blurRad="38100" dist="38100" dir="2700000" algn="tl">
                              <a:srgbClr val="000000"/>
                            </a:outerShdw>
                          </a:effectLst>
                        </a:rPr>
                        <a:t>87,3%</a:t>
                      </a:r>
                      <a:endParaRPr kumimoji="0" lang="es-ES" altLang="es-MX" sz="2000" b="1" i="0" u="none" strike="noStrike" cap="none" normalizeH="0" baseline="0" smtClean="0">
                        <a:ln>
                          <a:noFill/>
                        </a:ln>
                        <a:solidFill>
                          <a:srgbClr val="FFFFFF"/>
                        </a:solidFill>
                        <a:effectLst>
                          <a:outerShdw blurRad="38100" dist="38100" dir="2700000" algn="tl">
                            <a:srgbClr val="000000"/>
                          </a:outerShdw>
                        </a:effectLst>
                        <a:latin typeface="Arial" pitchFamily="34" charset="0"/>
                      </a:endParaRPr>
                    </a:p>
                  </a:txBody>
                  <a:tcPr horzOverflow="overflow"/>
                </a:tc>
                <a:tc>
                  <a:txBody>
                    <a:bodyPr/>
                    <a:lstStyle>
                      <a:lvl1pPr algn="l">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Garamond" pitchFamily="18" charset="0"/>
                        </a:defRPr>
                      </a:lvl1pPr>
                      <a:lvl2pPr algn="l">
                        <a:spcBef>
                          <a:spcPct val="20000"/>
                        </a:spcBef>
                        <a:buClr>
                          <a:schemeClr val="accent2"/>
                        </a:buClr>
                        <a:buSzPct val="70000"/>
                        <a:buFont typeface="Wingdings" pitchFamily="2" charset="2"/>
                        <a:defRPr sz="2400">
                          <a:solidFill>
                            <a:schemeClr val="tx1"/>
                          </a:solidFill>
                          <a:effectLst>
                            <a:outerShdw blurRad="38100" dist="38100" dir="2700000" algn="tl">
                              <a:srgbClr val="000000"/>
                            </a:outerShdw>
                          </a:effectLst>
                          <a:latin typeface="Garamond" pitchFamily="18" charset="0"/>
                        </a:defRPr>
                      </a:lvl2pPr>
                      <a:lvl3pPr algn="l">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Garamond" pitchFamily="18" charset="0"/>
                        </a:defRPr>
                      </a:lvl3pPr>
                      <a:lvl4pPr algn="l">
                        <a:spcBef>
                          <a:spcPct val="20000"/>
                        </a:spcBef>
                        <a:buClr>
                          <a:schemeClr val="accent2"/>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4pPr>
                      <a:lvl5pPr algn="l">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altLang="es-MX" sz="1800" b="1" u="none" strike="noStrike" cap="none" normalizeH="0" baseline="0" smtClean="0">
                          <a:ln>
                            <a:noFill/>
                          </a:ln>
                          <a:solidFill>
                            <a:srgbClr val="FFFFFF"/>
                          </a:solidFill>
                          <a:effectLst>
                            <a:outerShdw blurRad="38100" dist="38100" dir="2700000" algn="tl">
                              <a:srgbClr val="000000"/>
                            </a:outerShdw>
                          </a:effectLst>
                        </a:rPr>
                        <a:t>R. Ortopedia</a:t>
                      </a:r>
                      <a:endParaRPr kumimoji="0" lang="es-ES" altLang="es-MX" sz="1800" b="1" i="0" u="none" strike="noStrike" cap="none" normalizeH="0" baseline="0" smtClean="0">
                        <a:ln>
                          <a:noFill/>
                        </a:ln>
                        <a:solidFill>
                          <a:srgbClr val="FFFFFF"/>
                        </a:solidFill>
                        <a:effectLst>
                          <a:outerShdw blurRad="38100" dist="38100" dir="2700000" algn="tl">
                            <a:srgbClr val="000000"/>
                          </a:outerShdw>
                        </a:effectLst>
                        <a:latin typeface="Arial" pitchFamily="34" charset="0"/>
                      </a:endParaRPr>
                    </a:p>
                  </a:txBody>
                  <a:tcPr horzOverflow="overflow"/>
                </a:tc>
              </a:tr>
              <a:tr h="611577">
                <a:tc>
                  <a:txBody>
                    <a:bodyPr/>
                    <a:lstStyle>
                      <a:lvl1pPr algn="l">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Garamond" pitchFamily="18" charset="0"/>
                        </a:defRPr>
                      </a:lvl1pPr>
                      <a:lvl2pPr algn="l">
                        <a:spcBef>
                          <a:spcPct val="20000"/>
                        </a:spcBef>
                        <a:buClr>
                          <a:schemeClr val="accent2"/>
                        </a:buClr>
                        <a:buSzPct val="70000"/>
                        <a:buFont typeface="Wingdings" pitchFamily="2" charset="2"/>
                        <a:defRPr sz="2400">
                          <a:solidFill>
                            <a:schemeClr val="tx1"/>
                          </a:solidFill>
                          <a:effectLst>
                            <a:outerShdw blurRad="38100" dist="38100" dir="2700000" algn="tl">
                              <a:srgbClr val="000000"/>
                            </a:outerShdw>
                          </a:effectLst>
                          <a:latin typeface="Garamond" pitchFamily="18" charset="0"/>
                        </a:defRPr>
                      </a:lvl2pPr>
                      <a:lvl3pPr algn="l">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Garamond" pitchFamily="18" charset="0"/>
                        </a:defRPr>
                      </a:lvl3pPr>
                      <a:lvl4pPr algn="l">
                        <a:spcBef>
                          <a:spcPct val="20000"/>
                        </a:spcBef>
                        <a:buClr>
                          <a:schemeClr val="accent2"/>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4pPr>
                      <a:lvl5pPr algn="l">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altLang="es-MX" sz="1800" b="1" u="none" strike="noStrike" cap="none" normalizeH="0" baseline="0" dirty="0" smtClean="0">
                          <a:ln>
                            <a:noFill/>
                          </a:ln>
                          <a:solidFill>
                            <a:srgbClr val="FFFFFF"/>
                          </a:solidFill>
                          <a:effectLst>
                            <a:outerShdw blurRad="38100" dist="38100" dir="2700000" algn="tl">
                              <a:srgbClr val="000000"/>
                            </a:outerShdw>
                          </a:effectLst>
                        </a:rPr>
                        <a:t>Deficiencias de comunicación</a:t>
                      </a:r>
                      <a:endParaRPr kumimoji="0" lang="es-ES" altLang="es-MX" sz="1800" b="1" i="0" u="none" strike="noStrike" cap="none" normalizeH="0" baseline="0" dirty="0" smtClean="0">
                        <a:ln>
                          <a:noFill/>
                        </a:ln>
                        <a:solidFill>
                          <a:srgbClr val="FFFFFF"/>
                        </a:solidFill>
                        <a:effectLst>
                          <a:outerShdw blurRad="38100" dist="38100" dir="2700000" algn="tl">
                            <a:srgbClr val="000000"/>
                          </a:outerShdw>
                        </a:effectLst>
                        <a:latin typeface="Arial" pitchFamily="34" charset="0"/>
                      </a:endParaRPr>
                    </a:p>
                  </a:txBody>
                  <a:tcPr horzOverflow="overflow"/>
                </a:tc>
                <a:tc>
                  <a:txBody>
                    <a:bodyPr/>
                    <a:lstStyle>
                      <a:lvl1pPr algn="l">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Garamond" pitchFamily="18" charset="0"/>
                        </a:defRPr>
                      </a:lvl1pPr>
                      <a:lvl2pPr algn="l">
                        <a:spcBef>
                          <a:spcPct val="20000"/>
                        </a:spcBef>
                        <a:buClr>
                          <a:schemeClr val="accent2"/>
                        </a:buClr>
                        <a:buSzPct val="70000"/>
                        <a:buFont typeface="Wingdings" pitchFamily="2" charset="2"/>
                        <a:defRPr sz="2400">
                          <a:solidFill>
                            <a:schemeClr val="tx1"/>
                          </a:solidFill>
                          <a:effectLst>
                            <a:outerShdw blurRad="38100" dist="38100" dir="2700000" algn="tl">
                              <a:srgbClr val="000000"/>
                            </a:outerShdw>
                          </a:effectLst>
                          <a:latin typeface="Garamond" pitchFamily="18" charset="0"/>
                        </a:defRPr>
                      </a:lvl2pPr>
                      <a:lvl3pPr algn="l">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Garamond" pitchFamily="18" charset="0"/>
                        </a:defRPr>
                      </a:lvl3pPr>
                      <a:lvl4pPr algn="l">
                        <a:spcBef>
                          <a:spcPct val="20000"/>
                        </a:spcBef>
                        <a:buClr>
                          <a:schemeClr val="accent2"/>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4pPr>
                      <a:lvl5pPr algn="l">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altLang="es-MX" sz="2000" b="1" u="none" strike="noStrike" cap="none" normalizeH="0" baseline="0" smtClean="0">
                          <a:ln>
                            <a:noFill/>
                          </a:ln>
                          <a:solidFill>
                            <a:srgbClr val="FFFFFF"/>
                          </a:solidFill>
                          <a:effectLst>
                            <a:outerShdw blurRad="38100" dist="38100" dir="2700000" algn="tl">
                              <a:srgbClr val="000000"/>
                            </a:outerShdw>
                          </a:effectLst>
                        </a:rPr>
                        <a:t>76%</a:t>
                      </a:r>
                      <a:endParaRPr kumimoji="0" lang="es-ES" altLang="es-MX" sz="2000" b="1" i="0" u="none" strike="noStrike" cap="none" normalizeH="0" baseline="0" smtClean="0">
                        <a:ln>
                          <a:noFill/>
                        </a:ln>
                        <a:solidFill>
                          <a:srgbClr val="FFFFFF"/>
                        </a:solidFill>
                        <a:effectLst>
                          <a:outerShdw blurRad="38100" dist="38100" dir="2700000" algn="tl">
                            <a:srgbClr val="000000"/>
                          </a:outerShdw>
                        </a:effectLst>
                        <a:latin typeface="Arial" pitchFamily="34" charset="0"/>
                      </a:endParaRPr>
                    </a:p>
                  </a:txBody>
                  <a:tcPr horzOverflow="overflow"/>
                </a:tc>
                <a:tc>
                  <a:txBody>
                    <a:bodyPr/>
                    <a:lstStyle>
                      <a:lvl1pPr algn="l">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Garamond" pitchFamily="18" charset="0"/>
                        </a:defRPr>
                      </a:lvl1pPr>
                      <a:lvl2pPr algn="l">
                        <a:spcBef>
                          <a:spcPct val="20000"/>
                        </a:spcBef>
                        <a:buClr>
                          <a:schemeClr val="accent2"/>
                        </a:buClr>
                        <a:buSzPct val="70000"/>
                        <a:buFont typeface="Wingdings" pitchFamily="2" charset="2"/>
                        <a:defRPr sz="2400">
                          <a:solidFill>
                            <a:schemeClr val="tx1"/>
                          </a:solidFill>
                          <a:effectLst>
                            <a:outerShdw blurRad="38100" dist="38100" dir="2700000" algn="tl">
                              <a:srgbClr val="000000"/>
                            </a:outerShdw>
                          </a:effectLst>
                          <a:latin typeface="Garamond" pitchFamily="18" charset="0"/>
                        </a:defRPr>
                      </a:lvl2pPr>
                      <a:lvl3pPr algn="l">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Garamond" pitchFamily="18" charset="0"/>
                        </a:defRPr>
                      </a:lvl3pPr>
                      <a:lvl4pPr algn="l">
                        <a:spcBef>
                          <a:spcPct val="20000"/>
                        </a:spcBef>
                        <a:buClr>
                          <a:schemeClr val="accent2"/>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4pPr>
                      <a:lvl5pPr algn="l">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altLang="es-MX" sz="1800" b="1" u="none" strike="noStrike" cap="none" normalizeH="0" baseline="0" smtClean="0">
                          <a:ln>
                            <a:noFill/>
                          </a:ln>
                          <a:solidFill>
                            <a:srgbClr val="FFFFFF"/>
                          </a:solidFill>
                          <a:effectLst>
                            <a:outerShdw blurRad="38100" dist="38100" dir="2700000" algn="tl">
                              <a:srgbClr val="000000"/>
                            </a:outerShdw>
                          </a:effectLst>
                        </a:rPr>
                        <a:t>R. Obstetricia</a:t>
                      </a:r>
                      <a:endParaRPr kumimoji="0" lang="es-ES" altLang="es-MX" sz="1800" b="1" i="0" u="none" strike="noStrike" cap="none" normalizeH="0" baseline="0" smtClean="0">
                        <a:ln>
                          <a:noFill/>
                        </a:ln>
                        <a:solidFill>
                          <a:srgbClr val="FFFFFF"/>
                        </a:solidFill>
                        <a:effectLst>
                          <a:outerShdw blurRad="38100" dist="38100" dir="2700000" algn="tl">
                            <a:srgbClr val="000000"/>
                          </a:outerShdw>
                        </a:effectLst>
                        <a:latin typeface="Arial" pitchFamily="34" charset="0"/>
                      </a:endParaRPr>
                    </a:p>
                  </a:txBody>
                  <a:tcPr horzOverflow="overflow"/>
                </a:tc>
              </a:tr>
              <a:tr h="611577">
                <a:tc>
                  <a:txBody>
                    <a:bodyPr/>
                    <a:lstStyle>
                      <a:lvl1pPr algn="l">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Garamond" pitchFamily="18" charset="0"/>
                        </a:defRPr>
                      </a:lvl1pPr>
                      <a:lvl2pPr algn="l">
                        <a:spcBef>
                          <a:spcPct val="20000"/>
                        </a:spcBef>
                        <a:buClr>
                          <a:schemeClr val="accent2"/>
                        </a:buClr>
                        <a:buSzPct val="70000"/>
                        <a:buFont typeface="Wingdings" pitchFamily="2" charset="2"/>
                        <a:defRPr sz="2400">
                          <a:solidFill>
                            <a:schemeClr val="tx1"/>
                          </a:solidFill>
                          <a:effectLst>
                            <a:outerShdw blurRad="38100" dist="38100" dir="2700000" algn="tl">
                              <a:srgbClr val="000000"/>
                            </a:outerShdw>
                          </a:effectLst>
                          <a:latin typeface="Garamond" pitchFamily="18" charset="0"/>
                        </a:defRPr>
                      </a:lvl2pPr>
                      <a:lvl3pPr algn="l">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Garamond" pitchFamily="18" charset="0"/>
                        </a:defRPr>
                      </a:lvl3pPr>
                      <a:lvl4pPr algn="l">
                        <a:spcBef>
                          <a:spcPct val="20000"/>
                        </a:spcBef>
                        <a:buClr>
                          <a:schemeClr val="accent2"/>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4pPr>
                      <a:lvl5pPr algn="l">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altLang="es-MX" sz="1800" b="1" u="none" strike="noStrike" cap="none" normalizeH="0" baseline="0" dirty="0" smtClean="0">
                          <a:ln>
                            <a:noFill/>
                          </a:ln>
                          <a:solidFill>
                            <a:srgbClr val="FFFFFF"/>
                          </a:solidFill>
                          <a:effectLst>
                            <a:outerShdw blurRad="38100" dist="38100" dir="2700000" algn="tl">
                              <a:srgbClr val="000000"/>
                            </a:outerShdw>
                          </a:effectLst>
                        </a:rPr>
                        <a:t>Información insuficiente</a:t>
                      </a:r>
                      <a:endParaRPr kumimoji="0" lang="es-ES" altLang="es-MX" sz="1800" b="1" i="0" u="none" strike="noStrike" cap="none" normalizeH="0" baseline="0" dirty="0" smtClean="0">
                        <a:ln>
                          <a:noFill/>
                        </a:ln>
                        <a:solidFill>
                          <a:srgbClr val="FFFFFF"/>
                        </a:solidFill>
                        <a:effectLst>
                          <a:outerShdw blurRad="38100" dist="38100" dir="2700000" algn="tl">
                            <a:srgbClr val="000000"/>
                          </a:outerShdw>
                        </a:effectLst>
                        <a:latin typeface="Arial" pitchFamily="34" charset="0"/>
                      </a:endParaRPr>
                    </a:p>
                  </a:txBody>
                  <a:tcPr horzOverflow="overflow"/>
                </a:tc>
                <a:tc>
                  <a:txBody>
                    <a:bodyPr/>
                    <a:lstStyle>
                      <a:lvl1pPr algn="l">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Garamond" pitchFamily="18" charset="0"/>
                        </a:defRPr>
                      </a:lvl1pPr>
                      <a:lvl2pPr algn="l">
                        <a:spcBef>
                          <a:spcPct val="20000"/>
                        </a:spcBef>
                        <a:buClr>
                          <a:schemeClr val="accent2"/>
                        </a:buClr>
                        <a:buSzPct val="70000"/>
                        <a:buFont typeface="Wingdings" pitchFamily="2" charset="2"/>
                        <a:defRPr sz="2400">
                          <a:solidFill>
                            <a:schemeClr val="tx1"/>
                          </a:solidFill>
                          <a:effectLst>
                            <a:outerShdw blurRad="38100" dist="38100" dir="2700000" algn="tl">
                              <a:srgbClr val="000000"/>
                            </a:outerShdw>
                          </a:effectLst>
                          <a:latin typeface="Garamond" pitchFamily="18" charset="0"/>
                        </a:defRPr>
                      </a:lvl2pPr>
                      <a:lvl3pPr algn="l">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Garamond" pitchFamily="18" charset="0"/>
                        </a:defRPr>
                      </a:lvl3pPr>
                      <a:lvl4pPr algn="l">
                        <a:spcBef>
                          <a:spcPct val="20000"/>
                        </a:spcBef>
                        <a:buClr>
                          <a:schemeClr val="accent2"/>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4pPr>
                      <a:lvl5pPr algn="l">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altLang="es-MX" sz="2000" b="1" u="none" strike="noStrike" cap="none" normalizeH="0" baseline="0" smtClean="0">
                          <a:ln>
                            <a:noFill/>
                          </a:ln>
                          <a:solidFill>
                            <a:srgbClr val="FFFFFF"/>
                          </a:solidFill>
                          <a:effectLst>
                            <a:outerShdw blurRad="38100" dist="38100" dir="2700000" algn="tl">
                              <a:srgbClr val="000000"/>
                            </a:outerShdw>
                          </a:effectLst>
                        </a:rPr>
                        <a:t>44,5%</a:t>
                      </a:r>
                      <a:endParaRPr kumimoji="0" lang="es-ES" altLang="es-MX" sz="2000" b="1" i="0" u="none" strike="noStrike" cap="none" normalizeH="0" baseline="0" smtClean="0">
                        <a:ln>
                          <a:noFill/>
                        </a:ln>
                        <a:solidFill>
                          <a:srgbClr val="FFFFFF"/>
                        </a:solidFill>
                        <a:effectLst>
                          <a:outerShdw blurRad="38100" dist="38100" dir="2700000" algn="tl">
                            <a:srgbClr val="000000"/>
                          </a:outerShdw>
                        </a:effectLst>
                        <a:latin typeface="Arial" pitchFamily="34" charset="0"/>
                      </a:endParaRPr>
                    </a:p>
                  </a:txBody>
                  <a:tcPr horzOverflow="overflow"/>
                </a:tc>
                <a:tc>
                  <a:txBody>
                    <a:bodyPr/>
                    <a:lstStyle>
                      <a:lvl1pPr algn="l">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Garamond" pitchFamily="18" charset="0"/>
                        </a:defRPr>
                      </a:lvl1pPr>
                      <a:lvl2pPr algn="l">
                        <a:spcBef>
                          <a:spcPct val="20000"/>
                        </a:spcBef>
                        <a:buClr>
                          <a:schemeClr val="accent2"/>
                        </a:buClr>
                        <a:buSzPct val="70000"/>
                        <a:buFont typeface="Wingdings" pitchFamily="2" charset="2"/>
                        <a:defRPr sz="2400">
                          <a:solidFill>
                            <a:schemeClr val="tx1"/>
                          </a:solidFill>
                          <a:effectLst>
                            <a:outerShdw blurRad="38100" dist="38100" dir="2700000" algn="tl">
                              <a:srgbClr val="000000"/>
                            </a:outerShdw>
                          </a:effectLst>
                          <a:latin typeface="Garamond" pitchFamily="18" charset="0"/>
                        </a:defRPr>
                      </a:lvl2pPr>
                      <a:lvl3pPr algn="l">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Garamond" pitchFamily="18" charset="0"/>
                        </a:defRPr>
                      </a:lvl3pPr>
                      <a:lvl4pPr algn="l">
                        <a:spcBef>
                          <a:spcPct val="20000"/>
                        </a:spcBef>
                        <a:buClr>
                          <a:schemeClr val="accent2"/>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4pPr>
                      <a:lvl5pPr algn="l">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altLang="es-MX" sz="1800" b="1" u="none" strike="noStrike" cap="none" normalizeH="0" baseline="0" smtClean="0">
                          <a:ln>
                            <a:noFill/>
                          </a:ln>
                          <a:solidFill>
                            <a:srgbClr val="FFFFFF"/>
                          </a:solidFill>
                          <a:effectLst>
                            <a:outerShdw blurRad="38100" dist="38100" dir="2700000" algn="tl">
                              <a:srgbClr val="000000"/>
                            </a:outerShdw>
                          </a:effectLst>
                        </a:rPr>
                        <a:t>R. Ortopedia</a:t>
                      </a:r>
                      <a:endParaRPr kumimoji="0" lang="es-ES" altLang="es-MX" sz="1800" b="1" i="0" u="none" strike="noStrike" cap="none" normalizeH="0" baseline="0" smtClean="0">
                        <a:ln>
                          <a:noFill/>
                        </a:ln>
                        <a:solidFill>
                          <a:srgbClr val="FFFFFF"/>
                        </a:solidFill>
                        <a:effectLst>
                          <a:outerShdw blurRad="38100" dist="38100" dir="2700000" algn="tl">
                            <a:srgbClr val="000000"/>
                          </a:outerShdw>
                        </a:effectLst>
                        <a:latin typeface="Arial" pitchFamily="34" charset="0"/>
                      </a:endParaRPr>
                    </a:p>
                  </a:txBody>
                  <a:tcPr horzOverflow="overflow"/>
                </a:tc>
              </a:tr>
              <a:tr h="611577">
                <a:tc>
                  <a:txBody>
                    <a:bodyPr/>
                    <a:lstStyle>
                      <a:lvl1pPr algn="l">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Garamond" pitchFamily="18" charset="0"/>
                        </a:defRPr>
                      </a:lvl1pPr>
                      <a:lvl2pPr algn="l">
                        <a:spcBef>
                          <a:spcPct val="20000"/>
                        </a:spcBef>
                        <a:buClr>
                          <a:schemeClr val="accent2"/>
                        </a:buClr>
                        <a:buSzPct val="70000"/>
                        <a:buFont typeface="Wingdings" pitchFamily="2" charset="2"/>
                        <a:defRPr sz="2400">
                          <a:solidFill>
                            <a:schemeClr val="tx1"/>
                          </a:solidFill>
                          <a:effectLst>
                            <a:outerShdw blurRad="38100" dist="38100" dir="2700000" algn="tl">
                              <a:srgbClr val="000000"/>
                            </a:outerShdw>
                          </a:effectLst>
                          <a:latin typeface="Garamond" pitchFamily="18" charset="0"/>
                        </a:defRPr>
                      </a:lvl2pPr>
                      <a:lvl3pPr algn="l">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Garamond" pitchFamily="18" charset="0"/>
                        </a:defRPr>
                      </a:lvl3pPr>
                      <a:lvl4pPr algn="l">
                        <a:spcBef>
                          <a:spcPct val="20000"/>
                        </a:spcBef>
                        <a:buClr>
                          <a:schemeClr val="accent2"/>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4pPr>
                      <a:lvl5pPr algn="l">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altLang="es-MX" sz="1800" b="1" u="none" strike="noStrike" cap="none" normalizeH="0" baseline="0" dirty="0" smtClean="0">
                          <a:ln>
                            <a:noFill/>
                          </a:ln>
                          <a:solidFill>
                            <a:srgbClr val="FFFFFF"/>
                          </a:solidFill>
                          <a:effectLst>
                            <a:outerShdw blurRad="38100" dist="38100" dir="2700000" algn="tl">
                              <a:srgbClr val="000000"/>
                            </a:outerShdw>
                          </a:effectLst>
                        </a:rPr>
                        <a:t>Explicación incompleta</a:t>
                      </a:r>
                      <a:endParaRPr kumimoji="0" lang="es-ES" altLang="es-MX" sz="1800" b="1" i="0" u="none" strike="noStrike" cap="none" normalizeH="0" baseline="0" dirty="0" smtClean="0">
                        <a:ln>
                          <a:noFill/>
                        </a:ln>
                        <a:solidFill>
                          <a:srgbClr val="FFFFFF"/>
                        </a:solidFill>
                        <a:effectLst>
                          <a:outerShdw blurRad="38100" dist="38100" dir="2700000" algn="tl">
                            <a:srgbClr val="000000"/>
                          </a:outerShdw>
                        </a:effectLst>
                        <a:latin typeface="Arial" pitchFamily="34" charset="0"/>
                      </a:endParaRPr>
                    </a:p>
                  </a:txBody>
                  <a:tcPr horzOverflow="overflow"/>
                </a:tc>
                <a:tc>
                  <a:txBody>
                    <a:bodyPr/>
                    <a:lstStyle>
                      <a:lvl1pPr algn="l">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Garamond" pitchFamily="18" charset="0"/>
                        </a:defRPr>
                      </a:lvl1pPr>
                      <a:lvl2pPr algn="l">
                        <a:spcBef>
                          <a:spcPct val="20000"/>
                        </a:spcBef>
                        <a:buClr>
                          <a:schemeClr val="accent2"/>
                        </a:buClr>
                        <a:buSzPct val="70000"/>
                        <a:buFont typeface="Wingdings" pitchFamily="2" charset="2"/>
                        <a:defRPr sz="2400">
                          <a:solidFill>
                            <a:schemeClr val="tx1"/>
                          </a:solidFill>
                          <a:effectLst>
                            <a:outerShdw blurRad="38100" dist="38100" dir="2700000" algn="tl">
                              <a:srgbClr val="000000"/>
                            </a:outerShdw>
                          </a:effectLst>
                          <a:latin typeface="Garamond" pitchFamily="18" charset="0"/>
                        </a:defRPr>
                      </a:lvl2pPr>
                      <a:lvl3pPr algn="l">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Garamond" pitchFamily="18" charset="0"/>
                        </a:defRPr>
                      </a:lvl3pPr>
                      <a:lvl4pPr algn="l">
                        <a:spcBef>
                          <a:spcPct val="20000"/>
                        </a:spcBef>
                        <a:buClr>
                          <a:schemeClr val="accent2"/>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4pPr>
                      <a:lvl5pPr algn="l">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altLang="es-MX" sz="2000" b="1" u="none" strike="noStrike" cap="none" normalizeH="0" baseline="0" smtClean="0">
                          <a:ln>
                            <a:noFill/>
                          </a:ln>
                          <a:solidFill>
                            <a:srgbClr val="FFFFFF"/>
                          </a:solidFill>
                          <a:effectLst>
                            <a:outerShdw blurRad="38100" dist="38100" dir="2700000" algn="tl">
                              <a:srgbClr val="000000"/>
                            </a:outerShdw>
                          </a:effectLst>
                        </a:rPr>
                        <a:t>21,4%</a:t>
                      </a:r>
                      <a:endParaRPr kumimoji="0" lang="es-ES" altLang="es-MX" sz="2000" b="1" i="0" u="none" strike="noStrike" cap="none" normalizeH="0" baseline="0" smtClean="0">
                        <a:ln>
                          <a:noFill/>
                        </a:ln>
                        <a:solidFill>
                          <a:srgbClr val="FFFFFF"/>
                        </a:solidFill>
                        <a:effectLst>
                          <a:outerShdw blurRad="38100" dist="38100" dir="2700000" algn="tl">
                            <a:srgbClr val="000000"/>
                          </a:outerShdw>
                        </a:effectLst>
                        <a:latin typeface="Arial" pitchFamily="34" charset="0"/>
                      </a:endParaRPr>
                    </a:p>
                  </a:txBody>
                  <a:tcPr horzOverflow="overflow"/>
                </a:tc>
                <a:tc>
                  <a:txBody>
                    <a:bodyPr/>
                    <a:lstStyle>
                      <a:lvl1pPr algn="l">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Garamond" pitchFamily="18" charset="0"/>
                        </a:defRPr>
                      </a:lvl1pPr>
                      <a:lvl2pPr algn="l">
                        <a:spcBef>
                          <a:spcPct val="20000"/>
                        </a:spcBef>
                        <a:buClr>
                          <a:schemeClr val="accent2"/>
                        </a:buClr>
                        <a:buSzPct val="70000"/>
                        <a:buFont typeface="Wingdings" pitchFamily="2" charset="2"/>
                        <a:defRPr sz="2400">
                          <a:solidFill>
                            <a:schemeClr val="tx1"/>
                          </a:solidFill>
                          <a:effectLst>
                            <a:outerShdw blurRad="38100" dist="38100" dir="2700000" algn="tl">
                              <a:srgbClr val="000000"/>
                            </a:outerShdw>
                          </a:effectLst>
                          <a:latin typeface="Garamond" pitchFamily="18" charset="0"/>
                        </a:defRPr>
                      </a:lvl2pPr>
                      <a:lvl3pPr algn="l">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Garamond" pitchFamily="18" charset="0"/>
                        </a:defRPr>
                      </a:lvl3pPr>
                      <a:lvl4pPr algn="l">
                        <a:spcBef>
                          <a:spcPct val="20000"/>
                        </a:spcBef>
                        <a:buClr>
                          <a:schemeClr val="accent2"/>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4pPr>
                      <a:lvl5pPr algn="l">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altLang="es-MX" sz="1800" b="1" u="none" strike="noStrike" cap="none" normalizeH="0" baseline="0" smtClean="0">
                          <a:ln>
                            <a:noFill/>
                          </a:ln>
                          <a:solidFill>
                            <a:srgbClr val="FFFFFF"/>
                          </a:solidFill>
                          <a:effectLst>
                            <a:outerShdw blurRad="38100" dist="38100" dir="2700000" algn="tl">
                              <a:srgbClr val="000000"/>
                            </a:outerShdw>
                          </a:effectLst>
                        </a:rPr>
                        <a:t>R. Dx prenatal</a:t>
                      </a:r>
                      <a:endParaRPr kumimoji="0" lang="es-ES" altLang="es-MX" sz="1800" b="1" i="0" u="none" strike="noStrike" cap="none" normalizeH="0" baseline="0" smtClean="0">
                        <a:ln>
                          <a:noFill/>
                        </a:ln>
                        <a:solidFill>
                          <a:srgbClr val="FFFFFF"/>
                        </a:solidFill>
                        <a:effectLst>
                          <a:outerShdw blurRad="38100" dist="38100" dir="2700000" algn="tl">
                            <a:srgbClr val="000000"/>
                          </a:outerShdw>
                        </a:effectLst>
                        <a:latin typeface="Arial" pitchFamily="34" charset="0"/>
                      </a:endParaRPr>
                    </a:p>
                  </a:txBody>
                  <a:tcPr horzOverflow="overflow"/>
                </a:tc>
              </a:tr>
              <a:tr h="661433">
                <a:tc>
                  <a:txBody>
                    <a:bodyPr/>
                    <a:lstStyle>
                      <a:lvl1pPr algn="l">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Garamond" pitchFamily="18" charset="0"/>
                        </a:defRPr>
                      </a:lvl1pPr>
                      <a:lvl2pPr algn="l">
                        <a:spcBef>
                          <a:spcPct val="20000"/>
                        </a:spcBef>
                        <a:buClr>
                          <a:schemeClr val="accent2"/>
                        </a:buClr>
                        <a:buSzPct val="70000"/>
                        <a:buFont typeface="Wingdings" pitchFamily="2" charset="2"/>
                        <a:defRPr sz="2400">
                          <a:solidFill>
                            <a:schemeClr val="tx1"/>
                          </a:solidFill>
                          <a:effectLst>
                            <a:outerShdw blurRad="38100" dist="38100" dir="2700000" algn="tl">
                              <a:srgbClr val="000000"/>
                            </a:outerShdw>
                          </a:effectLst>
                          <a:latin typeface="Garamond" pitchFamily="18" charset="0"/>
                        </a:defRPr>
                      </a:lvl2pPr>
                      <a:lvl3pPr algn="l">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Garamond" pitchFamily="18" charset="0"/>
                        </a:defRPr>
                      </a:lvl3pPr>
                      <a:lvl4pPr algn="l">
                        <a:spcBef>
                          <a:spcPct val="20000"/>
                        </a:spcBef>
                        <a:buClr>
                          <a:schemeClr val="accent2"/>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4pPr>
                      <a:lvl5pPr algn="l">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altLang="es-MX" sz="1800" b="1" u="none" strike="noStrike" cap="none" normalizeH="0" baseline="0" dirty="0" smtClean="0">
                          <a:ln>
                            <a:noFill/>
                          </a:ln>
                          <a:solidFill>
                            <a:srgbClr val="FFFFFF"/>
                          </a:solidFill>
                          <a:effectLst>
                            <a:outerShdw blurRad="38100" dist="38100" dir="2700000" algn="tl">
                              <a:srgbClr val="000000"/>
                            </a:outerShdw>
                          </a:effectLst>
                        </a:rPr>
                        <a:t>Falsas expectativas</a:t>
                      </a:r>
                      <a:endParaRPr kumimoji="0" lang="es-ES" altLang="es-MX" sz="1800" b="1" i="0" u="none" strike="noStrike" cap="none" normalizeH="0" baseline="0" dirty="0" smtClean="0">
                        <a:ln>
                          <a:noFill/>
                        </a:ln>
                        <a:solidFill>
                          <a:srgbClr val="FFFFFF"/>
                        </a:solidFill>
                        <a:effectLst>
                          <a:outerShdw blurRad="38100" dist="38100" dir="2700000" algn="tl">
                            <a:srgbClr val="000000"/>
                          </a:outerShdw>
                        </a:effectLst>
                        <a:latin typeface="Arial" pitchFamily="34" charset="0"/>
                      </a:endParaRPr>
                    </a:p>
                  </a:txBody>
                  <a:tcPr horzOverflow="overflow"/>
                </a:tc>
                <a:tc>
                  <a:txBody>
                    <a:bodyPr/>
                    <a:lstStyle>
                      <a:lvl1pPr algn="l">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Garamond" pitchFamily="18" charset="0"/>
                        </a:defRPr>
                      </a:lvl1pPr>
                      <a:lvl2pPr algn="l">
                        <a:spcBef>
                          <a:spcPct val="20000"/>
                        </a:spcBef>
                        <a:buClr>
                          <a:schemeClr val="accent2"/>
                        </a:buClr>
                        <a:buSzPct val="70000"/>
                        <a:buFont typeface="Wingdings" pitchFamily="2" charset="2"/>
                        <a:defRPr sz="2400">
                          <a:solidFill>
                            <a:schemeClr val="tx1"/>
                          </a:solidFill>
                          <a:effectLst>
                            <a:outerShdw blurRad="38100" dist="38100" dir="2700000" algn="tl">
                              <a:srgbClr val="000000"/>
                            </a:outerShdw>
                          </a:effectLst>
                          <a:latin typeface="Garamond" pitchFamily="18" charset="0"/>
                        </a:defRPr>
                      </a:lvl2pPr>
                      <a:lvl3pPr algn="l">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Garamond" pitchFamily="18" charset="0"/>
                        </a:defRPr>
                      </a:lvl3pPr>
                      <a:lvl4pPr algn="l">
                        <a:spcBef>
                          <a:spcPct val="20000"/>
                        </a:spcBef>
                        <a:buClr>
                          <a:schemeClr val="accent2"/>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4pPr>
                      <a:lvl5pPr algn="l">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altLang="es-MX" sz="2000" b="1" u="none" strike="noStrike" cap="none" normalizeH="0" baseline="0" dirty="0" smtClean="0">
                          <a:ln>
                            <a:noFill/>
                          </a:ln>
                          <a:solidFill>
                            <a:srgbClr val="FFFFFF"/>
                          </a:solidFill>
                          <a:effectLst>
                            <a:outerShdw blurRad="38100" dist="38100" dir="2700000" algn="tl">
                              <a:srgbClr val="000000"/>
                            </a:outerShdw>
                          </a:effectLst>
                        </a:rPr>
                        <a:t>15.5%</a:t>
                      </a:r>
                      <a:endParaRPr kumimoji="0" lang="es-ES" altLang="es-MX" sz="2000" b="1" i="0" u="none" strike="noStrike" cap="none" normalizeH="0" baseline="0" dirty="0" smtClean="0">
                        <a:ln>
                          <a:noFill/>
                        </a:ln>
                        <a:solidFill>
                          <a:srgbClr val="FFFFFF"/>
                        </a:solidFill>
                        <a:effectLst>
                          <a:outerShdw blurRad="38100" dist="38100" dir="2700000" algn="tl">
                            <a:srgbClr val="000000"/>
                          </a:outerShdw>
                        </a:effectLst>
                        <a:latin typeface="Arial" pitchFamily="34" charset="0"/>
                      </a:endParaRPr>
                    </a:p>
                  </a:txBody>
                  <a:tcPr horzOverflow="overflow"/>
                </a:tc>
                <a:tc>
                  <a:txBody>
                    <a:bodyPr/>
                    <a:lstStyle>
                      <a:lvl1pPr algn="l">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Garamond" pitchFamily="18" charset="0"/>
                        </a:defRPr>
                      </a:lvl1pPr>
                      <a:lvl2pPr algn="l">
                        <a:spcBef>
                          <a:spcPct val="20000"/>
                        </a:spcBef>
                        <a:buClr>
                          <a:schemeClr val="accent2"/>
                        </a:buClr>
                        <a:buSzPct val="70000"/>
                        <a:buFont typeface="Wingdings" pitchFamily="2" charset="2"/>
                        <a:defRPr sz="2400">
                          <a:solidFill>
                            <a:schemeClr val="tx1"/>
                          </a:solidFill>
                          <a:effectLst>
                            <a:outerShdw blurRad="38100" dist="38100" dir="2700000" algn="tl">
                              <a:srgbClr val="000000"/>
                            </a:outerShdw>
                          </a:effectLst>
                          <a:latin typeface="Garamond" pitchFamily="18" charset="0"/>
                        </a:defRPr>
                      </a:lvl2pPr>
                      <a:lvl3pPr algn="l">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Garamond" pitchFamily="18" charset="0"/>
                        </a:defRPr>
                      </a:lvl3pPr>
                      <a:lvl4pPr algn="l">
                        <a:spcBef>
                          <a:spcPct val="20000"/>
                        </a:spcBef>
                        <a:buClr>
                          <a:schemeClr val="accent2"/>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4pPr>
                      <a:lvl5pPr algn="l">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altLang="es-MX" sz="1800" b="1" u="none" strike="noStrike" cap="none" normalizeH="0" baseline="0" dirty="0" smtClean="0">
                          <a:ln>
                            <a:noFill/>
                          </a:ln>
                          <a:solidFill>
                            <a:srgbClr val="FFFFFF"/>
                          </a:solidFill>
                          <a:effectLst>
                            <a:outerShdw blurRad="38100" dist="38100" dir="2700000" algn="tl">
                              <a:srgbClr val="000000"/>
                            </a:outerShdw>
                          </a:effectLst>
                        </a:rPr>
                        <a:t>R. Ortopedia</a:t>
                      </a:r>
                      <a:endParaRPr kumimoji="0" lang="es-ES" altLang="es-MX" sz="1800" b="1" i="0" u="none" strike="noStrike" cap="none" normalizeH="0" baseline="0" dirty="0" smtClean="0">
                        <a:ln>
                          <a:noFill/>
                        </a:ln>
                        <a:solidFill>
                          <a:srgbClr val="FFFFFF"/>
                        </a:solidFill>
                        <a:effectLst>
                          <a:outerShdw blurRad="38100" dist="38100" dir="2700000" algn="tl">
                            <a:srgbClr val="000000"/>
                          </a:outerShdw>
                        </a:effectLst>
                        <a:latin typeface="Arial" pitchFamily="34" charset="0"/>
                      </a:endParaRPr>
                    </a:p>
                  </a:txBody>
                  <a:tcPr horzOverflow="overflow"/>
                </a:tc>
              </a:tr>
              <a:tr h="661433">
                <a:tc>
                  <a:txBody>
                    <a:bodyPr/>
                    <a:lstStyle>
                      <a:lvl1pPr algn="l">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Garamond" pitchFamily="18" charset="0"/>
                        </a:defRPr>
                      </a:lvl1pPr>
                      <a:lvl2pPr algn="l">
                        <a:spcBef>
                          <a:spcPct val="20000"/>
                        </a:spcBef>
                        <a:buClr>
                          <a:schemeClr val="accent2"/>
                        </a:buClr>
                        <a:buSzPct val="70000"/>
                        <a:buFont typeface="Wingdings" pitchFamily="2" charset="2"/>
                        <a:defRPr sz="2400">
                          <a:solidFill>
                            <a:schemeClr val="tx1"/>
                          </a:solidFill>
                          <a:effectLst>
                            <a:outerShdw blurRad="38100" dist="38100" dir="2700000" algn="tl">
                              <a:srgbClr val="000000"/>
                            </a:outerShdw>
                          </a:effectLst>
                          <a:latin typeface="Garamond" pitchFamily="18" charset="0"/>
                        </a:defRPr>
                      </a:lvl2pPr>
                      <a:lvl3pPr algn="l">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Garamond" pitchFamily="18" charset="0"/>
                        </a:defRPr>
                      </a:lvl3pPr>
                      <a:lvl4pPr algn="l">
                        <a:spcBef>
                          <a:spcPct val="20000"/>
                        </a:spcBef>
                        <a:buClr>
                          <a:schemeClr val="accent2"/>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4pPr>
                      <a:lvl5pPr algn="l">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altLang="es-MX" sz="1800" b="1" u="none" strike="noStrike" cap="none" normalizeH="0" baseline="0" dirty="0" smtClean="0">
                          <a:ln>
                            <a:noFill/>
                          </a:ln>
                          <a:solidFill>
                            <a:srgbClr val="FFFFFF"/>
                          </a:solidFill>
                          <a:effectLst>
                            <a:outerShdw blurRad="38100" dist="38100" dir="2700000" algn="tl">
                              <a:srgbClr val="000000"/>
                            </a:outerShdw>
                          </a:effectLst>
                        </a:rPr>
                        <a:t>Deficiencias de comunicación</a:t>
                      </a:r>
                      <a:endParaRPr kumimoji="0" lang="es-ES" altLang="es-MX" sz="1800" b="1" i="0" u="none" strike="noStrike" cap="none" normalizeH="0" baseline="0" dirty="0" smtClean="0">
                        <a:ln>
                          <a:noFill/>
                        </a:ln>
                        <a:solidFill>
                          <a:srgbClr val="FFFFFF"/>
                        </a:solidFill>
                        <a:effectLst>
                          <a:outerShdw blurRad="38100" dist="38100" dir="2700000" algn="tl">
                            <a:srgbClr val="000000"/>
                          </a:outerShdw>
                        </a:effectLst>
                        <a:latin typeface="Arial" pitchFamily="34" charset="0"/>
                      </a:endParaRPr>
                    </a:p>
                  </a:txBody>
                  <a:tcPr horzOverflow="overflow"/>
                </a:tc>
                <a:tc>
                  <a:txBody>
                    <a:bodyPr/>
                    <a:lstStyle>
                      <a:lvl1pPr algn="l">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Garamond" pitchFamily="18" charset="0"/>
                        </a:defRPr>
                      </a:lvl1pPr>
                      <a:lvl2pPr algn="l">
                        <a:spcBef>
                          <a:spcPct val="20000"/>
                        </a:spcBef>
                        <a:buClr>
                          <a:schemeClr val="accent2"/>
                        </a:buClr>
                        <a:buSzPct val="70000"/>
                        <a:buFont typeface="Wingdings" pitchFamily="2" charset="2"/>
                        <a:defRPr sz="2400">
                          <a:solidFill>
                            <a:schemeClr val="tx1"/>
                          </a:solidFill>
                          <a:effectLst>
                            <a:outerShdw blurRad="38100" dist="38100" dir="2700000" algn="tl">
                              <a:srgbClr val="000000"/>
                            </a:outerShdw>
                          </a:effectLst>
                          <a:latin typeface="Garamond" pitchFamily="18" charset="0"/>
                        </a:defRPr>
                      </a:lvl2pPr>
                      <a:lvl3pPr algn="l">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Garamond" pitchFamily="18" charset="0"/>
                        </a:defRPr>
                      </a:lvl3pPr>
                      <a:lvl4pPr algn="l">
                        <a:spcBef>
                          <a:spcPct val="20000"/>
                        </a:spcBef>
                        <a:buClr>
                          <a:schemeClr val="accent2"/>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4pPr>
                      <a:lvl5pPr algn="l">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altLang="es-MX" sz="2000" b="1" u="none" strike="noStrike" cap="none" normalizeH="0" baseline="0" dirty="0" smtClean="0">
                          <a:ln>
                            <a:noFill/>
                          </a:ln>
                          <a:solidFill>
                            <a:srgbClr val="FFFFFF"/>
                          </a:solidFill>
                          <a:effectLst>
                            <a:outerShdw blurRad="38100" dist="38100" dir="2700000" algn="tl">
                              <a:srgbClr val="000000"/>
                            </a:outerShdw>
                          </a:effectLst>
                        </a:rPr>
                        <a:t>8,6%</a:t>
                      </a:r>
                      <a:endParaRPr kumimoji="0" lang="es-ES" altLang="es-MX" sz="2000" b="1" i="0" u="none" strike="noStrike" cap="none" normalizeH="0" baseline="0" dirty="0" smtClean="0">
                        <a:ln>
                          <a:noFill/>
                        </a:ln>
                        <a:solidFill>
                          <a:srgbClr val="FFFFFF"/>
                        </a:solidFill>
                        <a:effectLst>
                          <a:outerShdw blurRad="38100" dist="38100" dir="2700000" algn="tl">
                            <a:srgbClr val="000000"/>
                          </a:outerShdw>
                        </a:effectLst>
                        <a:latin typeface="Arial" pitchFamily="34" charset="0"/>
                      </a:endParaRPr>
                    </a:p>
                  </a:txBody>
                  <a:tcPr horzOverflow="overflow"/>
                </a:tc>
                <a:tc>
                  <a:txBody>
                    <a:bodyPr/>
                    <a:lstStyle>
                      <a:lvl1pPr algn="l">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Garamond" pitchFamily="18" charset="0"/>
                        </a:defRPr>
                      </a:lvl1pPr>
                      <a:lvl2pPr algn="l">
                        <a:spcBef>
                          <a:spcPct val="20000"/>
                        </a:spcBef>
                        <a:buClr>
                          <a:schemeClr val="accent2"/>
                        </a:buClr>
                        <a:buSzPct val="70000"/>
                        <a:buFont typeface="Wingdings" pitchFamily="2" charset="2"/>
                        <a:defRPr sz="2400">
                          <a:solidFill>
                            <a:schemeClr val="tx1"/>
                          </a:solidFill>
                          <a:effectLst>
                            <a:outerShdw blurRad="38100" dist="38100" dir="2700000" algn="tl">
                              <a:srgbClr val="000000"/>
                            </a:outerShdw>
                          </a:effectLst>
                          <a:latin typeface="Garamond" pitchFamily="18" charset="0"/>
                        </a:defRPr>
                      </a:lvl2pPr>
                      <a:lvl3pPr algn="l">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Garamond" pitchFamily="18" charset="0"/>
                        </a:defRPr>
                      </a:lvl3pPr>
                      <a:lvl4pPr algn="l">
                        <a:spcBef>
                          <a:spcPct val="20000"/>
                        </a:spcBef>
                        <a:buClr>
                          <a:schemeClr val="accent2"/>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4pPr>
                      <a:lvl5pPr algn="l">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ES" altLang="es-MX" sz="1800" b="1" u="none" strike="noStrike" cap="none" normalizeH="0" baseline="0" dirty="0" smtClean="0">
                          <a:ln>
                            <a:noFill/>
                          </a:ln>
                          <a:solidFill>
                            <a:srgbClr val="FFFFFF"/>
                          </a:solidFill>
                          <a:effectLst>
                            <a:outerShdw blurRad="38100" dist="38100" dir="2700000" algn="tl">
                              <a:srgbClr val="000000"/>
                            </a:outerShdw>
                          </a:effectLst>
                        </a:rPr>
                        <a:t>R. Anestesiología</a:t>
                      </a:r>
                      <a:endParaRPr kumimoji="0" lang="es-ES" altLang="es-MX" sz="1800" b="1" i="0" u="none" strike="noStrike" cap="none" normalizeH="0" baseline="0" dirty="0" smtClean="0">
                        <a:ln>
                          <a:noFill/>
                        </a:ln>
                        <a:solidFill>
                          <a:srgbClr val="FFFFFF"/>
                        </a:solidFill>
                        <a:effectLst>
                          <a:outerShdw blurRad="38100" dist="38100" dir="2700000" algn="tl">
                            <a:srgbClr val="000000"/>
                          </a:outerShdw>
                        </a:effectLst>
                        <a:latin typeface="Arial" pitchFamily="34" charset="0"/>
                      </a:endParaRPr>
                    </a:p>
                  </a:txBody>
                  <a:tcPr horzOverflow="overflow"/>
                </a:tc>
              </a:tr>
            </a:tbl>
          </a:graphicData>
        </a:graphic>
      </p:graphicFrame>
    </p:spTree>
    <p:extLst>
      <p:ext uri="{BB962C8B-B14F-4D97-AF65-F5344CB8AC3E}">
        <p14:creationId xmlns:p14="http://schemas.microsoft.com/office/powerpoint/2010/main" val="22381373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Gráfico">
            <a:extLst>
              <a:ext uri="{FF2B5EF4-FFF2-40B4-BE49-F238E27FC236}">
                <a16:creationId xmlns="" xmlns:xdr="http://schemas.openxmlformats.org/drawingml/2006/spreadsheetDrawing" xmlns:a16="http://schemas.microsoft.com/office/drawing/2014/main" xmlns:lc="http://schemas.openxmlformats.org/drawingml/2006/lockedCanvas" id="{00000000-0008-0000-0300-000003000000}"/>
              </a:ext>
            </a:extLst>
          </p:cNvPr>
          <p:cNvGraphicFramePr>
            <a:graphicFrameLocks/>
          </p:cNvGraphicFramePr>
          <p:nvPr>
            <p:extLst>
              <p:ext uri="{D42A27DB-BD31-4B8C-83A1-F6EECF244321}">
                <p14:modId xmlns:p14="http://schemas.microsoft.com/office/powerpoint/2010/main" val="1305500541"/>
              </p:ext>
            </p:extLst>
          </p:nvPr>
        </p:nvGraphicFramePr>
        <p:xfrm>
          <a:off x="180098" y="132348"/>
          <a:ext cx="8789444" cy="66173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9283747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Gráfico">
            <a:extLst>
              <a:ext uri="{FF2B5EF4-FFF2-40B4-BE49-F238E27FC236}">
                <a16:creationId xmlns="" xmlns:xdr="http://schemas.openxmlformats.org/drawingml/2006/spreadsheetDrawing" xmlns:a16="http://schemas.microsoft.com/office/drawing/2014/main" xmlns:lc="http://schemas.openxmlformats.org/drawingml/2006/lockedCanvas" id="{00000000-0008-0000-0400-000004000000}"/>
              </a:ext>
            </a:extLst>
          </p:cNvPr>
          <p:cNvGraphicFramePr>
            <a:graphicFrameLocks/>
          </p:cNvGraphicFramePr>
          <p:nvPr>
            <p:extLst>
              <p:ext uri="{D42A27DB-BD31-4B8C-83A1-F6EECF244321}">
                <p14:modId xmlns:p14="http://schemas.microsoft.com/office/powerpoint/2010/main" val="2690345596"/>
              </p:ext>
            </p:extLst>
          </p:nvPr>
        </p:nvGraphicFramePr>
        <p:xfrm>
          <a:off x="214953" y="182540"/>
          <a:ext cx="8720920" cy="5863418"/>
        </p:xfrm>
        <a:graphic>
          <a:graphicData uri="http://schemas.openxmlformats.org/drawingml/2006/chart">
            <c:chart xmlns:c="http://schemas.openxmlformats.org/drawingml/2006/chart" xmlns:r="http://schemas.openxmlformats.org/officeDocument/2006/relationships" r:id="rId2"/>
          </a:graphicData>
        </a:graphic>
      </p:graphicFrame>
      <p:sp>
        <p:nvSpPr>
          <p:cNvPr id="8" name="7 CuadroTexto"/>
          <p:cNvSpPr txBox="1"/>
          <p:nvPr/>
        </p:nvSpPr>
        <p:spPr>
          <a:xfrm>
            <a:off x="4339989" y="6045959"/>
            <a:ext cx="4677770" cy="430887"/>
          </a:xfrm>
          <a:prstGeom prst="rect">
            <a:avLst/>
          </a:prstGeom>
          <a:noFill/>
        </p:spPr>
        <p:txBody>
          <a:bodyPr wrap="square" rtlCol="0">
            <a:spAutoFit/>
          </a:bodyPr>
          <a:lstStyle/>
          <a:p>
            <a:r>
              <a:rPr lang="es-MX" sz="1100" dirty="0" smtClean="0"/>
              <a:t>Fuente: Coordinación de Investigación y Posgrado y Listado Programa Nacional de Posgrados</a:t>
            </a:r>
            <a:endParaRPr lang="es-MX" sz="1100" dirty="0"/>
          </a:p>
        </p:txBody>
      </p:sp>
    </p:spTree>
    <p:extLst>
      <p:ext uri="{BB962C8B-B14F-4D97-AF65-F5344CB8AC3E}">
        <p14:creationId xmlns:p14="http://schemas.microsoft.com/office/powerpoint/2010/main" val="79516718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81000" y="914400"/>
            <a:ext cx="8382000" cy="228600"/>
          </a:xfrm>
          <a:prstGeom prst="rect">
            <a:avLst/>
          </a:prstGeom>
          <a:solidFill>
            <a:srgbClr val="FF0000"/>
          </a:solidFill>
          <a:ln w="12700" cap="sq">
            <a:solidFill>
              <a:srgbClr val="FF000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sv-SE"/>
          </a:p>
        </p:txBody>
      </p:sp>
      <p:graphicFrame>
        <p:nvGraphicFramePr>
          <p:cNvPr id="23555" name="Object 3"/>
          <p:cNvGraphicFramePr>
            <a:graphicFrameLocks noChangeAspect="1"/>
          </p:cNvGraphicFramePr>
          <p:nvPr/>
        </p:nvGraphicFramePr>
        <p:xfrm>
          <a:off x="7543800" y="228600"/>
          <a:ext cx="1114425" cy="1006475"/>
        </p:xfrm>
        <a:graphic>
          <a:graphicData uri="http://schemas.openxmlformats.org/presentationml/2006/ole">
            <mc:AlternateContent xmlns:mc="http://schemas.openxmlformats.org/markup-compatibility/2006">
              <mc:Choice xmlns:v="urn:schemas-microsoft-com:vml" Requires="v">
                <p:oleObj spid="_x0000_s3078" name="Documento" r:id="rId5" imgW="1344168" imgH="1082040" progId="Word.Document.8">
                  <p:embed/>
                </p:oleObj>
              </mc:Choice>
              <mc:Fallback>
                <p:oleObj name="Documento" r:id="rId5" imgW="1344168" imgH="108204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228600"/>
                        <a:ext cx="11144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295812" name="Group 4"/>
          <p:cNvGraphicFramePr>
            <a:graphicFrameLocks noGrp="1"/>
          </p:cNvGraphicFramePr>
          <p:nvPr/>
        </p:nvGraphicFramePr>
        <p:xfrm>
          <a:off x="381000" y="1600200"/>
          <a:ext cx="8382000" cy="4724400"/>
        </p:xfrm>
        <a:graphic>
          <a:graphicData uri="http://schemas.openxmlformats.org/drawingml/2006/table">
            <a:tbl>
              <a:tblPr/>
              <a:tblGrid>
                <a:gridCol w="2794000"/>
                <a:gridCol w="2794000"/>
                <a:gridCol w="2794000"/>
              </a:tblGrid>
              <a:tr h="731520">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altLang="sv-SE" sz="1800" b="1" i="0" u="none" strike="noStrike" cap="none" normalizeH="0" baseline="0" smtClean="0">
                          <a:ln>
                            <a:noFill/>
                          </a:ln>
                          <a:solidFill>
                            <a:schemeClr val="tx1"/>
                          </a:solidFill>
                          <a:effectLst/>
                          <a:latin typeface="Times New Roman" pitchFamily="18" charset="0"/>
                          <a:cs typeface="Times New Roman" pitchFamily="18" charset="0"/>
                        </a:rPr>
                        <a:t>Basic Medical Education</a:t>
                      </a:r>
                      <a:endParaRPr kumimoji="1" lang="en-US" altLang="sv-SE" sz="1800" b="1"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endParaRPr kumimoji="1" lang="da-DK" altLang="sv-SE" sz="2000" b="1"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altLang="sv-SE" sz="1800" b="1" i="0" u="none" strike="noStrike" cap="none" normalizeH="0" baseline="0" smtClean="0">
                          <a:ln>
                            <a:noFill/>
                          </a:ln>
                          <a:solidFill>
                            <a:schemeClr val="tx1"/>
                          </a:solidFill>
                          <a:effectLst/>
                          <a:latin typeface="Times New Roman" pitchFamily="18" charset="0"/>
                          <a:cs typeface="Times New Roman" pitchFamily="18" charset="0"/>
                        </a:rPr>
                        <a:t>Postgraduate Medical Education</a:t>
                      </a:r>
                      <a:endParaRPr kumimoji="1" lang="da-DK" altLang="sv-SE" sz="2000" b="1"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altLang="sv-SE" sz="1800" b="1" i="0" u="none" strike="noStrike" cap="none" normalizeH="0" baseline="0" smtClean="0">
                          <a:ln>
                            <a:noFill/>
                          </a:ln>
                          <a:solidFill>
                            <a:schemeClr val="tx1"/>
                          </a:solidFill>
                          <a:effectLst/>
                          <a:latin typeface="Times New Roman" pitchFamily="18" charset="0"/>
                          <a:cs typeface="Times New Roman" pitchFamily="18" charset="0"/>
                        </a:rPr>
                        <a:t>Continuing Professional Development (CPD</a:t>
                      </a:r>
                      <a:endParaRPr kumimoji="1" lang="da-DK" altLang="sv-SE" sz="18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r>
              <a:tr h="335280">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altLang="sv-SE" sz="1600" b="1" i="0" u="none" strike="noStrike" cap="none" normalizeH="0" baseline="0" smtClean="0">
                          <a:ln>
                            <a:noFill/>
                          </a:ln>
                          <a:solidFill>
                            <a:schemeClr val="tx1"/>
                          </a:solidFill>
                          <a:effectLst/>
                          <a:latin typeface="Times New Roman" pitchFamily="18" charset="0"/>
                          <a:cs typeface="Times New Roman" pitchFamily="18" charset="0"/>
                        </a:rPr>
                        <a:t>1. Mission and Objectives</a:t>
                      </a:r>
                      <a:endParaRPr kumimoji="1" lang="da-DK" altLang="sv-SE" sz="16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altLang="sv-SE" sz="1600" b="1" i="0" u="none" strike="noStrike" cap="none" normalizeH="0" baseline="0" smtClean="0">
                          <a:ln>
                            <a:noFill/>
                          </a:ln>
                          <a:solidFill>
                            <a:schemeClr val="tx1"/>
                          </a:solidFill>
                          <a:effectLst/>
                          <a:latin typeface="Times New Roman" pitchFamily="18" charset="0"/>
                        </a:rPr>
                        <a:t>1. Mission and Outcomes</a:t>
                      </a:r>
                      <a:endParaRPr kumimoji="1" lang="da-DK" altLang="sv-SE" sz="1600" b="1"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altLang="sv-SE" sz="1600" b="1" i="0" u="none" strike="noStrike" cap="none" normalizeH="0" baseline="0" smtClean="0">
                          <a:ln>
                            <a:noFill/>
                          </a:ln>
                          <a:solidFill>
                            <a:schemeClr val="tx1"/>
                          </a:solidFill>
                          <a:effectLst/>
                          <a:latin typeface="Times New Roman" pitchFamily="18" charset="0"/>
                        </a:rPr>
                        <a:t>1. Mission and Outcomes</a:t>
                      </a:r>
                      <a:endParaRPr kumimoji="1" lang="da-DK" altLang="sv-SE" sz="1600" b="1"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r>
              <a:tr h="335280">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altLang="sv-SE" sz="1600" b="1" i="0" u="none" strike="noStrike" cap="none" normalizeH="0" baseline="0" smtClean="0">
                          <a:ln>
                            <a:noFill/>
                          </a:ln>
                          <a:solidFill>
                            <a:schemeClr val="tx1"/>
                          </a:solidFill>
                          <a:effectLst/>
                          <a:latin typeface="Times New Roman" pitchFamily="18" charset="0"/>
                          <a:cs typeface="Times New Roman" pitchFamily="18" charset="0"/>
                        </a:rPr>
                        <a:t>2. Educational Programme</a:t>
                      </a:r>
                      <a:endParaRPr kumimoji="1" lang="da-DK" altLang="sv-SE" sz="16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altLang="sv-SE" sz="1600" b="1" i="0" u="none" strike="noStrike" cap="none" normalizeH="0" baseline="0" smtClean="0">
                          <a:ln>
                            <a:noFill/>
                          </a:ln>
                          <a:solidFill>
                            <a:schemeClr val="tx1"/>
                          </a:solidFill>
                          <a:effectLst/>
                          <a:latin typeface="Times New Roman" pitchFamily="18" charset="0"/>
                        </a:rPr>
                        <a:t>2. Training Process</a:t>
                      </a:r>
                      <a:endParaRPr kumimoji="1" lang="da-DK" altLang="sv-SE" sz="1600" b="1"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altLang="sv-SE" sz="1600" b="1" i="0" u="none" strike="noStrike" cap="none" normalizeH="0" baseline="0" smtClean="0">
                          <a:ln>
                            <a:noFill/>
                          </a:ln>
                          <a:solidFill>
                            <a:schemeClr val="tx1"/>
                          </a:solidFill>
                          <a:effectLst/>
                          <a:latin typeface="Times New Roman" pitchFamily="18" charset="0"/>
                          <a:cs typeface="Times New Roman" pitchFamily="18" charset="0"/>
                        </a:rPr>
                        <a:t>2. Learning Methods</a:t>
                      </a:r>
                      <a:endParaRPr kumimoji="1" lang="da-DK" altLang="sv-SE" sz="16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r>
              <a:tr h="579120">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altLang="sv-SE" sz="1600" b="1" i="0" u="none" strike="noStrike" cap="none" normalizeH="0" baseline="0" smtClean="0">
                          <a:ln>
                            <a:noFill/>
                          </a:ln>
                          <a:solidFill>
                            <a:schemeClr val="tx1"/>
                          </a:solidFill>
                          <a:effectLst/>
                          <a:latin typeface="Times New Roman" pitchFamily="18" charset="0"/>
                          <a:cs typeface="Times New Roman" pitchFamily="18" charset="0"/>
                        </a:rPr>
                        <a:t>3. Assessment of Students</a:t>
                      </a:r>
                      <a:endParaRPr kumimoji="1" lang="da-DK" altLang="sv-SE" sz="16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altLang="sv-SE" sz="1600" b="1" i="0" u="none" strike="noStrike" cap="none" normalizeH="0" baseline="0" smtClean="0">
                          <a:ln>
                            <a:noFill/>
                          </a:ln>
                          <a:solidFill>
                            <a:schemeClr val="tx1"/>
                          </a:solidFill>
                          <a:effectLst/>
                          <a:latin typeface="Times New Roman" pitchFamily="18" charset="0"/>
                        </a:rPr>
                        <a:t>3. Assessment of Trainees</a:t>
                      </a:r>
                      <a:endParaRPr kumimoji="1" lang="da-DK" altLang="sv-SE" sz="1600" b="1"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sv-SE" sz="1600" b="1" i="0" u="none" strike="noStrike" cap="none" normalizeH="0" baseline="0" smtClean="0">
                          <a:ln>
                            <a:noFill/>
                          </a:ln>
                          <a:solidFill>
                            <a:schemeClr val="tx1"/>
                          </a:solidFill>
                          <a:effectLst/>
                          <a:latin typeface="Times New Roman" pitchFamily="18" charset="0"/>
                        </a:rPr>
                        <a:t>3. Planning and Documentation</a:t>
                      </a:r>
                      <a:endParaRPr kumimoji="1" lang="da-DK" altLang="sv-SE" sz="1600" b="1"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r>
              <a:tr h="335280">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altLang="sv-SE" sz="1600" b="1" i="0" u="none" strike="noStrike" cap="none" normalizeH="0" baseline="0" smtClean="0">
                          <a:ln>
                            <a:noFill/>
                          </a:ln>
                          <a:solidFill>
                            <a:schemeClr val="tx1"/>
                          </a:solidFill>
                          <a:effectLst/>
                          <a:latin typeface="Times New Roman" pitchFamily="18" charset="0"/>
                          <a:cs typeface="Times New Roman" pitchFamily="18" charset="0"/>
                        </a:rPr>
                        <a:t>4. Students</a:t>
                      </a:r>
                      <a:endParaRPr kumimoji="1" lang="da-DK" altLang="sv-SE" sz="16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altLang="sv-SE" sz="1600" b="1" i="0" u="none" strike="noStrike" cap="none" normalizeH="0" baseline="0" smtClean="0">
                          <a:ln>
                            <a:noFill/>
                          </a:ln>
                          <a:solidFill>
                            <a:schemeClr val="tx1"/>
                          </a:solidFill>
                          <a:effectLst/>
                          <a:latin typeface="Times New Roman" pitchFamily="18" charset="0"/>
                          <a:cs typeface="Times New Roman" pitchFamily="18" charset="0"/>
                        </a:rPr>
                        <a:t>4. T</a:t>
                      </a:r>
                      <a:r>
                        <a:rPr kumimoji="1" lang="en-US" altLang="sv-SE" sz="1600" b="1" i="0" u="none" strike="noStrike" cap="none" normalizeH="0" baseline="0" smtClean="0">
                          <a:ln>
                            <a:noFill/>
                          </a:ln>
                          <a:solidFill>
                            <a:schemeClr val="tx1"/>
                          </a:solidFill>
                          <a:effectLst/>
                          <a:latin typeface="Times New Roman" pitchFamily="18" charset="0"/>
                        </a:rPr>
                        <a:t>rainees</a:t>
                      </a:r>
                      <a:endParaRPr kumimoji="1" lang="da-DK" altLang="sv-SE" sz="1600" b="1"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altLang="sv-SE" sz="1600" b="1" i="0" u="none" strike="noStrike" cap="none" normalizeH="0" baseline="0" smtClean="0">
                          <a:ln>
                            <a:noFill/>
                          </a:ln>
                          <a:solidFill>
                            <a:schemeClr val="tx1"/>
                          </a:solidFill>
                          <a:effectLst/>
                          <a:latin typeface="Times New Roman" pitchFamily="18" charset="0"/>
                        </a:rPr>
                        <a:t>4. The Individual Doctor</a:t>
                      </a:r>
                      <a:endParaRPr kumimoji="1" lang="da-DK" altLang="sv-SE" sz="1600" b="1"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r>
              <a:tr h="335280">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altLang="sv-SE" sz="1600" b="1" i="0" u="none" strike="noStrike" cap="none" normalizeH="0" baseline="0" smtClean="0">
                          <a:ln>
                            <a:noFill/>
                          </a:ln>
                          <a:solidFill>
                            <a:schemeClr val="tx1"/>
                          </a:solidFill>
                          <a:effectLst/>
                          <a:latin typeface="Times New Roman" pitchFamily="18" charset="0"/>
                          <a:cs typeface="Times New Roman" pitchFamily="18" charset="0"/>
                        </a:rPr>
                        <a:t>5. Academic Staff/Faculty</a:t>
                      </a:r>
                      <a:endParaRPr kumimoji="1" lang="da-DK" altLang="sv-SE" sz="16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altLang="sv-SE" sz="1600" b="1" i="0" u="none" strike="noStrike" cap="none" normalizeH="0" baseline="0" smtClean="0">
                          <a:ln>
                            <a:noFill/>
                          </a:ln>
                          <a:solidFill>
                            <a:schemeClr val="tx1"/>
                          </a:solidFill>
                          <a:effectLst/>
                          <a:latin typeface="Times New Roman" pitchFamily="18" charset="0"/>
                          <a:cs typeface="Times New Roman" pitchFamily="18" charset="0"/>
                        </a:rPr>
                        <a:t>5. </a:t>
                      </a:r>
                      <a:r>
                        <a:rPr kumimoji="1" lang="en-US" altLang="sv-SE" sz="1600" b="1" i="0" u="none" strike="noStrike" cap="none" normalizeH="0" baseline="0" smtClean="0">
                          <a:ln>
                            <a:noFill/>
                          </a:ln>
                          <a:solidFill>
                            <a:schemeClr val="tx1"/>
                          </a:solidFill>
                          <a:effectLst/>
                          <a:latin typeface="Times New Roman" pitchFamily="18" charset="0"/>
                        </a:rPr>
                        <a:t>Staffing</a:t>
                      </a:r>
                      <a:endParaRPr kumimoji="1" lang="da-DK" altLang="sv-SE" sz="1600" b="1"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altLang="sv-SE" sz="1600" b="1" i="0" u="none" strike="noStrike" cap="none" normalizeH="0" baseline="0" smtClean="0">
                          <a:ln>
                            <a:noFill/>
                          </a:ln>
                          <a:solidFill>
                            <a:schemeClr val="tx1"/>
                          </a:solidFill>
                          <a:effectLst/>
                          <a:latin typeface="Times New Roman" pitchFamily="18" charset="0"/>
                          <a:cs typeface="Times New Roman" pitchFamily="18" charset="0"/>
                        </a:rPr>
                        <a:t>5. </a:t>
                      </a:r>
                      <a:r>
                        <a:rPr kumimoji="1" lang="en-US" altLang="sv-SE" sz="1600" b="1" i="0" u="none" strike="noStrike" cap="none" normalizeH="0" baseline="0" smtClean="0">
                          <a:ln>
                            <a:noFill/>
                          </a:ln>
                          <a:solidFill>
                            <a:schemeClr val="tx1"/>
                          </a:solidFill>
                          <a:effectLst/>
                          <a:latin typeface="Times New Roman" pitchFamily="18" charset="0"/>
                        </a:rPr>
                        <a:t>CPD-Providers</a:t>
                      </a:r>
                      <a:endParaRPr kumimoji="1" lang="da-DK" altLang="sv-SE" sz="1600" b="1"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r>
              <a:tr h="579120">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altLang="sv-SE" sz="1600" b="1" i="0" u="none" strike="noStrike" cap="none" normalizeH="0" baseline="0" smtClean="0">
                          <a:ln>
                            <a:noFill/>
                          </a:ln>
                          <a:solidFill>
                            <a:schemeClr val="tx1"/>
                          </a:solidFill>
                          <a:effectLst/>
                          <a:latin typeface="Times New Roman" pitchFamily="18" charset="0"/>
                          <a:cs typeface="Times New Roman" pitchFamily="18" charset="0"/>
                        </a:rPr>
                        <a:t>6. Educational Resources</a:t>
                      </a:r>
                      <a:endParaRPr kumimoji="1" lang="da-DK" altLang="sv-SE" sz="16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sv-SE" sz="1600" b="1" i="0" u="none" strike="noStrike" cap="none" normalizeH="0" baseline="0" smtClean="0">
                          <a:ln>
                            <a:noFill/>
                          </a:ln>
                          <a:solidFill>
                            <a:schemeClr val="tx1"/>
                          </a:solidFill>
                          <a:effectLst/>
                          <a:latin typeface="Times New Roman" pitchFamily="18" charset="0"/>
                          <a:cs typeface="Times New Roman" pitchFamily="18" charset="0"/>
                        </a:rPr>
                        <a:t>6. </a:t>
                      </a:r>
                      <a:r>
                        <a:rPr kumimoji="1" lang="en-US" altLang="sv-SE" sz="1600" b="1" i="0" u="none" strike="noStrike" cap="none" normalizeH="0" baseline="0" smtClean="0">
                          <a:ln>
                            <a:noFill/>
                          </a:ln>
                          <a:solidFill>
                            <a:schemeClr val="tx1"/>
                          </a:solidFill>
                          <a:effectLst/>
                          <a:latin typeface="Times New Roman" pitchFamily="18" charset="0"/>
                        </a:rPr>
                        <a:t>Training Settings and</a:t>
                      </a: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sv-SE" sz="1600" b="1" i="0" u="none" strike="noStrike" cap="none" normalizeH="0" baseline="0" smtClean="0">
                          <a:ln>
                            <a:noFill/>
                          </a:ln>
                          <a:solidFill>
                            <a:schemeClr val="tx1"/>
                          </a:solidFill>
                          <a:effectLst/>
                          <a:latin typeface="Times New Roman" pitchFamily="18" charset="0"/>
                        </a:rPr>
                        <a:t>   </a:t>
                      </a:r>
                      <a:r>
                        <a:rPr kumimoji="1" lang="en-US" altLang="sv-SE" sz="1600" b="1" i="0" u="none" strike="noStrike" cap="none" normalizeH="0" baseline="0" smtClean="0">
                          <a:ln>
                            <a:noFill/>
                          </a:ln>
                          <a:solidFill>
                            <a:schemeClr val="tx1"/>
                          </a:solidFill>
                          <a:effectLst/>
                          <a:latin typeface="Times New Roman" pitchFamily="18" charset="0"/>
                          <a:cs typeface="Times New Roman" pitchFamily="18" charset="0"/>
                        </a:rPr>
                        <a:t> Educational Resources</a:t>
                      </a:r>
                      <a:endParaRPr kumimoji="1" lang="da-DK" altLang="sv-SE" sz="16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sv-SE" sz="1600" b="1" i="0" u="none" strike="noStrike" cap="none" normalizeH="0" baseline="0" smtClean="0">
                          <a:ln>
                            <a:noFill/>
                          </a:ln>
                          <a:solidFill>
                            <a:schemeClr val="tx1"/>
                          </a:solidFill>
                          <a:effectLst/>
                          <a:latin typeface="Times New Roman" pitchFamily="18" charset="0"/>
                          <a:cs typeface="Times New Roman" pitchFamily="18" charset="0"/>
                        </a:rPr>
                        <a:t>6. E</a:t>
                      </a:r>
                      <a:r>
                        <a:rPr kumimoji="1" lang="en-US" altLang="sv-SE" sz="1600" b="1" i="0" u="none" strike="noStrike" cap="none" normalizeH="0" baseline="0" smtClean="0">
                          <a:ln>
                            <a:noFill/>
                          </a:ln>
                          <a:solidFill>
                            <a:schemeClr val="tx1"/>
                          </a:solidFill>
                          <a:effectLst/>
                          <a:latin typeface="Times New Roman" pitchFamily="18" charset="0"/>
                        </a:rPr>
                        <a:t>ducational Context</a:t>
                      </a: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sv-SE" sz="1600" b="1" i="0" u="none" strike="noStrike" cap="none" normalizeH="0" baseline="0" smtClean="0">
                          <a:ln>
                            <a:noFill/>
                          </a:ln>
                          <a:solidFill>
                            <a:schemeClr val="tx1"/>
                          </a:solidFill>
                          <a:effectLst/>
                          <a:latin typeface="Times New Roman" pitchFamily="18" charset="0"/>
                        </a:rPr>
                        <a:t>    and Resources</a:t>
                      </a:r>
                      <a:endParaRPr kumimoji="1" lang="da-DK" altLang="sv-SE" sz="2000" b="1"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r>
              <a:tr h="579120">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altLang="sv-SE" sz="1600" b="1" i="0" u="none" strike="noStrike" cap="none" normalizeH="0" baseline="0" smtClean="0">
                          <a:ln>
                            <a:noFill/>
                          </a:ln>
                          <a:solidFill>
                            <a:schemeClr val="tx1"/>
                          </a:solidFill>
                          <a:effectLst/>
                          <a:latin typeface="Times New Roman" pitchFamily="18" charset="0"/>
                          <a:cs typeface="Times New Roman" pitchFamily="18" charset="0"/>
                        </a:rPr>
                        <a:t>7. Programme Evaluation</a:t>
                      </a:r>
                      <a:endParaRPr kumimoji="1" lang="da-DK" altLang="sv-SE" sz="16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sv-SE" sz="1600" b="1" i="0" u="none" strike="noStrike" cap="none" normalizeH="0" baseline="0" smtClean="0">
                          <a:ln>
                            <a:noFill/>
                          </a:ln>
                          <a:solidFill>
                            <a:schemeClr val="tx1"/>
                          </a:solidFill>
                          <a:effectLst/>
                          <a:latin typeface="Times New Roman" pitchFamily="18" charset="0"/>
                          <a:cs typeface="Times New Roman" pitchFamily="18" charset="0"/>
                        </a:rPr>
                        <a:t>7. </a:t>
                      </a:r>
                      <a:r>
                        <a:rPr kumimoji="1" lang="en-US" altLang="sv-SE" sz="1600" b="1" i="0" u="none" strike="noStrike" cap="none" normalizeH="0" baseline="0" smtClean="0">
                          <a:ln>
                            <a:noFill/>
                          </a:ln>
                          <a:solidFill>
                            <a:schemeClr val="tx1"/>
                          </a:solidFill>
                          <a:effectLst/>
                          <a:latin typeface="Times New Roman" pitchFamily="18" charset="0"/>
                        </a:rPr>
                        <a:t>Evaluation of</a:t>
                      </a: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sv-SE" sz="1600" b="1" i="0" u="none" strike="noStrike" cap="none" normalizeH="0" baseline="0" smtClean="0">
                          <a:ln>
                            <a:noFill/>
                          </a:ln>
                          <a:solidFill>
                            <a:schemeClr val="tx1"/>
                          </a:solidFill>
                          <a:effectLst/>
                          <a:latin typeface="Times New Roman" pitchFamily="18" charset="0"/>
                        </a:rPr>
                        <a:t>    Training Process</a:t>
                      </a:r>
                      <a:endParaRPr kumimoji="1" lang="da-DK" altLang="sv-SE" sz="1600" b="1"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sv-SE" sz="1600" b="1" i="0" u="none" strike="noStrike" cap="none" normalizeH="0" baseline="0" smtClean="0">
                          <a:ln>
                            <a:noFill/>
                          </a:ln>
                          <a:solidFill>
                            <a:schemeClr val="tx1"/>
                          </a:solidFill>
                          <a:effectLst/>
                          <a:latin typeface="Times New Roman" pitchFamily="18" charset="0"/>
                        </a:rPr>
                        <a:t>7. Evaluation of Methods</a:t>
                      </a: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sv-SE" sz="1600" b="1" i="0" u="none" strike="noStrike" cap="none" normalizeH="0" baseline="0" smtClean="0">
                          <a:ln>
                            <a:noFill/>
                          </a:ln>
                          <a:solidFill>
                            <a:schemeClr val="tx1"/>
                          </a:solidFill>
                          <a:effectLst/>
                          <a:latin typeface="Times New Roman" pitchFamily="18" charset="0"/>
                        </a:rPr>
                        <a:t>    and Competencies</a:t>
                      </a:r>
                      <a:endParaRPr kumimoji="1" lang="da-DK" altLang="sv-SE" sz="2000" b="1"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r>
              <a:tr h="579120">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sv-SE" sz="1600" b="1" i="0" u="none" strike="noStrike" cap="none" normalizeH="0" baseline="0" smtClean="0">
                          <a:ln>
                            <a:noFill/>
                          </a:ln>
                          <a:solidFill>
                            <a:schemeClr val="tx1"/>
                          </a:solidFill>
                          <a:effectLst/>
                          <a:latin typeface="Times New Roman" pitchFamily="18" charset="0"/>
                          <a:cs typeface="Times New Roman" pitchFamily="18" charset="0"/>
                        </a:rPr>
                        <a:t>8. Governance and</a:t>
                      </a: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sv-SE" sz="1600" b="1" i="0" u="none" strike="noStrike" cap="none" normalizeH="0" baseline="0" smtClean="0">
                          <a:ln>
                            <a:noFill/>
                          </a:ln>
                          <a:solidFill>
                            <a:schemeClr val="tx1"/>
                          </a:solidFill>
                          <a:effectLst/>
                          <a:latin typeface="Times New Roman" pitchFamily="18" charset="0"/>
                          <a:cs typeface="Times New Roman" pitchFamily="18" charset="0"/>
                        </a:rPr>
                        <a:t>    Administration</a:t>
                      </a:r>
                      <a:endParaRPr kumimoji="1" lang="da-DK" altLang="sv-SE" sz="16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sv-SE" sz="1600" b="1" i="0" u="none" strike="noStrike" cap="none" normalizeH="0" baseline="0" smtClean="0">
                          <a:ln>
                            <a:noFill/>
                          </a:ln>
                          <a:solidFill>
                            <a:schemeClr val="tx1"/>
                          </a:solidFill>
                          <a:effectLst/>
                          <a:latin typeface="Times New Roman" pitchFamily="18" charset="0"/>
                        </a:rPr>
                        <a:t>8. Governance and</a:t>
                      </a: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sv-SE" sz="1600" b="1" i="0" u="none" strike="noStrike" cap="none" normalizeH="0" baseline="0" smtClean="0">
                          <a:ln>
                            <a:noFill/>
                          </a:ln>
                          <a:solidFill>
                            <a:schemeClr val="tx1"/>
                          </a:solidFill>
                          <a:effectLst/>
                          <a:latin typeface="Times New Roman" pitchFamily="18" charset="0"/>
                        </a:rPr>
                        <a:t>   </a:t>
                      </a:r>
                      <a:r>
                        <a:rPr kumimoji="1" lang="en-US" altLang="sv-SE" sz="1600" b="1" i="0" u="none" strike="noStrike" cap="none" normalizeH="0" baseline="0" smtClean="0">
                          <a:ln>
                            <a:noFill/>
                          </a:ln>
                          <a:solidFill>
                            <a:schemeClr val="tx1"/>
                          </a:solidFill>
                          <a:effectLst/>
                          <a:latin typeface="Times New Roman" pitchFamily="18" charset="0"/>
                          <a:cs typeface="Times New Roman" pitchFamily="18" charset="0"/>
                        </a:rPr>
                        <a:t> Administration</a:t>
                      </a:r>
                      <a:endParaRPr kumimoji="1" lang="da-DK" altLang="sv-SE" sz="16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altLang="sv-SE" sz="1600" b="1" i="0" u="none" strike="noStrike" cap="none" normalizeH="0" baseline="0" smtClean="0">
                          <a:ln>
                            <a:noFill/>
                          </a:ln>
                          <a:solidFill>
                            <a:schemeClr val="tx1"/>
                          </a:solidFill>
                          <a:effectLst/>
                          <a:latin typeface="Times New Roman" pitchFamily="18" charset="0"/>
                        </a:rPr>
                        <a:t>8. </a:t>
                      </a:r>
                      <a:r>
                        <a:rPr kumimoji="1" lang="en-US" altLang="sv-SE" sz="1600" b="1" i="0" u="none" strike="noStrike" cap="none" normalizeH="0" baseline="0" smtClean="0">
                          <a:ln>
                            <a:noFill/>
                          </a:ln>
                          <a:solidFill>
                            <a:schemeClr val="tx1"/>
                          </a:solidFill>
                          <a:effectLst/>
                          <a:latin typeface="Times New Roman" pitchFamily="18" charset="0"/>
                          <a:cs typeface="Times New Roman" pitchFamily="18" charset="0"/>
                        </a:rPr>
                        <a:t>Organisation</a:t>
                      </a:r>
                      <a:endParaRPr kumimoji="1" lang="da-DK" altLang="sv-SE" sz="16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r>
              <a:tr h="335280">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altLang="sv-SE" sz="1600" b="1" i="0" u="none" strike="noStrike" cap="none" normalizeH="0" baseline="0" smtClean="0">
                          <a:ln>
                            <a:noFill/>
                          </a:ln>
                          <a:solidFill>
                            <a:schemeClr val="tx1"/>
                          </a:solidFill>
                          <a:effectLst/>
                          <a:latin typeface="Times New Roman" pitchFamily="18" charset="0"/>
                          <a:cs typeface="Times New Roman" pitchFamily="18" charset="0"/>
                        </a:rPr>
                        <a:t>9. Continuous Renewal</a:t>
                      </a:r>
                      <a:endParaRPr kumimoji="1" lang="da-DK" altLang="sv-SE" sz="16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altLang="sv-SE" sz="1600" b="1" i="0" u="none" strike="noStrike" cap="none" normalizeH="0" baseline="0" smtClean="0">
                          <a:ln>
                            <a:noFill/>
                          </a:ln>
                          <a:solidFill>
                            <a:schemeClr val="tx1"/>
                          </a:solidFill>
                          <a:effectLst/>
                          <a:latin typeface="Times New Roman" pitchFamily="18" charset="0"/>
                          <a:cs typeface="Times New Roman" pitchFamily="18" charset="0"/>
                        </a:rPr>
                        <a:t>9. Continuous Renewal</a:t>
                      </a:r>
                      <a:endParaRPr kumimoji="1" lang="da-DK" altLang="sv-SE" sz="16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Monotype Sorts" pitchFamily="2" charset="2"/>
                        <a:defRPr kumimoji="1" sz="2800">
                          <a:solidFill>
                            <a:schemeClr val="tx1"/>
                          </a:solidFill>
                          <a:latin typeface="Tahoma" pitchFamily="34" charset="0"/>
                        </a:defRPr>
                      </a:lvl1pPr>
                      <a:lvl2pPr>
                        <a:spcBef>
                          <a:spcPct val="20000"/>
                        </a:spcBef>
                        <a:buClr>
                          <a:schemeClr val="accent2"/>
                        </a:buClr>
                        <a:buFont typeface="Monotype Sorts" pitchFamily="2" charset="2"/>
                        <a:defRPr kumimoji="1" sz="2400">
                          <a:solidFill>
                            <a:schemeClr val="tx1"/>
                          </a:solidFill>
                          <a:latin typeface="Tahoma" pitchFamily="34" charset="0"/>
                        </a:defRPr>
                      </a:lvl2pPr>
                      <a:lvl3pPr>
                        <a:spcBef>
                          <a:spcPct val="20000"/>
                        </a:spcBef>
                        <a:buClr>
                          <a:schemeClr val="accent2"/>
                        </a:buClr>
                        <a:buFont typeface="Monotype Sorts" pitchFamily="2" charset="2"/>
                        <a:defRPr kumimoji="1" sz="2000">
                          <a:solidFill>
                            <a:schemeClr val="tx1"/>
                          </a:solidFill>
                          <a:latin typeface="Tahoma" pitchFamily="34" charset="0"/>
                        </a:defRPr>
                      </a:lvl3pPr>
                      <a:lvl4pPr>
                        <a:spcBef>
                          <a:spcPct val="20000"/>
                        </a:spcBef>
                        <a:buClr>
                          <a:schemeClr val="accent2"/>
                        </a:buClr>
                        <a:defRPr kumimoji="1">
                          <a:solidFill>
                            <a:schemeClr val="tx1"/>
                          </a:solidFill>
                          <a:latin typeface="Tahoma" pitchFamily="34" charset="0"/>
                        </a:defRPr>
                      </a:lvl4pPr>
                      <a:lvl5pPr>
                        <a:spcBef>
                          <a:spcPct val="20000"/>
                        </a:spcBef>
                        <a:buClr>
                          <a:schemeClr val="accent2"/>
                        </a:buClr>
                        <a:defRPr kumimoji="1">
                          <a:solidFill>
                            <a:schemeClr val="tx1"/>
                          </a:solidFill>
                          <a:latin typeface="Tahoma" pitchFamily="34" charset="0"/>
                        </a:defRPr>
                      </a:lvl5pPr>
                      <a:lvl6pPr eaLnBrk="0" fontAlgn="base" hangingPunct="0">
                        <a:spcBef>
                          <a:spcPct val="20000"/>
                        </a:spcBef>
                        <a:spcAft>
                          <a:spcPct val="0"/>
                        </a:spcAft>
                        <a:buClr>
                          <a:schemeClr val="accent2"/>
                        </a:buClr>
                        <a:defRPr kumimoji="1">
                          <a:solidFill>
                            <a:schemeClr val="tx1"/>
                          </a:solidFill>
                          <a:latin typeface="Tahoma" pitchFamily="34" charset="0"/>
                        </a:defRPr>
                      </a:lvl6pPr>
                      <a:lvl7pPr eaLnBrk="0" fontAlgn="base" hangingPunct="0">
                        <a:spcBef>
                          <a:spcPct val="20000"/>
                        </a:spcBef>
                        <a:spcAft>
                          <a:spcPct val="0"/>
                        </a:spcAft>
                        <a:buClr>
                          <a:schemeClr val="accent2"/>
                        </a:buClr>
                        <a:defRPr kumimoji="1">
                          <a:solidFill>
                            <a:schemeClr val="tx1"/>
                          </a:solidFill>
                          <a:latin typeface="Tahoma" pitchFamily="34" charset="0"/>
                        </a:defRPr>
                      </a:lvl7pPr>
                      <a:lvl8pPr eaLnBrk="0" fontAlgn="base" hangingPunct="0">
                        <a:spcBef>
                          <a:spcPct val="20000"/>
                        </a:spcBef>
                        <a:spcAft>
                          <a:spcPct val="0"/>
                        </a:spcAft>
                        <a:buClr>
                          <a:schemeClr val="accent2"/>
                        </a:buClr>
                        <a:defRPr kumimoji="1">
                          <a:solidFill>
                            <a:schemeClr val="tx1"/>
                          </a:solidFill>
                          <a:latin typeface="Tahoma" pitchFamily="34" charset="0"/>
                        </a:defRPr>
                      </a:lvl8pPr>
                      <a:lvl9pPr eaLnBrk="0" fontAlgn="base" hangingPunct="0">
                        <a:spcBef>
                          <a:spcPct val="20000"/>
                        </a:spcBef>
                        <a:spcAft>
                          <a:spcPct val="0"/>
                        </a:spcAft>
                        <a:buClr>
                          <a:schemeClr val="accent2"/>
                        </a:buClr>
                        <a:defRPr kumimoji="1">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altLang="sv-SE" sz="1600" b="1" i="0" u="none" strike="noStrike" cap="none" normalizeH="0" baseline="0" smtClean="0">
                          <a:ln>
                            <a:noFill/>
                          </a:ln>
                          <a:solidFill>
                            <a:schemeClr val="tx1"/>
                          </a:solidFill>
                          <a:effectLst/>
                          <a:latin typeface="Times New Roman" pitchFamily="18" charset="0"/>
                          <a:cs typeface="Times New Roman" pitchFamily="18" charset="0"/>
                        </a:rPr>
                        <a:t>9. Continuous Renewal</a:t>
                      </a:r>
                      <a:endParaRPr kumimoji="1" lang="da-DK" altLang="sv-SE" sz="16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r>
            </a:tbl>
          </a:graphicData>
        </a:graphic>
      </p:graphicFrame>
      <p:sp>
        <p:nvSpPr>
          <p:cNvPr id="23602" name="Text Box 50"/>
          <p:cNvSpPr txBox="1">
            <a:spLocks noChangeArrowheads="1"/>
          </p:cNvSpPr>
          <p:nvPr/>
        </p:nvSpPr>
        <p:spPr bwMode="auto">
          <a:xfrm>
            <a:off x="381000" y="457200"/>
            <a:ext cx="7239000" cy="51911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kumimoji="1" sz="3200">
                <a:solidFill>
                  <a:schemeClr val="tx1"/>
                </a:solidFill>
                <a:latin typeface="Tahoma" charset="0"/>
                <a:ea typeface="ＭＳ Ｐゴシック" charset="0"/>
              </a:defRPr>
            </a:lvl1pPr>
            <a:lvl2pPr>
              <a:defRPr kumimoji="1" sz="2800">
                <a:solidFill>
                  <a:schemeClr val="tx1"/>
                </a:solidFill>
                <a:latin typeface="Tahoma" charset="0"/>
                <a:ea typeface="ＭＳ Ｐゴシック" charset="0"/>
              </a:defRPr>
            </a:lvl2pPr>
            <a:lvl3pPr>
              <a:defRPr kumimoji="1" sz="2400">
                <a:solidFill>
                  <a:schemeClr val="tx1"/>
                </a:solidFill>
                <a:latin typeface="Tahoma" charset="0"/>
                <a:ea typeface="ＭＳ Ｐゴシック" charset="0"/>
              </a:defRPr>
            </a:lvl3pPr>
            <a:lvl4pPr>
              <a:defRPr kumimoji="1" sz="2000">
                <a:solidFill>
                  <a:schemeClr val="tx1"/>
                </a:solidFill>
                <a:latin typeface="Tahoma" charset="0"/>
                <a:ea typeface="ＭＳ Ｐゴシック" charset="0"/>
              </a:defRPr>
            </a:lvl4pPr>
            <a:lvl5pPr>
              <a:defRPr kumimoji="1" sz="2000">
                <a:solidFill>
                  <a:schemeClr val="tx1"/>
                </a:solidFill>
                <a:latin typeface="Tahoma" charset="0"/>
                <a:ea typeface="ＭＳ Ｐゴシック" charset="0"/>
              </a:defRPr>
            </a:lvl5pPr>
            <a:lvl6pPr>
              <a:defRPr kumimoji="1" sz="2000">
                <a:solidFill>
                  <a:schemeClr val="tx1"/>
                </a:solidFill>
                <a:latin typeface="Tahoma" charset="0"/>
                <a:ea typeface="ＭＳ Ｐゴシック" charset="0"/>
              </a:defRPr>
            </a:lvl6pPr>
            <a:lvl7pPr>
              <a:defRPr kumimoji="1" sz="2000">
                <a:solidFill>
                  <a:schemeClr val="tx1"/>
                </a:solidFill>
                <a:latin typeface="Tahoma" charset="0"/>
                <a:ea typeface="ＭＳ Ｐゴシック" charset="0"/>
              </a:defRPr>
            </a:lvl7pPr>
            <a:lvl8pPr>
              <a:defRPr kumimoji="1" sz="2000">
                <a:solidFill>
                  <a:schemeClr val="tx1"/>
                </a:solidFill>
                <a:latin typeface="Tahoma" charset="0"/>
                <a:ea typeface="ＭＳ Ｐゴシック" charset="0"/>
              </a:defRPr>
            </a:lvl8pPr>
            <a:lvl9pPr>
              <a:defRPr kumimoji="1" sz="2000">
                <a:solidFill>
                  <a:schemeClr val="tx1"/>
                </a:solidFill>
                <a:latin typeface="Tahoma" charset="0"/>
                <a:ea typeface="ＭＳ Ｐゴシック" charset="0"/>
              </a:defRPr>
            </a:lvl9pPr>
          </a:lstStyle>
          <a:p>
            <a:pPr>
              <a:spcBef>
                <a:spcPct val="50000"/>
              </a:spcBef>
            </a:pPr>
            <a:r>
              <a:rPr lang="da-DK" sz="2800" b="1">
                <a:solidFill>
                  <a:srgbClr val="0000CC"/>
                </a:solidFill>
                <a:latin typeface="Arial Black" charset="0"/>
              </a:rPr>
              <a:t>WFME Trilogy of Standards: Areas</a:t>
            </a:r>
          </a:p>
        </p:txBody>
      </p:sp>
      <p:sp>
        <p:nvSpPr>
          <p:cNvPr id="23603" name="Text Box 51"/>
          <p:cNvSpPr txBox="1">
            <a:spLocks noChangeArrowheads="1"/>
          </p:cNvSpPr>
          <p:nvPr/>
        </p:nvSpPr>
        <p:spPr bwMode="auto">
          <a:xfrm>
            <a:off x="7504113" y="6438900"/>
            <a:ext cx="5365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kumimoji="1" sz="3200">
                <a:solidFill>
                  <a:schemeClr val="tx1"/>
                </a:solidFill>
                <a:latin typeface="Tahoma" charset="0"/>
                <a:ea typeface="ＭＳ Ｐゴシック" charset="0"/>
              </a:defRPr>
            </a:lvl1pPr>
            <a:lvl2pPr>
              <a:defRPr kumimoji="1" sz="2800">
                <a:solidFill>
                  <a:schemeClr val="tx1"/>
                </a:solidFill>
                <a:latin typeface="Tahoma" charset="0"/>
                <a:ea typeface="ＭＳ Ｐゴシック" charset="0"/>
              </a:defRPr>
            </a:lvl2pPr>
            <a:lvl3pPr>
              <a:defRPr kumimoji="1" sz="2400">
                <a:solidFill>
                  <a:schemeClr val="tx1"/>
                </a:solidFill>
                <a:latin typeface="Tahoma" charset="0"/>
                <a:ea typeface="ＭＳ Ｐゴシック" charset="0"/>
              </a:defRPr>
            </a:lvl3pPr>
            <a:lvl4pPr>
              <a:defRPr kumimoji="1" sz="2000">
                <a:solidFill>
                  <a:schemeClr val="tx1"/>
                </a:solidFill>
                <a:latin typeface="Tahoma" charset="0"/>
                <a:ea typeface="ＭＳ Ｐゴシック" charset="0"/>
              </a:defRPr>
            </a:lvl4pPr>
            <a:lvl5pPr>
              <a:defRPr kumimoji="1" sz="2000">
                <a:solidFill>
                  <a:schemeClr val="tx1"/>
                </a:solidFill>
                <a:latin typeface="Tahoma" charset="0"/>
                <a:ea typeface="ＭＳ Ｐゴシック" charset="0"/>
              </a:defRPr>
            </a:lvl5pPr>
            <a:lvl6pPr>
              <a:defRPr kumimoji="1" sz="2000">
                <a:solidFill>
                  <a:schemeClr val="tx1"/>
                </a:solidFill>
                <a:latin typeface="Tahoma" charset="0"/>
                <a:ea typeface="ＭＳ Ｐゴシック" charset="0"/>
              </a:defRPr>
            </a:lvl6pPr>
            <a:lvl7pPr>
              <a:defRPr kumimoji="1" sz="2000">
                <a:solidFill>
                  <a:schemeClr val="tx1"/>
                </a:solidFill>
                <a:latin typeface="Tahoma" charset="0"/>
                <a:ea typeface="ＭＳ Ｐゴシック" charset="0"/>
              </a:defRPr>
            </a:lvl7pPr>
            <a:lvl8pPr>
              <a:defRPr kumimoji="1" sz="2000">
                <a:solidFill>
                  <a:schemeClr val="tx1"/>
                </a:solidFill>
                <a:latin typeface="Tahoma" charset="0"/>
                <a:ea typeface="ＭＳ Ｐゴシック" charset="0"/>
              </a:defRPr>
            </a:lvl8pPr>
            <a:lvl9pPr>
              <a:defRPr kumimoji="1" sz="2000">
                <a:solidFill>
                  <a:schemeClr val="tx1"/>
                </a:solidFill>
                <a:latin typeface="Tahoma" charset="0"/>
                <a:ea typeface="ＭＳ Ｐゴシック" charset="0"/>
              </a:defRPr>
            </a:lvl9pPr>
          </a:lstStyle>
          <a:p>
            <a:pPr>
              <a:spcBef>
                <a:spcPct val="50000"/>
              </a:spcBef>
            </a:pPr>
            <a:endParaRPr lang="da-DK" sz="800">
              <a:latin typeface="Times New Roman" charset="0"/>
            </a:endParaRPr>
          </a:p>
        </p:txBody>
      </p:sp>
      <p:sp>
        <p:nvSpPr>
          <p:cNvPr id="23604" name="Text Box 52"/>
          <p:cNvSpPr txBox="1">
            <a:spLocks noChangeArrowheads="1"/>
          </p:cNvSpPr>
          <p:nvPr/>
        </p:nvSpPr>
        <p:spPr bwMode="auto">
          <a:xfrm>
            <a:off x="7283450" y="6557963"/>
            <a:ext cx="1308100"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kumimoji="1" sz="3200">
                <a:solidFill>
                  <a:schemeClr val="tx1"/>
                </a:solidFill>
                <a:latin typeface="Tahoma" charset="0"/>
                <a:ea typeface="ＭＳ Ｐゴシック" charset="0"/>
              </a:defRPr>
            </a:lvl1pPr>
            <a:lvl2pPr>
              <a:defRPr kumimoji="1" sz="2800">
                <a:solidFill>
                  <a:schemeClr val="tx1"/>
                </a:solidFill>
                <a:latin typeface="Tahoma" charset="0"/>
                <a:ea typeface="ＭＳ Ｐゴシック" charset="0"/>
              </a:defRPr>
            </a:lvl2pPr>
            <a:lvl3pPr>
              <a:defRPr kumimoji="1" sz="2400">
                <a:solidFill>
                  <a:schemeClr val="tx1"/>
                </a:solidFill>
                <a:latin typeface="Tahoma" charset="0"/>
                <a:ea typeface="ＭＳ Ｐゴシック" charset="0"/>
              </a:defRPr>
            </a:lvl3pPr>
            <a:lvl4pPr>
              <a:defRPr kumimoji="1" sz="2000">
                <a:solidFill>
                  <a:schemeClr val="tx1"/>
                </a:solidFill>
                <a:latin typeface="Tahoma" charset="0"/>
                <a:ea typeface="ＭＳ Ｐゴシック" charset="0"/>
              </a:defRPr>
            </a:lvl4pPr>
            <a:lvl5pPr>
              <a:defRPr kumimoji="1" sz="2000">
                <a:solidFill>
                  <a:schemeClr val="tx1"/>
                </a:solidFill>
                <a:latin typeface="Tahoma" charset="0"/>
                <a:ea typeface="ＭＳ Ｐゴシック" charset="0"/>
              </a:defRPr>
            </a:lvl5pPr>
            <a:lvl6pPr>
              <a:defRPr kumimoji="1" sz="2000">
                <a:solidFill>
                  <a:schemeClr val="tx1"/>
                </a:solidFill>
                <a:latin typeface="Tahoma" charset="0"/>
                <a:ea typeface="ＭＳ Ｐゴシック" charset="0"/>
              </a:defRPr>
            </a:lvl6pPr>
            <a:lvl7pPr>
              <a:defRPr kumimoji="1" sz="2000">
                <a:solidFill>
                  <a:schemeClr val="tx1"/>
                </a:solidFill>
                <a:latin typeface="Tahoma" charset="0"/>
                <a:ea typeface="ＭＳ Ｐゴシック" charset="0"/>
              </a:defRPr>
            </a:lvl7pPr>
            <a:lvl8pPr>
              <a:defRPr kumimoji="1" sz="2000">
                <a:solidFill>
                  <a:schemeClr val="tx1"/>
                </a:solidFill>
                <a:latin typeface="Tahoma" charset="0"/>
                <a:ea typeface="ＭＳ Ｐゴシック" charset="0"/>
              </a:defRPr>
            </a:lvl8pPr>
            <a:lvl9pPr>
              <a:defRPr kumimoji="1" sz="2000">
                <a:solidFill>
                  <a:schemeClr val="tx1"/>
                </a:solidFill>
                <a:latin typeface="Tahoma" charset="0"/>
                <a:ea typeface="ＭＳ Ｐゴシック" charset="0"/>
              </a:defRPr>
            </a:lvl9pPr>
          </a:lstStyle>
          <a:p>
            <a:pPr>
              <a:spcBef>
                <a:spcPct val="50000"/>
              </a:spcBef>
            </a:pPr>
            <a:r>
              <a:rPr kumimoji="0" lang="en-GB" sz="800">
                <a:solidFill>
                  <a:srgbClr val="FF0000"/>
                </a:solidFill>
                <a:latin typeface="Times New Roman" charset="0"/>
              </a:rPr>
              <a:t>WFME Boston June 2014</a:t>
            </a:r>
            <a:endParaRPr kumimoji="0" lang="da-DK" sz="800">
              <a:solidFill>
                <a:srgbClr val="FF0000"/>
              </a:solidFill>
              <a:latin typeface="Times New Roman" charset="0"/>
            </a:endParaRPr>
          </a:p>
          <a:p>
            <a:pPr>
              <a:spcBef>
                <a:spcPct val="50000"/>
              </a:spcBef>
            </a:pPr>
            <a:endParaRPr lang="da-DK" sz="800">
              <a:latin typeface="Times New Roman" charset="0"/>
            </a:endParaRPr>
          </a:p>
        </p:txBody>
      </p:sp>
    </p:spTree>
    <p:extLst>
      <p:ext uri="{BB962C8B-B14F-4D97-AF65-F5344CB8AC3E}">
        <p14:creationId xmlns:p14="http://schemas.microsoft.com/office/powerpoint/2010/main" val="377894542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2332038" y="1032916"/>
            <a:ext cx="5364162"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s-CO" altLang="es-MX" sz="2800" b="1" dirty="0"/>
              <a:t>MEDICINA TENDENCIAS </a:t>
            </a:r>
            <a:endParaRPr lang="es-ES" altLang="es-MX" sz="2800" b="1" dirty="0"/>
          </a:p>
        </p:txBody>
      </p:sp>
      <p:sp>
        <p:nvSpPr>
          <p:cNvPr id="50179" name="Rectangle 3"/>
          <p:cNvSpPr>
            <a:spLocks noChangeArrowheads="1"/>
          </p:cNvSpPr>
          <p:nvPr/>
        </p:nvSpPr>
        <p:spPr bwMode="auto">
          <a:xfrm>
            <a:off x="2701930" y="4217988"/>
            <a:ext cx="4199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s-ES" altLang="es-MX" sz="1200" b="1">
                <a:solidFill>
                  <a:srgbClr val="FFFFFF"/>
                </a:solidFill>
              </a:rPr>
              <a:t>Salud</a:t>
            </a:r>
            <a:endParaRPr lang="es-ES" altLang="es-MX">
              <a:solidFill>
                <a:prstClr val="white"/>
              </a:solidFill>
            </a:endParaRPr>
          </a:p>
        </p:txBody>
      </p:sp>
      <p:sp>
        <p:nvSpPr>
          <p:cNvPr id="50180" name="Rectangle 4"/>
          <p:cNvSpPr>
            <a:spLocks noChangeArrowheads="1"/>
          </p:cNvSpPr>
          <p:nvPr/>
        </p:nvSpPr>
        <p:spPr bwMode="auto">
          <a:xfrm>
            <a:off x="2051050" y="4210050"/>
            <a:ext cx="14288" cy="192088"/>
          </a:xfrm>
          <a:prstGeom prst="rect">
            <a:avLst/>
          </a:prstGeom>
          <a:solidFill>
            <a:schemeClr val="bg1"/>
          </a:solidFill>
          <a:ln w="12700">
            <a:solidFill>
              <a:schemeClr val="bg1"/>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es-MX" altLang="es-MX">
              <a:solidFill>
                <a:prstClr val="white"/>
              </a:solidFill>
              <a:latin typeface="Calibri" pitchFamily="34" charset="0"/>
            </a:endParaRPr>
          </a:p>
        </p:txBody>
      </p:sp>
      <p:sp>
        <p:nvSpPr>
          <p:cNvPr id="50181" name="Rectangle 5"/>
          <p:cNvSpPr>
            <a:spLocks noChangeArrowheads="1"/>
          </p:cNvSpPr>
          <p:nvPr/>
        </p:nvSpPr>
        <p:spPr bwMode="auto">
          <a:xfrm>
            <a:off x="3735393" y="4210050"/>
            <a:ext cx="14287" cy="192088"/>
          </a:xfrm>
          <a:prstGeom prst="rect">
            <a:avLst/>
          </a:prstGeom>
          <a:solidFill>
            <a:schemeClr val="bg1"/>
          </a:solidFill>
          <a:ln w="12700">
            <a:solidFill>
              <a:schemeClr val="bg1"/>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es-MX" altLang="es-MX">
              <a:solidFill>
                <a:prstClr val="white"/>
              </a:solidFill>
              <a:latin typeface="Calibri" pitchFamily="34" charset="0"/>
            </a:endParaRPr>
          </a:p>
        </p:txBody>
      </p:sp>
      <p:sp>
        <p:nvSpPr>
          <p:cNvPr id="50182" name="Text Box 6"/>
          <p:cNvSpPr txBox="1">
            <a:spLocks noChangeArrowheads="1"/>
          </p:cNvSpPr>
          <p:nvPr/>
        </p:nvSpPr>
        <p:spPr bwMode="auto">
          <a:xfrm>
            <a:off x="303214" y="1141414"/>
            <a:ext cx="8589962"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es-CO" altLang="es-MX" sz="2800" b="1" dirty="0">
              <a:solidFill>
                <a:prstClr val="white"/>
              </a:solidFill>
            </a:endParaRPr>
          </a:p>
          <a:p>
            <a:pPr eaLnBrk="1" fontAlgn="base" hangingPunct="1">
              <a:spcBef>
                <a:spcPct val="0"/>
              </a:spcBef>
              <a:spcAft>
                <a:spcPct val="0"/>
              </a:spcAft>
            </a:pPr>
            <a:r>
              <a:rPr lang="es-CO" altLang="es-MX" sz="2800" b="1" dirty="0">
                <a:solidFill>
                  <a:prstClr val="white"/>
                </a:solidFill>
              </a:rPr>
              <a:t>NUEVAS FORMAS DE LA MEDICINA Y TERAPÉUTICA</a:t>
            </a:r>
          </a:p>
          <a:p>
            <a:pPr algn="just" eaLnBrk="1" fontAlgn="base" hangingPunct="1">
              <a:spcBef>
                <a:spcPct val="0"/>
              </a:spcBef>
              <a:spcAft>
                <a:spcPct val="0"/>
              </a:spcAft>
            </a:pPr>
            <a:endParaRPr lang="es-CO" altLang="es-MX" b="1" dirty="0">
              <a:solidFill>
                <a:prstClr val="white"/>
              </a:solidFill>
            </a:endParaRPr>
          </a:p>
          <a:p>
            <a:pPr eaLnBrk="1" fontAlgn="base" hangingPunct="1">
              <a:spcBef>
                <a:spcPct val="0"/>
              </a:spcBef>
              <a:spcAft>
                <a:spcPct val="0"/>
              </a:spcAft>
              <a:buFontTx/>
              <a:buChar char="•"/>
            </a:pPr>
            <a:r>
              <a:rPr lang="es-CO" altLang="es-MX" sz="2400" b="1" dirty="0">
                <a:solidFill>
                  <a:prstClr val="white"/>
                </a:solidFill>
              </a:rPr>
              <a:t>Medicina predictiva: Terapia Génica</a:t>
            </a:r>
          </a:p>
          <a:p>
            <a:pPr algn="just" eaLnBrk="1" fontAlgn="base" hangingPunct="1">
              <a:spcBef>
                <a:spcPct val="0"/>
              </a:spcBef>
              <a:spcAft>
                <a:spcPct val="0"/>
              </a:spcAft>
              <a:buFontTx/>
              <a:buChar char="•"/>
            </a:pPr>
            <a:r>
              <a:rPr lang="es-CO" altLang="es-MX" sz="2400" b="1" dirty="0">
                <a:solidFill>
                  <a:prstClr val="white"/>
                </a:solidFill>
              </a:rPr>
              <a:t>Medicina Molecular: </a:t>
            </a:r>
            <a:r>
              <a:rPr lang="es-CO" altLang="es-MX" sz="2400" b="1" dirty="0" err="1">
                <a:solidFill>
                  <a:prstClr val="white"/>
                </a:solidFill>
              </a:rPr>
              <a:t>Farmacogenómica</a:t>
            </a:r>
            <a:endParaRPr lang="es-CO" altLang="es-MX" sz="2400" b="1" dirty="0">
              <a:solidFill>
                <a:prstClr val="white"/>
              </a:solidFill>
            </a:endParaRPr>
          </a:p>
          <a:p>
            <a:pPr algn="just" eaLnBrk="1" fontAlgn="base" hangingPunct="1">
              <a:spcBef>
                <a:spcPct val="0"/>
              </a:spcBef>
              <a:spcAft>
                <a:spcPct val="0"/>
              </a:spcAft>
              <a:buFontTx/>
              <a:buChar char="•"/>
            </a:pPr>
            <a:r>
              <a:rPr lang="es-CO" altLang="es-MX" sz="2400" b="1" dirty="0">
                <a:solidFill>
                  <a:prstClr val="white"/>
                </a:solidFill>
              </a:rPr>
              <a:t>Medicina Regenerativa: Terapia celular</a:t>
            </a:r>
          </a:p>
          <a:p>
            <a:pPr eaLnBrk="1" fontAlgn="base" hangingPunct="1">
              <a:spcBef>
                <a:spcPct val="0"/>
              </a:spcBef>
              <a:spcAft>
                <a:spcPct val="0"/>
              </a:spcAft>
              <a:buFontTx/>
              <a:buChar char="•"/>
            </a:pPr>
            <a:r>
              <a:rPr lang="es-CO" altLang="es-MX" sz="2400" b="1" dirty="0">
                <a:solidFill>
                  <a:prstClr val="white"/>
                </a:solidFill>
              </a:rPr>
              <a:t>Medicina de reemplazo: Regeneración de órganos y  </a:t>
            </a:r>
          </a:p>
          <a:p>
            <a:pPr eaLnBrk="1" fontAlgn="base" hangingPunct="1">
              <a:spcBef>
                <a:spcPct val="0"/>
              </a:spcBef>
              <a:spcAft>
                <a:spcPct val="0"/>
              </a:spcAft>
            </a:pPr>
            <a:r>
              <a:rPr lang="es-CO" altLang="es-MX" sz="2400" b="1" dirty="0">
                <a:solidFill>
                  <a:prstClr val="white"/>
                </a:solidFill>
              </a:rPr>
              <a:t> tejidos, órganos  </a:t>
            </a:r>
            <a:r>
              <a:rPr lang="es-CO" altLang="es-MX" sz="2400" b="1" dirty="0" smtClean="0">
                <a:solidFill>
                  <a:prstClr val="white"/>
                </a:solidFill>
              </a:rPr>
              <a:t>artificiales</a:t>
            </a:r>
            <a:r>
              <a:rPr lang="es-CO" altLang="es-MX" sz="2400" b="1" dirty="0">
                <a:solidFill>
                  <a:prstClr val="white"/>
                </a:solidFill>
              </a:rPr>
              <a:t>,  </a:t>
            </a:r>
            <a:r>
              <a:rPr lang="en-US" altLang="es-MX" sz="2400" b="1" dirty="0" err="1">
                <a:solidFill>
                  <a:prstClr val="white"/>
                </a:solidFill>
              </a:rPr>
              <a:t>prótesis</a:t>
            </a:r>
            <a:endParaRPr lang="en-US" altLang="es-MX" sz="2400" b="1" dirty="0">
              <a:solidFill>
                <a:prstClr val="white"/>
              </a:solidFill>
            </a:endParaRPr>
          </a:p>
          <a:p>
            <a:pPr eaLnBrk="1" fontAlgn="base" hangingPunct="1">
              <a:spcBef>
                <a:spcPct val="0"/>
              </a:spcBef>
              <a:spcAft>
                <a:spcPct val="0"/>
              </a:spcAft>
              <a:buFontTx/>
              <a:buChar char="•"/>
            </a:pPr>
            <a:r>
              <a:rPr lang="en-US" altLang="es-MX" sz="2400" b="1" dirty="0" err="1">
                <a:solidFill>
                  <a:prstClr val="white"/>
                </a:solidFill>
              </a:rPr>
              <a:t>Medicina</a:t>
            </a:r>
            <a:r>
              <a:rPr lang="en-US" altLang="es-MX" sz="2400" b="1" dirty="0">
                <a:solidFill>
                  <a:prstClr val="white"/>
                </a:solidFill>
              </a:rPr>
              <a:t> de </a:t>
            </a:r>
            <a:r>
              <a:rPr lang="en-US" altLang="es-MX" sz="2400" b="1" dirty="0" err="1">
                <a:solidFill>
                  <a:prstClr val="white"/>
                </a:solidFill>
              </a:rPr>
              <a:t>mejoramiento</a:t>
            </a:r>
            <a:r>
              <a:rPr lang="en-US" altLang="es-MX" sz="2400" b="1" dirty="0">
                <a:solidFill>
                  <a:prstClr val="white"/>
                </a:solidFill>
              </a:rPr>
              <a:t> o </a:t>
            </a:r>
            <a:r>
              <a:rPr lang="en-US" altLang="es-MX" sz="2400" b="1" dirty="0" err="1">
                <a:solidFill>
                  <a:prstClr val="white"/>
                </a:solidFill>
              </a:rPr>
              <a:t>perfeccionamiento</a:t>
            </a:r>
            <a:r>
              <a:rPr lang="en-US" altLang="es-MX" sz="2400" b="1" dirty="0">
                <a:solidFill>
                  <a:prstClr val="white"/>
                </a:solidFill>
              </a:rPr>
              <a:t>:  </a:t>
            </a:r>
          </a:p>
          <a:p>
            <a:pPr eaLnBrk="1" fontAlgn="base" hangingPunct="1">
              <a:spcBef>
                <a:spcPct val="0"/>
              </a:spcBef>
              <a:spcAft>
                <a:spcPct val="0"/>
              </a:spcAft>
            </a:pPr>
            <a:r>
              <a:rPr lang="en-US" altLang="es-MX" sz="2400" b="1" dirty="0">
                <a:solidFill>
                  <a:prstClr val="white"/>
                </a:solidFill>
              </a:rPr>
              <a:t> </a:t>
            </a:r>
            <a:r>
              <a:rPr lang="es-CO" altLang="es-MX" sz="2400" b="1" dirty="0">
                <a:solidFill>
                  <a:prstClr val="white"/>
                </a:solidFill>
              </a:rPr>
              <a:t>biochips</a:t>
            </a:r>
          </a:p>
          <a:p>
            <a:pPr eaLnBrk="1" fontAlgn="base" hangingPunct="1">
              <a:spcBef>
                <a:spcPct val="0"/>
              </a:spcBef>
              <a:spcAft>
                <a:spcPct val="0"/>
              </a:spcAft>
              <a:buFontTx/>
              <a:buChar char="•"/>
            </a:pPr>
            <a:r>
              <a:rPr lang="es-CO" altLang="es-MX" sz="2400" b="1" dirty="0">
                <a:solidFill>
                  <a:prstClr val="white"/>
                </a:solidFill>
              </a:rPr>
              <a:t>Medicina antienvejecimiento</a:t>
            </a:r>
          </a:p>
          <a:p>
            <a:pPr algn="just" eaLnBrk="1" fontAlgn="base" hangingPunct="1">
              <a:spcBef>
                <a:spcPct val="0"/>
              </a:spcBef>
              <a:spcAft>
                <a:spcPct val="0"/>
              </a:spcAft>
            </a:pPr>
            <a:endParaRPr lang="es-CO" altLang="es-MX" sz="2400" b="1" dirty="0">
              <a:solidFill>
                <a:prstClr val="white"/>
              </a:solidFill>
            </a:endParaRPr>
          </a:p>
        </p:txBody>
      </p:sp>
      <p:pic>
        <p:nvPicPr>
          <p:cNvPr id="50183" name="Picture 3" descr="img_wp_t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4797435"/>
            <a:ext cx="15240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2" descr="ma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8188" y="0"/>
            <a:ext cx="2055812"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7" descr="allopoies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2987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5" descr="espelh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1752604"/>
            <a:ext cx="129540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Picture 2" descr="mouseear20ca132dcv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638800"/>
            <a:ext cx="14493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54382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12"/>
          <p:cNvSpPr>
            <a:spLocks noChangeShapeType="1"/>
          </p:cNvSpPr>
          <p:nvPr/>
        </p:nvSpPr>
        <p:spPr bwMode="auto">
          <a:xfrm>
            <a:off x="314325" y="6813550"/>
            <a:ext cx="8569325"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algn="r" defTabSz="914400" eaLnBrk="0" fontAlgn="base" hangingPunct="0">
              <a:spcBef>
                <a:spcPct val="0"/>
              </a:spcBef>
              <a:spcAft>
                <a:spcPct val="0"/>
              </a:spcAft>
            </a:pPr>
            <a:endParaRPr lang="es-MX" sz="2400" smtClean="0">
              <a:solidFill>
                <a:srgbClr val="003366"/>
              </a:solidFill>
              <a:latin typeface="Baskerville Old Face" pitchFamily="18" charset="0"/>
              <a:ea typeface="MS PGothic" pitchFamily="34" charset="-128"/>
            </a:endParaRPr>
          </a:p>
        </p:txBody>
      </p:sp>
      <p:sp>
        <p:nvSpPr>
          <p:cNvPr id="315397" name="Rectangle 3"/>
          <p:cNvSpPr>
            <a:spLocks noChangeArrowheads="1"/>
          </p:cNvSpPr>
          <p:nvPr/>
        </p:nvSpPr>
        <p:spPr bwMode="auto">
          <a:xfrm>
            <a:off x="203200" y="1268760"/>
            <a:ext cx="5529943" cy="5177975"/>
          </a:xfrm>
          <a:prstGeom prst="rect">
            <a:avLst/>
          </a:prstGeom>
          <a:noFill/>
          <a:ln>
            <a:noFill/>
          </a:ln>
          <a:extLst/>
        </p:spPr>
        <p:txBody>
          <a:bodyPr/>
          <a:lstStyle/>
          <a:p>
            <a:pPr marL="342900" indent="-342900" defTabSz="914400" eaLnBrk="0" fontAlgn="base" hangingPunct="0">
              <a:spcBef>
                <a:spcPct val="20000"/>
              </a:spcBef>
              <a:spcAft>
                <a:spcPct val="0"/>
              </a:spcAft>
              <a:buClr>
                <a:srgbClr val="8EB3C8"/>
              </a:buClr>
              <a:buSzPct val="75000"/>
              <a:buFont typeface="Wingdings" pitchFamily="2" charset="2"/>
              <a:buChar char="n"/>
              <a:defRPr/>
            </a:pPr>
            <a:r>
              <a:rPr kumimoji="1" lang="es-ES" sz="2400" b="1" dirty="0" smtClean="0">
                <a:solidFill>
                  <a:srgbClr val="FFFFFF"/>
                </a:solidFill>
                <a:effectLst>
                  <a:outerShdw blurRad="38100" dist="38100" dir="2700000" algn="tl">
                    <a:srgbClr val="C0C0C0"/>
                  </a:outerShdw>
                </a:effectLst>
                <a:ea typeface="MS PGothic" pitchFamily="34" charset="-128"/>
              </a:rPr>
              <a:t>Acreditación  de Hospitales (sedes) Acreditación internacional del programa</a:t>
            </a:r>
            <a:endParaRPr kumimoji="1" lang="es-ES" sz="2400" b="1" dirty="0">
              <a:solidFill>
                <a:srgbClr val="FFFFFF"/>
              </a:solidFill>
              <a:effectLst>
                <a:outerShdw blurRad="38100" dist="38100" dir="2700000" algn="tl">
                  <a:srgbClr val="C0C0C0"/>
                </a:outerShdw>
              </a:effectLst>
              <a:ea typeface="MS PGothic" pitchFamily="34" charset="-128"/>
            </a:endParaRPr>
          </a:p>
          <a:p>
            <a:pPr marL="342900" indent="-342900" defTabSz="914400" eaLnBrk="0" fontAlgn="base" hangingPunct="0">
              <a:spcBef>
                <a:spcPct val="20000"/>
              </a:spcBef>
              <a:spcAft>
                <a:spcPct val="0"/>
              </a:spcAft>
              <a:buClr>
                <a:srgbClr val="8EB3C8"/>
              </a:buClr>
              <a:buSzPct val="75000"/>
              <a:buFont typeface="Wingdings" pitchFamily="2" charset="2"/>
              <a:buChar char="n"/>
              <a:defRPr/>
            </a:pPr>
            <a:endParaRPr kumimoji="1" lang="es-ES" sz="2400" b="1" dirty="0">
              <a:solidFill>
                <a:srgbClr val="FFFFFF"/>
              </a:solidFill>
              <a:effectLst>
                <a:outerShdw blurRad="38100" dist="38100" dir="2700000" algn="tl">
                  <a:srgbClr val="C0C0C0"/>
                </a:outerShdw>
              </a:effectLst>
              <a:ea typeface="MS PGothic" pitchFamily="34" charset="-128"/>
            </a:endParaRPr>
          </a:p>
          <a:p>
            <a:pPr marL="342900" indent="-342900" defTabSz="914400" eaLnBrk="0" fontAlgn="base" hangingPunct="0">
              <a:spcBef>
                <a:spcPct val="20000"/>
              </a:spcBef>
              <a:spcAft>
                <a:spcPct val="0"/>
              </a:spcAft>
              <a:buClr>
                <a:srgbClr val="8EB3C8"/>
              </a:buClr>
              <a:buSzPct val="75000"/>
              <a:buFont typeface="Wingdings" pitchFamily="2" charset="2"/>
              <a:buChar char="n"/>
              <a:defRPr/>
            </a:pPr>
            <a:r>
              <a:rPr kumimoji="1" lang="es-ES" sz="2400" b="1" dirty="0" smtClean="0">
                <a:solidFill>
                  <a:srgbClr val="FFFFFF"/>
                </a:solidFill>
                <a:effectLst>
                  <a:outerShdw blurRad="38100" dist="38100" dir="2700000" algn="tl">
                    <a:srgbClr val="C0C0C0"/>
                  </a:outerShdw>
                </a:effectLst>
                <a:ea typeface="MS PGothic" pitchFamily="34" charset="-128"/>
              </a:rPr>
              <a:t>Remuneración Digna y mercado laboral para egresados </a:t>
            </a:r>
            <a:endParaRPr kumimoji="1" lang="es-ES" sz="2400" b="1" dirty="0">
              <a:solidFill>
                <a:srgbClr val="FFFFFF"/>
              </a:solidFill>
              <a:effectLst>
                <a:outerShdw blurRad="38100" dist="38100" dir="2700000" algn="tl">
                  <a:srgbClr val="C0C0C0"/>
                </a:outerShdw>
              </a:effectLst>
              <a:ea typeface="MS PGothic" pitchFamily="34" charset="-128"/>
            </a:endParaRPr>
          </a:p>
          <a:p>
            <a:pPr marL="342900" indent="-342900" defTabSz="914400" eaLnBrk="0" fontAlgn="base" hangingPunct="0">
              <a:spcBef>
                <a:spcPct val="20000"/>
              </a:spcBef>
              <a:spcAft>
                <a:spcPct val="0"/>
              </a:spcAft>
              <a:buClr>
                <a:srgbClr val="8EB3C8"/>
              </a:buClr>
              <a:buSzPct val="75000"/>
              <a:buFont typeface="Wingdings" pitchFamily="2" charset="2"/>
              <a:buChar char="n"/>
              <a:defRPr/>
            </a:pPr>
            <a:endParaRPr kumimoji="1" lang="es-ES" sz="2400" b="1" dirty="0">
              <a:solidFill>
                <a:srgbClr val="FFFFFF"/>
              </a:solidFill>
              <a:effectLst>
                <a:outerShdw blurRad="38100" dist="38100" dir="2700000" algn="tl">
                  <a:srgbClr val="C0C0C0"/>
                </a:outerShdw>
              </a:effectLst>
              <a:ea typeface="MS PGothic" pitchFamily="34" charset="-128"/>
            </a:endParaRPr>
          </a:p>
          <a:p>
            <a:pPr marL="342900" indent="-342900" defTabSz="914400" eaLnBrk="0" fontAlgn="base" hangingPunct="0">
              <a:spcBef>
                <a:spcPct val="20000"/>
              </a:spcBef>
              <a:spcAft>
                <a:spcPct val="0"/>
              </a:spcAft>
              <a:buClr>
                <a:srgbClr val="8EB3C8"/>
              </a:buClr>
              <a:buSzPct val="75000"/>
              <a:buFont typeface="Wingdings" pitchFamily="2" charset="2"/>
              <a:buChar char="n"/>
              <a:defRPr/>
            </a:pPr>
            <a:r>
              <a:rPr kumimoji="1" lang="es-ES" sz="2400" b="1" dirty="0" smtClean="0">
                <a:solidFill>
                  <a:srgbClr val="FFFFFF"/>
                </a:solidFill>
                <a:effectLst>
                  <a:outerShdw blurRad="38100" dist="38100" dir="2700000" algn="tl">
                    <a:srgbClr val="C0C0C0"/>
                  </a:outerShdw>
                </a:effectLst>
                <a:ea typeface="MS PGothic" pitchFamily="34" charset="-128"/>
              </a:rPr>
              <a:t>Doble Titulación, direccionamiento profesional</a:t>
            </a:r>
            <a:endParaRPr kumimoji="1" lang="es-ES" sz="2400" b="1" dirty="0">
              <a:solidFill>
                <a:srgbClr val="FFFFFF"/>
              </a:solidFill>
              <a:effectLst>
                <a:outerShdw blurRad="38100" dist="38100" dir="2700000" algn="tl">
                  <a:srgbClr val="C0C0C0"/>
                </a:outerShdw>
              </a:effectLst>
              <a:ea typeface="MS PGothic" pitchFamily="34" charset="-128"/>
            </a:endParaRPr>
          </a:p>
          <a:p>
            <a:pPr marL="342900" indent="-342900" defTabSz="914400" eaLnBrk="0" fontAlgn="base" hangingPunct="0">
              <a:spcBef>
                <a:spcPct val="20000"/>
              </a:spcBef>
              <a:spcAft>
                <a:spcPct val="0"/>
              </a:spcAft>
              <a:buClr>
                <a:srgbClr val="8EB3C8"/>
              </a:buClr>
              <a:buSzPct val="75000"/>
              <a:buFont typeface="Wingdings" pitchFamily="2" charset="2"/>
              <a:buChar char="n"/>
              <a:defRPr/>
            </a:pPr>
            <a:endParaRPr kumimoji="1" lang="es-ES" sz="2400" b="1" dirty="0">
              <a:solidFill>
                <a:srgbClr val="FFFFFF"/>
              </a:solidFill>
              <a:effectLst>
                <a:outerShdw blurRad="38100" dist="38100" dir="2700000" algn="tl">
                  <a:srgbClr val="C0C0C0"/>
                </a:outerShdw>
              </a:effectLst>
              <a:ea typeface="MS PGothic" pitchFamily="34" charset="-128"/>
            </a:endParaRPr>
          </a:p>
          <a:p>
            <a:pPr marL="342900" indent="-342900" defTabSz="914400" eaLnBrk="0" fontAlgn="base" hangingPunct="0">
              <a:spcBef>
                <a:spcPct val="20000"/>
              </a:spcBef>
              <a:spcAft>
                <a:spcPct val="0"/>
              </a:spcAft>
              <a:buClr>
                <a:srgbClr val="8EB3C8"/>
              </a:buClr>
              <a:buSzPct val="75000"/>
              <a:buFont typeface="Wingdings" pitchFamily="2" charset="2"/>
              <a:buChar char="n"/>
              <a:defRPr/>
            </a:pPr>
            <a:r>
              <a:rPr kumimoji="1" lang="es-ES" sz="2400" b="1" dirty="0" smtClean="0">
                <a:solidFill>
                  <a:srgbClr val="FFFFFF"/>
                </a:solidFill>
                <a:effectLst>
                  <a:outerShdw blurRad="38100" dist="38100" dir="2700000" algn="tl">
                    <a:srgbClr val="C0C0C0"/>
                  </a:outerShdw>
                </a:effectLst>
                <a:ea typeface="MS PGothic" pitchFamily="34" charset="-128"/>
              </a:rPr>
              <a:t>Ley General de salud ,ley general de Profesiones</a:t>
            </a:r>
          </a:p>
          <a:p>
            <a:pPr marL="342900" indent="-342900" defTabSz="914400" eaLnBrk="0" fontAlgn="base" hangingPunct="0">
              <a:spcBef>
                <a:spcPct val="20000"/>
              </a:spcBef>
              <a:spcAft>
                <a:spcPct val="0"/>
              </a:spcAft>
              <a:buClr>
                <a:srgbClr val="8EB3C8"/>
              </a:buClr>
              <a:buSzPct val="75000"/>
              <a:buFont typeface="Wingdings" pitchFamily="2" charset="2"/>
              <a:buChar char="n"/>
              <a:defRPr/>
            </a:pPr>
            <a:r>
              <a:rPr kumimoji="1" lang="es-ES" sz="2400" b="1" dirty="0" smtClean="0">
                <a:solidFill>
                  <a:srgbClr val="FFFFFF"/>
                </a:solidFill>
                <a:effectLst>
                  <a:outerShdw blurRad="38100" dist="38100" dir="2700000" algn="tl">
                    <a:srgbClr val="C0C0C0"/>
                  </a:outerShdw>
                </a:effectLst>
                <a:ea typeface="MS PGothic" pitchFamily="34" charset="-128"/>
              </a:rPr>
              <a:t>Certificación Profesional ???  </a:t>
            </a:r>
            <a:endParaRPr kumimoji="1" lang="es-ES" sz="2400" b="1" dirty="0">
              <a:solidFill>
                <a:srgbClr val="FFFFFF"/>
              </a:solidFill>
              <a:effectLst>
                <a:outerShdw blurRad="38100" dist="38100" dir="2700000" algn="tl">
                  <a:srgbClr val="C0C0C0"/>
                </a:outerShdw>
              </a:effectLst>
              <a:ea typeface="MS PGothic" pitchFamily="34" charset="-128"/>
            </a:endParaRPr>
          </a:p>
        </p:txBody>
      </p:sp>
      <p:pic>
        <p:nvPicPr>
          <p:cNvPr id="8196" name="Picture 6" descr="profesor de of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7389" y="1541685"/>
            <a:ext cx="2227516" cy="1477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7" descr="Dermatologia-2009051800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4905" y="2133600"/>
            <a:ext cx="17351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8" descr="Pediatria-HGM-029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1775" y="4725988"/>
            <a:ext cx="2160587"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9" descr="urgencias-0811200701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8114" y="34249"/>
            <a:ext cx="1915886" cy="135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AutoShape 10"/>
          <p:cNvSpPr>
            <a:spLocks noChangeArrowheads="1"/>
          </p:cNvSpPr>
          <p:nvPr/>
        </p:nvSpPr>
        <p:spPr bwMode="auto">
          <a:xfrm>
            <a:off x="755652" y="208417"/>
            <a:ext cx="7632700" cy="1223962"/>
          </a:xfrm>
          <a:prstGeom prst="roundRect">
            <a:avLst>
              <a:gd name="adj" fmla="val 16667"/>
            </a:avLst>
          </a:prstGeom>
          <a:solidFill>
            <a:schemeClr val="accent1">
              <a:alpha val="30196"/>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0000" tIns="46800" rIns="90000" bIns="46800" anchor="ctr"/>
          <a:lstStyle>
            <a:lvl1pPr>
              <a:defRPr sz="2400">
                <a:solidFill>
                  <a:schemeClr val="tx1"/>
                </a:solidFill>
                <a:latin typeface="Baskerville Old Face" pitchFamily="18" charset="0"/>
                <a:ea typeface="MS PGothic" pitchFamily="34" charset="-128"/>
              </a:defRPr>
            </a:lvl1pPr>
            <a:lvl2pPr marL="742950" indent="-285750">
              <a:defRPr sz="2400">
                <a:solidFill>
                  <a:schemeClr val="tx1"/>
                </a:solidFill>
                <a:latin typeface="Baskerville Old Face" pitchFamily="18" charset="0"/>
                <a:ea typeface="MS PGothic" pitchFamily="34" charset="-128"/>
              </a:defRPr>
            </a:lvl2pPr>
            <a:lvl3pPr marL="1143000" indent="-228600">
              <a:defRPr sz="2400">
                <a:solidFill>
                  <a:schemeClr val="tx1"/>
                </a:solidFill>
                <a:latin typeface="Baskerville Old Face" pitchFamily="18" charset="0"/>
                <a:ea typeface="MS PGothic" pitchFamily="34" charset="-128"/>
              </a:defRPr>
            </a:lvl3pPr>
            <a:lvl4pPr marL="1600200" indent="-228600">
              <a:defRPr sz="2400">
                <a:solidFill>
                  <a:schemeClr val="tx1"/>
                </a:solidFill>
                <a:latin typeface="Baskerville Old Face" pitchFamily="18" charset="0"/>
                <a:ea typeface="MS PGothic" pitchFamily="34" charset="-128"/>
              </a:defRPr>
            </a:lvl4pPr>
            <a:lvl5pPr marL="2057400" indent="-228600">
              <a:defRPr sz="2400">
                <a:solidFill>
                  <a:schemeClr val="tx1"/>
                </a:solidFill>
                <a:latin typeface="Baskerville Old Face" pitchFamily="18" charset="0"/>
                <a:ea typeface="MS PGothic" pitchFamily="34" charset="-128"/>
              </a:defRPr>
            </a:lvl5pPr>
            <a:lvl6pPr marL="25146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6pPr>
            <a:lvl7pPr marL="29718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7pPr>
            <a:lvl8pPr marL="34290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8pPr>
            <a:lvl9pPr marL="3886200" indent="-228600" algn="r" eaLnBrk="0" fontAlgn="base" hangingPunct="0">
              <a:spcBef>
                <a:spcPct val="0"/>
              </a:spcBef>
              <a:spcAft>
                <a:spcPct val="0"/>
              </a:spcAft>
              <a:defRPr sz="2400">
                <a:solidFill>
                  <a:schemeClr val="tx1"/>
                </a:solidFill>
                <a:latin typeface="Baskerville Old Face" pitchFamily="18" charset="0"/>
                <a:ea typeface="MS PGothic" pitchFamily="34" charset="-128"/>
              </a:defRPr>
            </a:lvl9pPr>
          </a:lstStyle>
          <a:p>
            <a:pPr algn="ctr" defTabSz="914400" eaLnBrk="0" fontAlgn="base" hangingPunct="0">
              <a:spcBef>
                <a:spcPct val="0"/>
              </a:spcBef>
              <a:spcAft>
                <a:spcPct val="0"/>
              </a:spcAft>
            </a:pPr>
            <a:r>
              <a:rPr kumimoji="1" lang="es-ES" altLang="es-MX" sz="4400" b="1" dirty="0" smtClean="0">
                <a:solidFill>
                  <a:srgbClr val="FFFFFF"/>
                </a:solidFill>
              </a:rPr>
              <a:t>Retos para el posgrado</a:t>
            </a:r>
          </a:p>
        </p:txBody>
      </p:sp>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3078" y="3662351"/>
            <a:ext cx="2116137" cy="94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83494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1219200" y="116632"/>
            <a:ext cx="7391400" cy="1066800"/>
          </a:xfrm>
        </p:spPr>
        <p:txBody>
          <a:bodyPr/>
          <a:lstStyle/>
          <a:p>
            <a:pPr>
              <a:lnSpc>
                <a:spcPct val="150000"/>
              </a:lnSpc>
              <a:defRPr/>
            </a:pPr>
            <a:r>
              <a:rPr lang="es-MX" sz="2800" b="1" dirty="0" smtClean="0">
                <a:solidFill>
                  <a:schemeClr val="accent3">
                    <a:lumMod val="60000"/>
                    <a:lumOff val="40000"/>
                  </a:schemeClr>
                </a:solidFill>
                <a:latin typeface="Baskerville Old Face" pitchFamily="18" charset="0"/>
              </a:rPr>
              <a:t>RETOS  PARA EL POSGRADO </a:t>
            </a:r>
            <a:br>
              <a:rPr lang="es-MX" sz="2800" b="1" dirty="0" smtClean="0">
                <a:solidFill>
                  <a:schemeClr val="accent3">
                    <a:lumMod val="60000"/>
                    <a:lumOff val="40000"/>
                  </a:schemeClr>
                </a:solidFill>
                <a:latin typeface="Baskerville Old Face" pitchFamily="18" charset="0"/>
              </a:rPr>
            </a:br>
            <a:r>
              <a:rPr lang="es-MX" sz="2800" b="1" dirty="0" smtClean="0">
                <a:solidFill>
                  <a:schemeClr val="accent3">
                    <a:lumMod val="60000"/>
                    <a:lumOff val="40000"/>
                  </a:schemeClr>
                </a:solidFill>
                <a:latin typeface="Baskerville Old Face" pitchFamily="18" charset="0"/>
              </a:rPr>
              <a:t>SISTEMA DE SALUD</a:t>
            </a:r>
            <a:r>
              <a:rPr lang="es-MX" sz="2800" b="1" dirty="0" smtClean="0">
                <a:solidFill>
                  <a:srgbClr val="000099"/>
                </a:solidFill>
                <a:latin typeface="Baskerville Old Face" pitchFamily="18" charset="0"/>
              </a:rPr>
              <a:t/>
            </a:r>
            <a:br>
              <a:rPr lang="es-MX" sz="2800" b="1" dirty="0" smtClean="0">
                <a:solidFill>
                  <a:srgbClr val="000099"/>
                </a:solidFill>
                <a:latin typeface="Baskerville Old Face" pitchFamily="18" charset="0"/>
              </a:rPr>
            </a:br>
            <a:r>
              <a:rPr lang="es-MX" sz="3200" b="1" dirty="0" smtClean="0">
                <a:solidFill>
                  <a:srgbClr val="000099"/>
                </a:solidFill>
                <a:latin typeface="Baskerville Old Face" pitchFamily="18" charset="0"/>
              </a:rPr>
              <a:t> </a:t>
            </a:r>
            <a:endParaRPr lang="es-ES" sz="3200" b="1" dirty="0" smtClean="0">
              <a:solidFill>
                <a:srgbClr val="000099"/>
              </a:solidFill>
              <a:latin typeface="Baskerville Old Face" pitchFamily="18" charset="0"/>
            </a:endParaRPr>
          </a:p>
        </p:txBody>
      </p:sp>
      <p:sp>
        <p:nvSpPr>
          <p:cNvPr id="6" name="5 Marcador de contenido"/>
          <p:cNvSpPr>
            <a:spLocks noGrp="1"/>
          </p:cNvSpPr>
          <p:nvPr>
            <p:ph idx="1"/>
          </p:nvPr>
        </p:nvSpPr>
        <p:spPr>
          <a:xfrm>
            <a:off x="783771" y="1676400"/>
            <a:ext cx="8186058" cy="4724400"/>
          </a:xfrm>
        </p:spPr>
        <p:txBody>
          <a:bodyPr>
            <a:normAutofit fontScale="92500" lnSpcReduction="20000"/>
          </a:bodyPr>
          <a:lstStyle/>
          <a:p>
            <a:r>
              <a:rPr lang="es-MX" sz="2800" dirty="0" smtClean="0"/>
              <a:t>Actualizar el Sistema de atención Universal en salud.(APS) Obama </a:t>
            </a:r>
            <a:r>
              <a:rPr lang="es-MX" sz="2800" dirty="0" err="1" smtClean="0"/>
              <a:t>Care</a:t>
            </a:r>
            <a:r>
              <a:rPr lang="es-MX" sz="2800" dirty="0" smtClean="0"/>
              <a:t>, Retos del milenio OPS.</a:t>
            </a:r>
          </a:p>
          <a:p>
            <a:pPr>
              <a:buFont typeface="Wingdings" panose="05000000000000000000" pitchFamily="2" charset="2"/>
              <a:buChar char="Ø"/>
            </a:pPr>
            <a:r>
              <a:rPr lang="es-MX" sz="2800" dirty="0" smtClean="0"/>
              <a:t>Priorizar en base a situación de salud nacional las especialidades requeridas.</a:t>
            </a:r>
          </a:p>
          <a:p>
            <a:pPr>
              <a:buFont typeface="Wingdings" panose="05000000000000000000" pitchFamily="2" charset="2"/>
              <a:buChar char="Ø"/>
            </a:pPr>
            <a:r>
              <a:rPr lang="es-MX" sz="2800" dirty="0" smtClean="0"/>
              <a:t>Planeación  estratégica de la distribución de  los recursos humanos en salud.</a:t>
            </a:r>
          </a:p>
          <a:p>
            <a:pPr>
              <a:buFont typeface="Wingdings" panose="05000000000000000000" pitchFamily="2" charset="2"/>
              <a:buChar char="Ø"/>
            </a:pPr>
            <a:r>
              <a:rPr lang="es-MX" sz="2800" dirty="0" smtClean="0"/>
              <a:t>Establecer dinamismo en proyeccion,calidad y capacitación continua de los especialistas a nivel interinstitucional.</a:t>
            </a:r>
          </a:p>
          <a:p>
            <a:pPr>
              <a:buFont typeface="Wingdings" panose="05000000000000000000" pitchFamily="2" charset="2"/>
              <a:buChar char="Ø"/>
            </a:pPr>
            <a:r>
              <a:rPr lang="es-MX" sz="2800" dirty="0" smtClean="0"/>
              <a:t>Disminuir brecha entre formadores/empleadores  </a:t>
            </a:r>
            <a:endParaRPr lang="es-MX" sz="28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6800" y="8393"/>
            <a:ext cx="1669622"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69305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5616" y="1196752"/>
            <a:ext cx="6912768" cy="3208571"/>
          </a:xfrm>
          <a:prstGeom prst="rect">
            <a:avLst/>
          </a:prstGeom>
        </p:spPr>
        <p:txBody>
          <a:bodyPr wrap="square">
            <a:spAutoFit/>
          </a:bodyPr>
          <a:lstStyle/>
          <a:p>
            <a:endParaRPr lang="es-MX" sz="1050" dirty="0">
              <a:solidFill>
                <a:srgbClr val="000000"/>
              </a:solidFill>
              <a:latin typeface="Arial Unicode MS"/>
            </a:endParaRPr>
          </a:p>
          <a:p>
            <a:pPr marR="56050"/>
            <a:r>
              <a:rPr lang="es-MX" sz="3200" dirty="0">
                <a:latin typeface="Arial Unicode MS"/>
              </a:rPr>
              <a:t>MALA PRÁCTICA MÉDICA</a:t>
            </a:r>
            <a:r>
              <a:rPr lang="es-MX" sz="3200" dirty="0" smtClean="0">
                <a:latin typeface="Arial Unicode MS"/>
              </a:rPr>
              <a:t>:</a:t>
            </a:r>
          </a:p>
          <a:p>
            <a:pPr marR="56050"/>
            <a:r>
              <a:rPr lang="es-MX" sz="3200" dirty="0" smtClean="0">
                <a:latin typeface="Arial Unicode MS"/>
              </a:rPr>
              <a:t> </a:t>
            </a:r>
            <a:endParaRPr lang="es-MX" sz="3200" dirty="0">
              <a:latin typeface="Arial Unicode MS"/>
            </a:endParaRPr>
          </a:p>
          <a:p>
            <a:pPr marR="21270" algn="just"/>
            <a:r>
              <a:rPr lang="es-MX" sz="3200" dirty="0">
                <a:latin typeface="Arial"/>
              </a:rPr>
              <a:t>EJERCICIO INADECUADO DE LA PROFESIÓN MEDICA, POR INCOMPETENCIA, IMPERICIA, NEGLIGENCIA O DOLO.</a:t>
            </a:r>
            <a:endParaRPr lang="es-MX" sz="3200" dirty="0"/>
          </a:p>
        </p:txBody>
      </p:sp>
      <p:pic>
        <p:nvPicPr>
          <p:cNvPr id="3" name="Imagen 2"/>
          <p:cNvPicPr>
            <a:picLocks noChangeAspect="1"/>
          </p:cNvPicPr>
          <p:nvPr/>
        </p:nvPicPr>
        <p:blipFill>
          <a:blip r:embed="rId2"/>
          <a:stretch>
            <a:fillRect/>
          </a:stretch>
        </p:blipFill>
        <p:spPr>
          <a:xfrm>
            <a:off x="7956376" y="-27384"/>
            <a:ext cx="1152128" cy="1158385"/>
          </a:xfrm>
          <a:prstGeom prst="rect">
            <a:avLst/>
          </a:prstGeom>
          <a:noFill/>
        </p:spPr>
      </p:pic>
    </p:spTree>
    <p:extLst>
      <p:ext uri="{BB962C8B-B14F-4D97-AF65-F5344CB8AC3E}">
        <p14:creationId xmlns:p14="http://schemas.microsoft.com/office/powerpoint/2010/main" val="101684314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50808" y="274638"/>
            <a:ext cx="8229600" cy="1143000"/>
          </a:xfrm>
        </p:spPr>
        <p:txBody>
          <a:bodyPr/>
          <a:lstStyle/>
          <a:p>
            <a:pPr>
              <a:lnSpc>
                <a:spcPct val="150000"/>
              </a:lnSpc>
              <a:defRPr/>
            </a:pPr>
            <a:r>
              <a:rPr lang="es-MX" sz="3200" b="1" dirty="0" smtClean="0">
                <a:solidFill>
                  <a:schemeClr val="tx1"/>
                </a:solidFill>
                <a:latin typeface="Baskerville Old Face" pitchFamily="18" charset="0"/>
              </a:rPr>
              <a:t>RETOS  PARA EL POSGRADO </a:t>
            </a:r>
            <a:endParaRPr lang="es-ES" sz="3200" b="1" dirty="0" smtClean="0">
              <a:solidFill>
                <a:schemeClr val="tx1"/>
              </a:solidFill>
              <a:latin typeface="Baskerville Old Face" pitchFamily="18" charset="0"/>
            </a:endParaRPr>
          </a:p>
        </p:txBody>
      </p:sp>
      <p:sp>
        <p:nvSpPr>
          <p:cNvPr id="2" name="1 Marcador de texto"/>
          <p:cNvSpPr>
            <a:spLocks noGrp="1"/>
          </p:cNvSpPr>
          <p:nvPr>
            <p:ph type="body" idx="1"/>
          </p:nvPr>
        </p:nvSpPr>
        <p:spPr>
          <a:xfrm>
            <a:off x="457200" y="1244833"/>
            <a:ext cx="4040188" cy="639762"/>
          </a:xfrm>
        </p:spPr>
        <p:txBody>
          <a:bodyPr/>
          <a:lstStyle/>
          <a:p>
            <a:pPr algn="ctr"/>
            <a:r>
              <a:rPr lang="es-MX" dirty="0" smtClean="0"/>
              <a:t>ENARM</a:t>
            </a:r>
            <a:endParaRPr lang="es-MX" dirty="0"/>
          </a:p>
        </p:txBody>
      </p:sp>
      <p:sp>
        <p:nvSpPr>
          <p:cNvPr id="3" name="2 Marcador de contenido"/>
          <p:cNvSpPr>
            <a:spLocks noGrp="1"/>
          </p:cNvSpPr>
          <p:nvPr>
            <p:ph sz="half" idx="2"/>
          </p:nvPr>
        </p:nvSpPr>
        <p:spPr>
          <a:xfrm>
            <a:off x="457199" y="1870080"/>
            <a:ext cx="4187851" cy="4821005"/>
          </a:xfrm>
        </p:spPr>
        <p:txBody>
          <a:bodyPr/>
          <a:lstStyle/>
          <a:p>
            <a:r>
              <a:rPr lang="es-MX" dirty="0" smtClean="0"/>
              <a:t>Valorar nuevas modalidades de Selección (regular,prioridad,voluntad</a:t>
            </a:r>
          </a:p>
          <a:p>
            <a:r>
              <a:rPr lang="es-MX" dirty="0" smtClean="0"/>
              <a:t>Planear la demanda de aspirantes. Trasparencia. </a:t>
            </a:r>
          </a:p>
          <a:p>
            <a:r>
              <a:rPr lang="es-MX" dirty="0" smtClean="0"/>
              <a:t>Evaluar la formación de los egresados especialistas homologar nomenclatura</a:t>
            </a:r>
          </a:p>
          <a:p>
            <a:r>
              <a:rPr lang="es-MX" dirty="0" smtClean="0"/>
              <a:t>Investigación educativa sobre ejercicio</a:t>
            </a:r>
          </a:p>
          <a:p>
            <a:r>
              <a:rPr lang="es-MX" dirty="0" smtClean="0"/>
              <a:t>Facilidad /Doble titulación, valorar duración de EM</a:t>
            </a:r>
            <a:endParaRPr lang="es-MX" dirty="0"/>
          </a:p>
        </p:txBody>
      </p:sp>
      <p:sp>
        <p:nvSpPr>
          <p:cNvPr id="4" name="3 Marcador de texto"/>
          <p:cNvSpPr>
            <a:spLocks noGrp="1"/>
          </p:cNvSpPr>
          <p:nvPr>
            <p:ph type="body" sz="quarter" idx="3"/>
          </p:nvPr>
        </p:nvSpPr>
        <p:spPr>
          <a:xfrm>
            <a:off x="4241978" y="1484784"/>
            <a:ext cx="3298113" cy="576262"/>
          </a:xfrm>
        </p:spPr>
        <p:txBody>
          <a:bodyPr/>
          <a:lstStyle/>
          <a:p>
            <a:pPr algn="ctr"/>
            <a:r>
              <a:rPr lang="es-MX" dirty="0" smtClean="0"/>
              <a:t>NUEVAS ESPECIALIDADES</a:t>
            </a:r>
            <a:endParaRPr lang="es-MX" dirty="0"/>
          </a:p>
        </p:txBody>
      </p:sp>
      <p:sp>
        <p:nvSpPr>
          <p:cNvPr id="5" name="4 Marcador de contenido"/>
          <p:cNvSpPr>
            <a:spLocks noGrp="1"/>
          </p:cNvSpPr>
          <p:nvPr>
            <p:ph sz="quarter" idx="4"/>
          </p:nvPr>
        </p:nvSpPr>
        <p:spPr>
          <a:xfrm>
            <a:off x="4645051" y="2174875"/>
            <a:ext cx="4339292" cy="4516210"/>
          </a:xfrm>
        </p:spPr>
        <p:txBody>
          <a:bodyPr/>
          <a:lstStyle/>
          <a:p>
            <a:r>
              <a:rPr lang="es-MX" dirty="0" smtClean="0"/>
              <a:t>Medicina Predictiva (ingeniería genética,epigenetica)</a:t>
            </a:r>
          </a:p>
          <a:p>
            <a:r>
              <a:rPr lang="es-MX" dirty="0" smtClean="0"/>
              <a:t>Medicina Molecular, (farmacogenomica)</a:t>
            </a:r>
          </a:p>
          <a:p>
            <a:r>
              <a:rPr lang="es-MX" dirty="0" smtClean="0"/>
              <a:t>Medicina regenerativa (terapia celular)</a:t>
            </a:r>
          </a:p>
          <a:p>
            <a:r>
              <a:rPr lang="es-MX" dirty="0" smtClean="0"/>
              <a:t>Medicina de Remplazo (robótica, microchips, trasplantes)</a:t>
            </a:r>
          </a:p>
          <a:p>
            <a:r>
              <a:rPr lang="es-MX" dirty="0" smtClean="0"/>
              <a:t>Nanotecnología</a:t>
            </a:r>
          </a:p>
          <a:p>
            <a:pPr marL="0" indent="0">
              <a:buNone/>
            </a:pPr>
            <a:r>
              <a:rPr lang="es-MX" dirty="0" smtClean="0"/>
              <a:t> </a:t>
            </a:r>
          </a:p>
          <a:p>
            <a:endParaRPr lang="es-MX" dirty="0" smtClean="0"/>
          </a:p>
          <a:p>
            <a:endParaRPr lang="es-MX"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8457" y="8393"/>
            <a:ext cx="201796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mouseear20ca132dcv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8022" y="5863770"/>
            <a:ext cx="1181942" cy="994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allopoies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5547828"/>
            <a:ext cx="1008984" cy="131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img_wp_too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5415921"/>
            <a:ext cx="1066561" cy="144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97419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50808" y="274638"/>
            <a:ext cx="8229600" cy="1143000"/>
          </a:xfrm>
        </p:spPr>
        <p:txBody>
          <a:bodyPr/>
          <a:lstStyle/>
          <a:p>
            <a:pPr>
              <a:lnSpc>
                <a:spcPct val="150000"/>
              </a:lnSpc>
              <a:defRPr/>
            </a:pPr>
            <a:r>
              <a:rPr lang="es-MX" sz="3200" b="1" dirty="0" smtClean="0">
                <a:solidFill>
                  <a:srgbClr val="FFFFFF"/>
                </a:solidFill>
                <a:latin typeface="Baskerville Old Face" pitchFamily="18" charset="0"/>
              </a:rPr>
              <a:t>RETOS  PARA EL POSGRADO </a:t>
            </a:r>
            <a:endParaRPr lang="es-ES" sz="3200" b="1" dirty="0" smtClean="0">
              <a:solidFill>
                <a:srgbClr val="FFFFFF"/>
              </a:solidFill>
              <a:latin typeface="Baskerville Old Face" pitchFamily="18" charset="0"/>
            </a:endParaRPr>
          </a:p>
        </p:txBody>
      </p:sp>
      <p:sp>
        <p:nvSpPr>
          <p:cNvPr id="2" name="1 Marcador de texto"/>
          <p:cNvSpPr>
            <a:spLocks noGrp="1"/>
          </p:cNvSpPr>
          <p:nvPr>
            <p:ph type="body" idx="1"/>
          </p:nvPr>
        </p:nvSpPr>
        <p:spPr>
          <a:xfrm>
            <a:off x="827701" y="1268760"/>
            <a:ext cx="3298112" cy="576262"/>
          </a:xfrm>
        </p:spPr>
        <p:txBody>
          <a:bodyPr/>
          <a:lstStyle/>
          <a:p>
            <a:pPr algn="ctr"/>
            <a:r>
              <a:rPr lang="es-MX" dirty="0" smtClean="0"/>
              <a:t>RESIDENTE-ALUMNO</a:t>
            </a:r>
            <a:endParaRPr lang="es-MX" dirty="0"/>
          </a:p>
        </p:txBody>
      </p:sp>
      <p:sp>
        <p:nvSpPr>
          <p:cNvPr id="3" name="2 Marcador de contenido"/>
          <p:cNvSpPr>
            <a:spLocks noGrp="1"/>
          </p:cNvSpPr>
          <p:nvPr>
            <p:ph sz="half" idx="2"/>
          </p:nvPr>
        </p:nvSpPr>
        <p:spPr>
          <a:xfrm>
            <a:off x="827702" y="1916832"/>
            <a:ext cx="3298113" cy="3741738"/>
          </a:xfrm>
        </p:spPr>
        <p:txBody>
          <a:bodyPr/>
          <a:lstStyle/>
          <a:p>
            <a:r>
              <a:rPr lang="es-MX" dirty="0" smtClean="0"/>
              <a:t>Ampliación de la oferta, en posgrados, de asistencia, docencia e investigación.</a:t>
            </a:r>
          </a:p>
          <a:p>
            <a:r>
              <a:rPr lang="es-MX" dirty="0" smtClean="0"/>
              <a:t>Orientación vocacional</a:t>
            </a:r>
          </a:p>
          <a:p>
            <a:r>
              <a:rPr lang="es-MX" dirty="0" smtClean="0"/>
              <a:t>Mercado laboral </a:t>
            </a:r>
          </a:p>
          <a:p>
            <a:r>
              <a:rPr lang="es-MX" dirty="0" smtClean="0"/>
              <a:t>Disminuir desgaste Físico y mental </a:t>
            </a:r>
          </a:p>
          <a:p>
            <a:r>
              <a:rPr lang="es-MX" dirty="0" smtClean="0"/>
              <a:t>Incentivar su certificación</a:t>
            </a:r>
          </a:p>
          <a:p>
            <a:endParaRPr lang="es-MX" dirty="0" smtClean="0"/>
          </a:p>
          <a:p>
            <a:endParaRPr lang="es-MX" dirty="0" smtClean="0"/>
          </a:p>
          <a:p>
            <a:endParaRPr lang="es-MX" dirty="0"/>
          </a:p>
        </p:txBody>
      </p:sp>
      <p:sp>
        <p:nvSpPr>
          <p:cNvPr id="4" name="3 Marcador de texto"/>
          <p:cNvSpPr>
            <a:spLocks noGrp="1"/>
          </p:cNvSpPr>
          <p:nvPr>
            <p:ph type="body" sz="quarter" idx="3"/>
          </p:nvPr>
        </p:nvSpPr>
        <p:spPr>
          <a:xfrm>
            <a:off x="4241978" y="1268760"/>
            <a:ext cx="3298113" cy="576262"/>
          </a:xfrm>
        </p:spPr>
        <p:txBody>
          <a:bodyPr/>
          <a:lstStyle/>
          <a:p>
            <a:pPr algn="ctr"/>
            <a:r>
              <a:rPr lang="es-MX" dirty="0" smtClean="0"/>
              <a:t>PROFESOR</a:t>
            </a:r>
            <a:endParaRPr lang="es-MX" dirty="0"/>
          </a:p>
        </p:txBody>
      </p:sp>
      <p:sp>
        <p:nvSpPr>
          <p:cNvPr id="5" name="4 Marcador de contenido"/>
          <p:cNvSpPr>
            <a:spLocks noGrp="1"/>
          </p:cNvSpPr>
          <p:nvPr>
            <p:ph sz="quarter" idx="4"/>
          </p:nvPr>
        </p:nvSpPr>
        <p:spPr>
          <a:xfrm>
            <a:off x="4645051" y="1844824"/>
            <a:ext cx="4041775" cy="3838547"/>
          </a:xfrm>
        </p:spPr>
        <p:txBody>
          <a:bodyPr/>
          <a:lstStyle/>
          <a:p>
            <a:r>
              <a:rPr lang="es-MX" dirty="0" smtClean="0"/>
              <a:t>Formación y carrera docente en especialidades medicas como en las maestrías y doctorados.</a:t>
            </a:r>
          </a:p>
          <a:p>
            <a:r>
              <a:rPr lang="es-MX" dirty="0" smtClean="0"/>
              <a:t>Filosofía de Actualidades Pedagógicas y metodológicas de aprendizaje</a:t>
            </a:r>
          </a:p>
          <a:p>
            <a:r>
              <a:rPr lang="es-MX" dirty="0" smtClean="0"/>
              <a:t>Fomentar la investigación basico-clinica  </a:t>
            </a:r>
            <a:endParaRPr lang="es-MX" dirty="0"/>
          </a:p>
        </p:txBody>
      </p:sp>
      <p:pic>
        <p:nvPicPr>
          <p:cNvPr id="18435" name="Picture 3" descr="residen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7065" y="1"/>
            <a:ext cx="1946935"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33" y="5878287"/>
            <a:ext cx="1634086" cy="96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08185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AutoShape 3"/>
          <p:cNvSpPr>
            <a:spLocks noChangeArrowheads="1"/>
          </p:cNvSpPr>
          <p:nvPr/>
        </p:nvSpPr>
        <p:spPr bwMode="auto">
          <a:xfrm>
            <a:off x="1875204" y="216026"/>
            <a:ext cx="5576476" cy="988470"/>
          </a:xfrm>
          <a:prstGeom prst="plaque">
            <a:avLst>
              <a:gd name="adj" fmla="val 16667"/>
            </a:avLst>
          </a:prstGeom>
          <a:noFill/>
          <a:ln>
            <a:noFill/>
            <a:headEnd/>
            <a:tailEnd/>
          </a:ln>
        </p:spPr>
        <p:style>
          <a:lnRef idx="2">
            <a:schemeClr val="accent3"/>
          </a:lnRef>
          <a:fillRef idx="1">
            <a:schemeClr val="lt1"/>
          </a:fillRef>
          <a:effectRef idx="0">
            <a:schemeClr val="accent3"/>
          </a:effectRef>
          <a:fontRef idx="minor">
            <a:schemeClr val="dk1"/>
          </a:fontRef>
        </p:style>
        <p:txBody>
          <a:bodyPr wrap="square" lIns="0" tIns="10800" rIns="0" bIns="10800">
            <a:spAutoFit/>
            <a:flatTx/>
          </a:bodyPr>
          <a:lstStyle/>
          <a:p>
            <a:pPr algn="ctr" defTabSz="457200">
              <a:buClr>
                <a:srgbClr val="0099CC"/>
              </a:buClr>
            </a:pPr>
            <a:r>
              <a:rPr lang="es-ES" sz="2400" dirty="0">
                <a:solidFill>
                  <a:prstClr val="white"/>
                </a:solidFill>
              </a:rPr>
              <a:t>CONCLUSIONES GENERALES ACCIONES</a:t>
            </a:r>
          </a:p>
        </p:txBody>
      </p:sp>
      <p:pic>
        <p:nvPicPr>
          <p:cNvPr id="104451" name="Picture 4" descr="j01827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41" y="1345658"/>
            <a:ext cx="3887788" cy="3168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graphicFrame>
        <p:nvGraphicFramePr>
          <p:cNvPr id="43035" name="Group 27"/>
          <p:cNvGraphicFramePr>
            <a:graphicFrameLocks noGrp="1"/>
          </p:cNvGraphicFramePr>
          <p:nvPr>
            <p:extLst>
              <p:ext uri="{D42A27DB-BD31-4B8C-83A1-F6EECF244321}">
                <p14:modId xmlns:p14="http://schemas.microsoft.com/office/powerpoint/2010/main" val="3538242257"/>
              </p:ext>
            </p:extLst>
          </p:nvPr>
        </p:nvGraphicFramePr>
        <p:xfrm>
          <a:off x="5576910" y="1554480"/>
          <a:ext cx="3243263" cy="5266945"/>
        </p:xfrm>
        <a:graphic>
          <a:graphicData uri="http://schemas.openxmlformats.org/drawingml/2006/table">
            <a:tbl>
              <a:tblPr/>
              <a:tblGrid>
                <a:gridCol w="3243263"/>
              </a:tblGrid>
              <a:tr h="484854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Char char="n"/>
                        <a:tabLst/>
                      </a:pPr>
                      <a:r>
                        <a:rPr kumimoji="0" lang="es-MX" sz="1600" b="0" i="0" u="none" strike="noStrike" cap="none" normalizeH="0" baseline="0" dirty="0" smtClean="0">
                          <a:ln>
                            <a:noFill/>
                          </a:ln>
                          <a:solidFill>
                            <a:schemeClr val="tx1"/>
                          </a:solidFill>
                          <a:effectLst/>
                          <a:latin typeface="Calibri" panose="020F0502020204030204" pitchFamily="34" charset="0"/>
                          <a:ea typeface="ＭＳ Ｐゴシック" charset="0"/>
                          <a:cs typeface="Arial" charset="0"/>
                        </a:rPr>
                        <a:t> </a:t>
                      </a:r>
                      <a:r>
                        <a:rPr kumimoji="0" lang="es-MX" sz="1800" b="0" i="0" u="none" strike="noStrike" cap="none" normalizeH="0" baseline="0" dirty="0" smtClean="0">
                          <a:ln>
                            <a:noFill/>
                          </a:ln>
                          <a:solidFill>
                            <a:schemeClr val="tx1"/>
                          </a:solidFill>
                          <a:effectLst/>
                          <a:latin typeface="Calibri" panose="020F0502020204030204" pitchFamily="34" charset="0"/>
                          <a:ea typeface="ＭＳ Ｐゴシック" charset="0"/>
                          <a:cs typeface="Arial" charset="0"/>
                        </a:rPr>
                        <a:t>La </a:t>
                      </a:r>
                      <a:r>
                        <a:rPr kumimoji="0" lang="es-MX" sz="1800" b="0" i="0" u="none" strike="noStrike" cap="none" normalizeH="0" baseline="0" dirty="0">
                          <a:ln>
                            <a:noFill/>
                          </a:ln>
                          <a:solidFill>
                            <a:schemeClr val="tx1"/>
                          </a:solidFill>
                          <a:effectLst/>
                          <a:latin typeface="Calibri" panose="020F0502020204030204" pitchFamily="34" charset="0"/>
                          <a:ea typeface="ＭＳ Ｐゴシック" charset="0"/>
                          <a:cs typeface="Arial" charset="0"/>
                        </a:rPr>
                        <a:t>educación  medica se encuentra en fase de dinamismo curricular.</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Char char="n"/>
                        <a:tabLst/>
                      </a:pPr>
                      <a:r>
                        <a:rPr kumimoji="0" lang="es-MX" sz="1800" b="0" i="0" u="none" strike="noStrike" cap="none" normalizeH="0" baseline="0" dirty="0" smtClean="0">
                          <a:ln>
                            <a:noFill/>
                          </a:ln>
                          <a:solidFill>
                            <a:schemeClr val="tx1"/>
                          </a:solidFill>
                          <a:effectLst/>
                          <a:latin typeface="Calibri" panose="020F0502020204030204" pitchFamily="34" charset="0"/>
                          <a:ea typeface="ＭＳ Ｐゴシック" charset="0"/>
                          <a:cs typeface="Arial" charset="0"/>
                        </a:rPr>
                        <a:t> Los </a:t>
                      </a:r>
                      <a:r>
                        <a:rPr kumimoji="0" lang="es-MX" sz="1800" b="0" i="0" u="none" strike="noStrike" cap="none" normalizeH="0" baseline="0" dirty="0">
                          <a:ln>
                            <a:noFill/>
                          </a:ln>
                          <a:solidFill>
                            <a:schemeClr val="tx1"/>
                          </a:solidFill>
                          <a:effectLst/>
                          <a:latin typeface="Calibri" panose="020F0502020204030204" pitchFamily="34" charset="0"/>
                          <a:ea typeface="ＭＳ Ｐゴシック" charset="0"/>
                          <a:cs typeface="Arial" charset="0"/>
                        </a:rPr>
                        <a:t>modelos por competencias profesionales integrales son ahora un compromiso internacional.</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Char char="n"/>
                        <a:tabLst/>
                      </a:pPr>
                      <a:r>
                        <a:rPr kumimoji="0" lang="es-MX" sz="1800" b="0" i="0" u="none" strike="noStrike" cap="none" normalizeH="0" baseline="0" dirty="0" smtClean="0">
                          <a:ln>
                            <a:noFill/>
                          </a:ln>
                          <a:solidFill>
                            <a:schemeClr val="tx1"/>
                          </a:solidFill>
                          <a:effectLst/>
                          <a:latin typeface="Calibri" panose="020F0502020204030204" pitchFamily="34" charset="0"/>
                          <a:ea typeface="ＭＳ Ｐゴシック" charset="0"/>
                          <a:cs typeface="Arial" charset="0"/>
                        </a:rPr>
                        <a:t> Debemos </a:t>
                      </a:r>
                      <a:r>
                        <a:rPr kumimoji="0" lang="es-MX" sz="1800" b="0" i="0" u="none" strike="noStrike" cap="none" normalizeH="0" baseline="0" dirty="0">
                          <a:ln>
                            <a:noFill/>
                          </a:ln>
                          <a:solidFill>
                            <a:schemeClr val="tx1"/>
                          </a:solidFill>
                          <a:effectLst/>
                          <a:latin typeface="Calibri" panose="020F0502020204030204" pitchFamily="34" charset="0"/>
                          <a:ea typeface="ＭＳ Ｐゴシック" charset="0"/>
                          <a:cs typeface="Arial" charset="0"/>
                        </a:rPr>
                        <a:t>contar con Capacitación docente acorde a las necesidades</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Char char="n"/>
                        <a:tabLst/>
                      </a:pPr>
                      <a:r>
                        <a:rPr kumimoji="0" lang="es-MX" sz="1800" b="0" i="0" u="none" strike="noStrike" cap="none" normalizeH="0" baseline="0" dirty="0" smtClean="0">
                          <a:ln>
                            <a:noFill/>
                          </a:ln>
                          <a:solidFill>
                            <a:schemeClr val="tx1"/>
                          </a:solidFill>
                          <a:effectLst/>
                          <a:latin typeface="Calibri" panose="020F0502020204030204" pitchFamily="34" charset="0"/>
                          <a:ea typeface="ＭＳ Ｐゴシック" charset="0"/>
                          <a:cs typeface="Arial" charset="0"/>
                        </a:rPr>
                        <a:t> Articulación </a:t>
                      </a:r>
                      <a:r>
                        <a:rPr kumimoji="0" lang="es-MX" sz="1800" b="0" i="0" u="none" strike="noStrike" cap="none" normalizeH="0" baseline="0" dirty="0">
                          <a:ln>
                            <a:noFill/>
                          </a:ln>
                          <a:solidFill>
                            <a:schemeClr val="tx1"/>
                          </a:solidFill>
                          <a:effectLst/>
                          <a:latin typeface="Calibri" panose="020F0502020204030204" pitchFamily="34" charset="0"/>
                          <a:ea typeface="ＭＳ Ｐゴシック" charset="0"/>
                          <a:cs typeface="Arial" charset="0"/>
                        </a:rPr>
                        <a:t>de esfuerzos para no duplicar tareas, sino producir sinergias que favorezcan  la salud de los mexicanos.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Char char="n"/>
                        <a:tabLst/>
                      </a:pPr>
                      <a:r>
                        <a:rPr kumimoji="0" lang="es-MX" sz="1800" b="0" i="0" u="none" strike="noStrike" cap="none" normalizeH="0" baseline="0" dirty="0" smtClean="0">
                          <a:ln>
                            <a:noFill/>
                          </a:ln>
                          <a:solidFill>
                            <a:schemeClr val="tx1"/>
                          </a:solidFill>
                          <a:effectLst/>
                          <a:latin typeface="Calibri" panose="020F0502020204030204" pitchFamily="34" charset="0"/>
                          <a:ea typeface="ＭＳ Ｐゴシック" charset="0"/>
                          <a:cs typeface="Arial" charset="0"/>
                        </a:rPr>
                        <a:t> Apertura </a:t>
                      </a:r>
                      <a:r>
                        <a:rPr kumimoji="0" lang="es-MX" sz="1800" b="0" i="0" u="none" strike="noStrike" cap="none" normalizeH="0" baseline="0" dirty="0">
                          <a:ln>
                            <a:noFill/>
                          </a:ln>
                          <a:solidFill>
                            <a:schemeClr val="tx1"/>
                          </a:solidFill>
                          <a:effectLst/>
                          <a:latin typeface="Calibri" panose="020F0502020204030204" pitchFamily="34" charset="0"/>
                          <a:ea typeface="ＭＳ Ｐゴシック" charset="0"/>
                          <a:cs typeface="Arial" charset="0"/>
                        </a:rPr>
                        <a:t>nacional e interinstitucional para compartir experiencias.</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Char char="n"/>
                        <a:tabLst/>
                      </a:pPr>
                      <a:endParaRPr kumimoji="0" lang="es-ES" sz="1600" b="0" i="0" u="none" strike="noStrike" cap="none" normalizeH="0" baseline="0" dirty="0">
                        <a:ln>
                          <a:noFill/>
                        </a:ln>
                        <a:solidFill>
                          <a:schemeClr val="tx1"/>
                        </a:solidFill>
                        <a:effectLst/>
                        <a:latin typeface="Calibri" panose="020F0502020204030204" pitchFamily="34" charset="0"/>
                        <a:ea typeface="ＭＳ Ｐゴシック" charset="0"/>
                        <a:cs typeface="Arial" charset="0"/>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r>
            </a:tbl>
          </a:graphicData>
        </a:graphic>
      </p:graphicFrame>
      <p:pic>
        <p:nvPicPr>
          <p:cNvPr id="104460" name="Picture 68" descr="Back%20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276" y="4796632"/>
            <a:ext cx="2308940" cy="1531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04459" name="Picture 1" descr="C:\Documents and Settings\MEDICINA\Mis documentos\Mis imágenes\Imagenes Medicina\estudiantes I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2" y="4796632"/>
            <a:ext cx="2303537" cy="1531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1678" y="395900"/>
            <a:ext cx="1187670" cy="808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368" y="196284"/>
            <a:ext cx="774510" cy="1058823"/>
          </a:xfrm>
          <a:prstGeom prst="rect">
            <a:avLst/>
          </a:prstGeom>
        </p:spPr>
      </p:pic>
    </p:spTree>
    <p:extLst>
      <p:ext uri="{BB962C8B-B14F-4D97-AF65-F5344CB8AC3E}">
        <p14:creationId xmlns:p14="http://schemas.microsoft.com/office/powerpoint/2010/main" val="11490654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0" y="1"/>
            <a:ext cx="9144000" cy="6858000"/>
          </a:xfrm>
          <a:prstGeom prst="rect">
            <a:avLst/>
          </a:prstGeom>
          <a:noFill/>
          <a:ln w="9525">
            <a:noFill/>
            <a:miter lim="800000"/>
            <a:headEnd/>
            <a:tailEnd/>
          </a:ln>
          <a:effectLst/>
        </p:spPr>
      </p:pic>
      <p:pic>
        <p:nvPicPr>
          <p:cNvPr id="6146" name="Picture 2"/>
          <p:cNvPicPr>
            <a:picLocks noChangeAspect="1" noChangeArrowheads="1"/>
          </p:cNvPicPr>
          <p:nvPr/>
        </p:nvPicPr>
        <p:blipFill>
          <a:blip r:embed="rId4"/>
          <a:srcRect/>
          <a:stretch>
            <a:fillRect/>
          </a:stretch>
        </p:blipFill>
        <p:spPr bwMode="auto">
          <a:xfrm>
            <a:off x="0" y="17307"/>
            <a:ext cx="9144000" cy="6840694"/>
          </a:xfrm>
          <a:prstGeom prst="rect">
            <a:avLst/>
          </a:prstGeom>
          <a:ln>
            <a:noFill/>
          </a:ln>
          <a:effectLst>
            <a:outerShdw blurRad="292100" dist="139700" dir="2700000" algn="tl" rotWithShape="0">
              <a:srgbClr val="333333">
                <a:alpha val="65000"/>
              </a:srgbClr>
            </a:outerShdw>
          </a:effectLst>
        </p:spPr>
      </p:pic>
      <p:sp>
        <p:nvSpPr>
          <p:cNvPr id="2" name="Rectángulo 1"/>
          <p:cNvSpPr/>
          <p:nvPr/>
        </p:nvSpPr>
        <p:spPr>
          <a:xfrm>
            <a:off x="5868144" y="17306"/>
            <a:ext cx="2797561" cy="92333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lIns="91440" tIns="45720" rIns="91440" bIns="45720">
            <a:spAutoFit/>
          </a:bodyPr>
          <a:lstStyle/>
          <a:p>
            <a:pPr algn="ctr" defTabSz="457200"/>
            <a:r>
              <a:rPr lang="es-ES_tradnl" sz="5400" dirty="0">
                <a:ln w="18415" cmpd="sng">
                  <a:solidFill>
                    <a:srgbClr val="FFFFFF"/>
                  </a:solidFill>
                  <a:prstDash val="solid"/>
                </a:ln>
                <a:solidFill>
                  <a:srgbClr val="FFFFFF"/>
                </a:solidFill>
                <a:effectLst>
                  <a:outerShdw blurRad="63500" dir="3600000" algn="tl" rotWithShape="0">
                    <a:srgbClr val="000000">
                      <a:alpha val="70000"/>
                    </a:srgbClr>
                  </a:outerShdw>
                </a:effectLst>
              </a:rPr>
              <a:t>Gracias</a:t>
            </a:r>
          </a:p>
        </p:txBody>
      </p:sp>
    </p:spTree>
    <p:extLst>
      <p:ext uri="{BB962C8B-B14F-4D97-AF65-F5344CB8AC3E}">
        <p14:creationId xmlns:p14="http://schemas.microsoft.com/office/powerpoint/2010/main" val="34379119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179391" y="188913"/>
          <a:ext cx="8713787" cy="6335712"/>
        </p:xfrm>
        <a:graphic>
          <a:graphicData uri="http://schemas.openxmlformats.org/presentationml/2006/ole">
            <mc:AlternateContent xmlns:mc="http://schemas.openxmlformats.org/markup-compatibility/2006">
              <mc:Choice xmlns:v="urn:schemas-microsoft-com:vml" Requires="v">
                <p:oleObj spid="_x0000_s1068" name="Bitmap Image" r:id="rId3" imgW="6800000" imgH="5133333" progId="PBrush">
                  <p:embed/>
                </p:oleObj>
              </mc:Choice>
              <mc:Fallback>
                <p:oleObj name="Bitmap Image" r:id="rId3" imgW="6800000" imgH="5133333"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91" y="188913"/>
                        <a:ext cx="8713787" cy="633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2 Marcador de contenido"/>
          <p:cNvSpPr>
            <a:spLocks noGrp="1"/>
          </p:cNvSpPr>
          <p:nvPr>
            <p:ph/>
          </p:nvPr>
        </p:nvSpPr>
        <p:spPr>
          <a:xfrm>
            <a:off x="785813" y="863600"/>
            <a:ext cx="8229600" cy="5851525"/>
          </a:xfrm>
        </p:spPr>
        <p:txBody>
          <a:bodyPr rtlCol="0">
            <a:normAutofit fontScale="92500"/>
          </a:bodyPr>
          <a:lstStyle/>
          <a:p>
            <a:pPr algn="ctr" eaLnBrk="1" fontAlgn="auto" hangingPunct="1">
              <a:spcAft>
                <a:spcPts val="0"/>
              </a:spcAft>
              <a:buFontTx/>
              <a:buNone/>
              <a:defRPr/>
            </a:pPr>
            <a:r>
              <a:rPr lang="es-ES" i="1" dirty="0" smtClean="0"/>
              <a:t>“Ser humanista no significa ser hombre bondadoso, aunque el médico deba serlo; ni ser ilustrado, aunque lo necesita; ni cultivar las letras y la historia y el arte, aunque sea útil. Significa, antes que nada, haber adquirido una cultura muy honda que le afine la sensibilidad, para ver al hombre con simpatía; haber depurado el juicio para tratar de comprenderlo en sus virtudes y miserias; haber elevado la razón de vida para estar presto a servirlo y ayudarlo en su mejoramiento”</a:t>
            </a:r>
          </a:p>
          <a:p>
            <a:pPr eaLnBrk="1" fontAlgn="auto" hangingPunct="1">
              <a:spcAft>
                <a:spcPts val="0"/>
              </a:spcAft>
              <a:buFontTx/>
              <a:buNone/>
              <a:defRPr/>
            </a:pPr>
            <a:r>
              <a:rPr lang="es-ES" dirty="0" smtClean="0"/>
              <a:t>                                    </a:t>
            </a:r>
            <a:r>
              <a:rPr lang="es-ES" dirty="0" smtClean="0">
                <a:solidFill>
                  <a:srgbClr val="FFFF00"/>
                </a:solidFill>
              </a:rPr>
              <a:t>Dr. I</a:t>
            </a:r>
            <a:r>
              <a:rPr lang="es-ES" sz="2800" dirty="0" smtClean="0">
                <a:solidFill>
                  <a:srgbClr val="FFFF00"/>
                </a:solidFill>
              </a:rPr>
              <a:t>gnacio Chávez.</a:t>
            </a:r>
          </a:p>
          <a:p>
            <a:pPr eaLnBrk="1" fontAlgn="auto" hangingPunct="1">
              <a:spcAft>
                <a:spcPts val="0"/>
              </a:spcAft>
              <a:buFont typeface="Arial" pitchFamily="34" charset="0"/>
              <a:buChar char="•"/>
              <a:defRPr/>
            </a:pPr>
            <a:endParaRPr lang="es-MX" dirty="0"/>
          </a:p>
        </p:txBody>
      </p:sp>
    </p:spTree>
    <p:extLst>
      <p:ext uri="{BB962C8B-B14F-4D97-AF65-F5344CB8AC3E}">
        <p14:creationId xmlns:p14="http://schemas.microsoft.com/office/powerpoint/2010/main" val="16605082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828008381"/>
              </p:ext>
            </p:extLst>
          </p:nvPr>
        </p:nvGraphicFramePr>
        <p:xfrm>
          <a:off x="304800" y="190500"/>
          <a:ext cx="8140700" cy="57766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a:xfrm>
            <a:off x="2987824" y="2247900"/>
            <a:ext cx="3024336" cy="1951046"/>
          </a:xfrm>
        </p:spPr>
        <p:txBody>
          <a:bodyPr>
            <a:normAutofit/>
          </a:bodyPr>
          <a:lstStyle/>
          <a:p>
            <a:pPr algn="ctr"/>
            <a:r>
              <a:rPr lang="es-MX" sz="2400" dirty="0" smtClean="0">
                <a:solidFill>
                  <a:schemeClr val="tx1"/>
                </a:solidFill>
                <a:latin typeface="Calibri" panose="020F0502020204030204" pitchFamily="34" charset="0"/>
              </a:rPr>
              <a:t>PRACTICA MEDICA</a:t>
            </a:r>
            <a:br>
              <a:rPr lang="es-MX" sz="2400" dirty="0" smtClean="0">
                <a:solidFill>
                  <a:schemeClr val="tx1"/>
                </a:solidFill>
                <a:latin typeface="Calibri" panose="020F0502020204030204" pitchFamily="34" charset="0"/>
              </a:rPr>
            </a:br>
            <a:r>
              <a:rPr lang="es-MX" sz="2400" dirty="0" smtClean="0">
                <a:solidFill>
                  <a:schemeClr val="tx1"/>
                </a:solidFill>
                <a:latin typeface="Calibri" panose="020F0502020204030204" pitchFamily="34" charset="0"/>
              </a:rPr>
              <a:t>SEGURA</a:t>
            </a:r>
            <a:br>
              <a:rPr lang="es-MX" sz="2400" dirty="0" smtClean="0">
                <a:solidFill>
                  <a:schemeClr val="tx1"/>
                </a:solidFill>
                <a:latin typeface="Calibri" panose="020F0502020204030204" pitchFamily="34" charset="0"/>
              </a:rPr>
            </a:br>
            <a:r>
              <a:rPr lang="es-MX" sz="2400" dirty="0" smtClean="0">
                <a:solidFill>
                  <a:schemeClr val="tx1"/>
                </a:solidFill>
                <a:latin typeface="Calibri" panose="020F0502020204030204" pitchFamily="34" charset="0"/>
              </a:rPr>
              <a:t>“CALIDAD Y CALIDEZ”</a:t>
            </a:r>
            <a:r>
              <a:rPr lang="es-MX" sz="2000" dirty="0" smtClean="0">
                <a:solidFill>
                  <a:schemeClr val="tx1">
                    <a:lumMod val="95000"/>
                  </a:schemeClr>
                </a:solidFill>
                <a:latin typeface="Calibri" panose="020F0502020204030204" pitchFamily="34" charset="0"/>
              </a:rPr>
              <a:t> </a:t>
            </a:r>
            <a:endParaRPr lang="es-MX" sz="2000" dirty="0">
              <a:solidFill>
                <a:schemeClr val="tx1">
                  <a:lumMod val="95000"/>
                </a:schemeClr>
              </a:solidFill>
              <a:latin typeface="Calibri" panose="020F0502020204030204" pitchFamily="34" charset="0"/>
            </a:endParaRPr>
          </a:p>
        </p:txBody>
      </p:sp>
      <p:pic>
        <p:nvPicPr>
          <p:cNvPr id="6" name="Imagen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7" y="190680"/>
            <a:ext cx="808217" cy="1104904"/>
          </a:xfrm>
          <a:prstGeom prst="rect">
            <a:avLst/>
          </a:prstGeom>
        </p:spPr>
      </p:pic>
    </p:spTree>
    <p:extLst>
      <p:ext uri="{BB962C8B-B14F-4D97-AF65-F5344CB8AC3E}">
        <p14:creationId xmlns:p14="http://schemas.microsoft.com/office/powerpoint/2010/main" val="306110292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3 Diagrama"/>
          <p:cNvGraphicFramePr/>
          <p:nvPr>
            <p:extLst>
              <p:ext uri="{D42A27DB-BD31-4B8C-83A1-F6EECF244321}">
                <p14:modId xmlns:p14="http://schemas.microsoft.com/office/powerpoint/2010/main" val="4167999963"/>
              </p:ext>
            </p:extLst>
          </p:nvPr>
        </p:nvGraphicFramePr>
        <p:xfrm>
          <a:off x="539552" y="908720"/>
          <a:ext cx="769004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ítulo 5"/>
          <p:cNvSpPr>
            <a:spLocks noGrp="1"/>
          </p:cNvSpPr>
          <p:nvPr>
            <p:ph type="title"/>
          </p:nvPr>
        </p:nvSpPr>
        <p:spPr>
          <a:xfrm>
            <a:off x="3365498" y="2852936"/>
            <a:ext cx="2463800" cy="1567137"/>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r>
              <a:rPr lang="es-MX" sz="2400" b="1" cap="none" dirty="0">
                <a:ln w="50800"/>
                <a:solidFill>
                  <a:srgbClr val="FFFFFF"/>
                </a:solidFill>
                <a:latin typeface="Calibri" panose="020F0502020204030204" pitchFamily="34" charset="0"/>
              </a:rPr>
              <a:t>Marco referencial </a:t>
            </a:r>
            <a:br>
              <a:rPr lang="es-MX" sz="2400" b="1" cap="none" dirty="0">
                <a:ln w="50800"/>
                <a:solidFill>
                  <a:srgbClr val="FFFFFF"/>
                </a:solidFill>
                <a:latin typeface="Calibri" panose="020F0502020204030204" pitchFamily="34" charset="0"/>
              </a:rPr>
            </a:br>
            <a:r>
              <a:rPr lang="es-MX" sz="2400" b="1" cap="none" dirty="0">
                <a:ln w="50800"/>
                <a:solidFill>
                  <a:srgbClr val="FFFFFF"/>
                </a:solidFill>
                <a:latin typeface="Calibri" panose="020F0502020204030204" pitchFamily="34" charset="0"/>
              </a:rPr>
              <a:t>factores de </a:t>
            </a:r>
            <a:r>
              <a:rPr lang="es-MX" sz="2400" b="1" cap="none" dirty="0">
                <a:ln w="50800"/>
                <a:solidFill>
                  <a:schemeClr val="bg1">
                    <a:shade val="50000"/>
                  </a:schemeClr>
                </a:solidFill>
                <a:latin typeface="Calibri" panose="020F0502020204030204" pitchFamily="34" charset="0"/>
              </a:rPr>
              <a:t/>
            </a:r>
            <a:br>
              <a:rPr lang="es-MX" sz="2400" b="1" cap="none" dirty="0">
                <a:ln w="50800"/>
                <a:solidFill>
                  <a:schemeClr val="bg1">
                    <a:shade val="50000"/>
                  </a:schemeClr>
                </a:solidFill>
                <a:latin typeface="Calibri" panose="020F0502020204030204" pitchFamily="34" charset="0"/>
              </a:rPr>
            </a:br>
            <a:r>
              <a:rPr lang="es-MX" sz="2400" b="1" cap="none" dirty="0">
                <a:ln w="50800"/>
                <a:solidFill>
                  <a:srgbClr val="FFFFFF"/>
                </a:solidFill>
                <a:latin typeface="Calibri" panose="020F0502020204030204" pitchFamily="34" charset="0"/>
              </a:rPr>
              <a:t>impacto en el Posgrado en medicina </a:t>
            </a:r>
            <a:endParaRPr lang="es-ES" sz="2400" b="1" cap="none" dirty="0">
              <a:ln w="50800"/>
              <a:solidFill>
                <a:srgbClr val="FFFFFF"/>
              </a:solidFill>
            </a:endParaRPr>
          </a:p>
        </p:txBody>
      </p:sp>
    </p:spTree>
    <p:extLst>
      <p:ext uri="{BB962C8B-B14F-4D97-AF65-F5344CB8AC3E}">
        <p14:creationId xmlns:p14="http://schemas.microsoft.com/office/powerpoint/2010/main" val="198007737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81" name="Grupo 80"/>
          <p:cNvGrpSpPr/>
          <p:nvPr/>
        </p:nvGrpSpPr>
        <p:grpSpPr>
          <a:xfrm>
            <a:off x="110264" y="158689"/>
            <a:ext cx="7470497" cy="6699313"/>
            <a:chOff x="914400" y="112286"/>
            <a:chExt cx="9960662" cy="6699313"/>
          </a:xfrm>
        </p:grpSpPr>
        <p:sp>
          <p:nvSpPr>
            <p:cNvPr id="38" name="CuadroTexto 37"/>
            <p:cNvSpPr txBox="1"/>
            <p:nvPr/>
          </p:nvSpPr>
          <p:spPr>
            <a:xfrm>
              <a:off x="7217361" y="396654"/>
              <a:ext cx="2020525" cy="338554"/>
            </a:xfrm>
            <a:prstGeom prst="rect">
              <a:avLst/>
            </a:prstGeom>
            <a:noFill/>
          </p:spPr>
          <p:txBody>
            <a:bodyPr wrap="square" rtlCol="0">
              <a:spAutoFit/>
            </a:bodyPr>
            <a:lstStyle/>
            <a:p>
              <a:r>
                <a:rPr lang="es-MX" sz="1600" b="1" dirty="0" smtClean="0">
                  <a:solidFill>
                    <a:prstClr val="black"/>
                  </a:solidFill>
                  <a:effectLst>
                    <a:outerShdw blurRad="38100" dist="38100" dir="2700000" algn="tl">
                      <a:srgbClr val="000000">
                        <a:alpha val="43137"/>
                      </a:srgbClr>
                    </a:outerShdw>
                  </a:effectLst>
                </a:rPr>
                <a:t>Confianza</a:t>
              </a:r>
              <a:endParaRPr lang="es-MX" sz="1600" b="1" dirty="0">
                <a:solidFill>
                  <a:prstClr val="black"/>
                </a:solidFill>
                <a:effectLst>
                  <a:outerShdw blurRad="38100" dist="38100" dir="2700000" algn="tl">
                    <a:srgbClr val="000000">
                      <a:alpha val="43137"/>
                    </a:srgbClr>
                  </a:outerShdw>
                </a:effectLst>
              </a:endParaRPr>
            </a:p>
          </p:txBody>
        </p:sp>
        <p:grpSp>
          <p:nvGrpSpPr>
            <p:cNvPr id="80" name="Grupo 79"/>
            <p:cNvGrpSpPr/>
            <p:nvPr/>
          </p:nvGrpSpPr>
          <p:grpSpPr>
            <a:xfrm>
              <a:off x="914400" y="112286"/>
              <a:ext cx="9960662" cy="6699313"/>
              <a:chOff x="914400" y="112286"/>
              <a:chExt cx="9960662" cy="6699313"/>
            </a:xfrm>
          </p:grpSpPr>
          <p:sp>
            <p:nvSpPr>
              <p:cNvPr id="4" name="Elipse 3"/>
              <p:cNvSpPr/>
              <p:nvPr/>
            </p:nvSpPr>
            <p:spPr>
              <a:xfrm>
                <a:off x="4724828" y="620090"/>
                <a:ext cx="2361975" cy="2384788"/>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MX" sz="1600" b="1" dirty="0">
                  <a:solidFill>
                    <a:prstClr val="black"/>
                  </a:solidFill>
                  <a:effectLst>
                    <a:outerShdw blurRad="38100" dist="38100" dir="2700000" algn="tl">
                      <a:srgbClr val="000000">
                        <a:alpha val="43137"/>
                      </a:srgbClr>
                    </a:outerShdw>
                  </a:effectLst>
                </a:endParaRPr>
              </a:p>
            </p:txBody>
          </p:sp>
          <p:sp>
            <p:nvSpPr>
              <p:cNvPr id="5" name="Elipse 4"/>
              <p:cNvSpPr/>
              <p:nvPr/>
            </p:nvSpPr>
            <p:spPr>
              <a:xfrm>
                <a:off x="5927486" y="927034"/>
                <a:ext cx="2318636" cy="2232337"/>
              </a:xfrm>
              <a:prstGeom prst="ellipse">
                <a:avLst/>
              </a:prstGeom>
              <a:solidFill>
                <a:srgbClr val="92D05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s-MX" sz="1600" b="1">
                  <a:solidFill>
                    <a:prstClr val="black"/>
                  </a:solidFill>
                  <a:effectLst>
                    <a:outerShdw blurRad="38100" dist="38100" dir="2700000" algn="tl">
                      <a:srgbClr val="000000">
                        <a:alpha val="43137"/>
                      </a:srgbClr>
                    </a:outerShdw>
                  </a:effectLst>
                </a:endParaRPr>
              </a:p>
            </p:txBody>
          </p:sp>
          <p:sp>
            <p:nvSpPr>
              <p:cNvPr id="6" name="Elipse 5"/>
              <p:cNvSpPr/>
              <p:nvPr/>
            </p:nvSpPr>
            <p:spPr>
              <a:xfrm>
                <a:off x="6150831" y="1282150"/>
                <a:ext cx="2437819" cy="2297673"/>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0800000" scaled="1"/>
                <a:tileRect/>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sz="1600" b="1">
                  <a:solidFill>
                    <a:prstClr val="black"/>
                  </a:solidFill>
                  <a:effectLst>
                    <a:outerShdw blurRad="38100" dist="38100" dir="2700000" algn="tl">
                      <a:srgbClr val="000000">
                        <a:alpha val="43137"/>
                      </a:srgbClr>
                    </a:outerShdw>
                  </a:effectLst>
                </a:endParaRPr>
              </a:p>
            </p:txBody>
          </p:sp>
          <p:sp>
            <p:nvSpPr>
              <p:cNvPr id="8" name="Elipse 7"/>
              <p:cNvSpPr/>
              <p:nvPr/>
            </p:nvSpPr>
            <p:spPr>
              <a:xfrm>
                <a:off x="6507088" y="1655615"/>
                <a:ext cx="2361975" cy="2384788"/>
              </a:xfrm>
              <a:prstGeom prst="ellipse">
                <a:avLst/>
              </a:prstGeom>
              <a:gradFill flip="none" rotWithShape="1">
                <a:gsLst>
                  <a:gs pos="0">
                    <a:srgbClr val="CC00CC">
                      <a:shade val="30000"/>
                      <a:satMod val="115000"/>
                    </a:srgbClr>
                  </a:gs>
                  <a:gs pos="50000">
                    <a:srgbClr val="CC00CC">
                      <a:shade val="67500"/>
                      <a:satMod val="115000"/>
                    </a:srgbClr>
                  </a:gs>
                  <a:gs pos="100000">
                    <a:srgbClr val="CC00CC">
                      <a:shade val="100000"/>
                      <a:satMod val="115000"/>
                    </a:srgbClr>
                  </a:gs>
                </a:gsLst>
                <a:path path="circle">
                  <a:fillToRect l="100000" b="100000"/>
                </a:path>
                <a:tileRect t="-100000" r="-100000"/>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sz="1600" b="1">
                  <a:solidFill>
                    <a:prstClr val="white"/>
                  </a:solidFill>
                  <a:effectLst>
                    <a:outerShdw blurRad="38100" dist="38100" dir="2700000" algn="tl">
                      <a:srgbClr val="000000">
                        <a:alpha val="43137"/>
                      </a:srgbClr>
                    </a:outerShdw>
                  </a:effectLst>
                </a:endParaRPr>
              </a:p>
            </p:txBody>
          </p:sp>
          <p:sp>
            <p:nvSpPr>
              <p:cNvPr id="9" name="Elipse 8"/>
              <p:cNvSpPr/>
              <p:nvPr/>
            </p:nvSpPr>
            <p:spPr>
              <a:xfrm>
                <a:off x="3685366" y="1014608"/>
                <a:ext cx="2361975" cy="2384788"/>
              </a:xfrm>
              <a:prstGeom prst="ellipse">
                <a:avLst/>
              </a:prstGeom>
              <a:gradFill flip="none" rotWithShape="1">
                <a:gsLst>
                  <a:gs pos="0">
                    <a:srgbClr val="CC00CC">
                      <a:shade val="30000"/>
                      <a:satMod val="115000"/>
                    </a:srgbClr>
                  </a:gs>
                  <a:gs pos="50000">
                    <a:srgbClr val="CC00CC">
                      <a:shade val="67500"/>
                      <a:satMod val="115000"/>
                    </a:srgbClr>
                  </a:gs>
                  <a:gs pos="100000">
                    <a:srgbClr val="CC00CC">
                      <a:shade val="100000"/>
                      <a:satMod val="115000"/>
                    </a:srgbClr>
                  </a:gs>
                </a:gsLst>
                <a:lin ang="0" scaled="1"/>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lang="es-MX" sz="1600" b="1">
                  <a:solidFill>
                    <a:prstClr val="black"/>
                  </a:solidFill>
                  <a:effectLst>
                    <a:outerShdw blurRad="38100" dist="38100" dir="2700000" algn="tl">
                      <a:srgbClr val="000000">
                        <a:alpha val="43137"/>
                      </a:srgbClr>
                    </a:outerShdw>
                  </a:effectLst>
                </a:endParaRPr>
              </a:p>
            </p:txBody>
          </p:sp>
          <p:sp>
            <p:nvSpPr>
              <p:cNvPr id="18" name="CuadroTexto 17"/>
              <p:cNvSpPr txBox="1"/>
              <p:nvPr/>
            </p:nvSpPr>
            <p:spPr>
              <a:xfrm>
                <a:off x="8126266" y="907213"/>
                <a:ext cx="1942304" cy="338554"/>
              </a:xfrm>
              <a:prstGeom prst="rect">
                <a:avLst/>
              </a:prstGeom>
              <a:noFill/>
            </p:spPr>
            <p:txBody>
              <a:bodyPr wrap="square" rtlCol="0">
                <a:spAutoFit/>
              </a:bodyPr>
              <a:lstStyle/>
              <a:p>
                <a:r>
                  <a:rPr lang="es-MX" sz="1600" b="1" dirty="0" smtClean="0">
                    <a:solidFill>
                      <a:prstClr val="black"/>
                    </a:solidFill>
                    <a:effectLst>
                      <a:outerShdw blurRad="38100" dist="38100" dir="2700000" algn="tl">
                        <a:srgbClr val="000000">
                          <a:alpha val="43137"/>
                        </a:srgbClr>
                      </a:outerShdw>
                    </a:effectLst>
                  </a:rPr>
                  <a:t>Equidad</a:t>
                </a:r>
                <a:endParaRPr lang="es-MX" sz="1600" b="1" dirty="0">
                  <a:solidFill>
                    <a:prstClr val="black"/>
                  </a:solidFill>
                  <a:effectLst>
                    <a:outerShdw blurRad="38100" dist="38100" dir="2700000" algn="tl">
                      <a:srgbClr val="000000">
                        <a:alpha val="43137"/>
                      </a:srgbClr>
                    </a:outerShdw>
                  </a:effectLst>
                </a:endParaRPr>
              </a:p>
            </p:txBody>
          </p:sp>
          <p:sp>
            <p:nvSpPr>
              <p:cNvPr id="19" name="CuadroTexto 18"/>
              <p:cNvSpPr txBox="1"/>
              <p:nvPr/>
            </p:nvSpPr>
            <p:spPr>
              <a:xfrm>
                <a:off x="8754655" y="1578501"/>
                <a:ext cx="1942304" cy="338554"/>
              </a:xfrm>
              <a:prstGeom prst="rect">
                <a:avLst/>
              </a:prstGeom>
              <a:noFill/>
            </p:spPr>
            <p:txBody>
              <a:bodyPr wrap="square" rtlCol="0">
                <a:spAutoFit/>
              </a:bodyPr>
              <a:lstStyle/>
              <a:p>
                <a:r>
                  <a:rPr lang="es-MX" sz="1600" b="1" dirty="0" smtClean="0">
                    <a:solidFill>
                      <a:prstClr val="black"/>
                    </a:solidFill>
                    <a:effectLst>
                      <a:outerShdw blurRad="38100" dist="38100" dir="2700000" algn="tl">
                        <a:srgbClr val="000000">
                          <a:alpha val="43137"/>
                        </a:srgbClr>
                      </a:outerShdw>
                    </a:effectLst>
                  </a:rPr>
                  <a:t>Libertad</a:t>
                </a:r>
                <a:endParaRPr lang="es-MX" sz="1600" b="1" dirty="0">
                  <a:solidFill>
                    <a:prstClr val="black"/>
                  </a:solidFill>
                  <a:effectLst>
                    <a:outerShdw blurRad="38100" dist="38100" dir="2700000" algn="tl">
                      <a:srgbClr val="000000">
                        <a:alpha val="43137"/>
                      </a:srgbClr>
                    </a:outerShdw>
                  </a:effectLst>
                </a:endParaRPr>
              </a:p>
            </p:txBody>
          </p:sp>
          <p:sp>
            <p:nvSpPr>
              <p:cNvPr id="20" name="CuadroTexto 19"/>
              <p:cNvSpPr txBox="1"/>
              <p:nvPr/>
            </p:nvSpPr>
            <p:spPr>
              <a:xfrm>
                <a:off x="8932758" y="2366610"/>
                <a:ext cx="1942304" cy="338554"/>
              </a:xfrm>
              <a:prstGeom prst="rect">
                <a:avLst/>
              </a:prstGeom>
              <a:noFill/>
            </p:spPr>
            <p:txBody>
              <a:bodyPr wrap="square" rtlCol="0">
                <a:spAutoFit/>
              </a:bodyPr>
              <a:lstStyle/>
              <a:p>
                <a:r>
                  <a:rPr lang="es-MX" sz="1600" b="1" dirty="0" smtClean="0">
                    <a:solidFill>
                      <a:prstClr val="black"/>
                    </a:solidFill>
                    <a:effectLst>
                      <a:outerShdw blurRad="38100" dist="38100" dir="2700000" algn="tl">
                        <a:srgbClr val="000000">
                          <a:alpha val="43137"/>
                        </a:srgbClr>
                      </a:outerShdw>
                    </a:effectLst>
                  </a:rPr>
                  <a:t>Disciplina </a:t>
                </a:r>
                <a:endParaRPr lang="es-MX" sz="1600" b="1" dirty="0">
                  <a:solidFill>
                    <a:prstClr val="black"/>
                  </a:solidFill>
                  <a:effectLst>
                    <a:outerShdw blurRad="38100" dist="38100" dir="2700000" algn="tl">
                      <a:srgbClr val="000000">
                        <a:alpha val="43137"/>
                      </a:srgbClr>
                    </a:outerShdw>
                  </a:effectLst>
                </a:endParaRPr>
              </a:p>
            </p:txBody>
          </p:sp>
          <p:sp>
            <p:nvSpPr>
              <p:cNvPr id="21" name="CuadroTexto 20"/>
              <p:cNvSpPr txBox="1"/>
              <p:nvPr/>
            </p:nvSpPr>
            <p:spPr>
              <a:xfrm>
                <a:off x="4908784" y="112286"/>
                <a:ext cx="2522958" cy="338554"/>
              </a:xfrm>
              <a:prstGeom prst="rect">
                <a:avLst/>
              </a:prstGeom>
              <a:noFill/>
            </p:spPr>
            <p:txBody>
              <a:bodyPr wrap="square" rtlCol="0">
                <a:spAutoFit/>
              </a:bodyPr>
              <a:lstStyle/>
              <a:p>
                <a:r>
                  <a:rPr lang="es-MX" sz="1600" b="1" dirty="0" smtClean="0">
                    <a:solidFill>
                      <a:prstClr val="black"/>
                    </a:solidFill>
                    <a:effectLst>
                      <a:outerShdw blurRad="38100" dist="38100" dir="2700000" algn="tl">
                        <a:srgbClr val="000000">
                          <a:alpha val="43137"/>
                        </a:srgbClr>
                      </a:outerShdw>
                    </a:effectLst>
                  </a:rPr>
                  <a:t>Responsabilidad</a:t>
                </a:r>
                <a:endParaRPr lang="es-MX" sz="1600" b="1" dirty="0">
                  <a:solidFill>
                    <a:prstClr val="black"/>
                  </a:solidFill>
                  <a:effectLst>
                    <a:outerShdw blurRad="38100" dist="38100" dir="2700000" algn="tl">
                      <a:srgbClr val="000000">
                        <a:alpha val="43137"/>
                      </a:srgbClr>
                    </a:outerShdw>
                  </a:effectLst>
                </a:endParaRPr>
              </a:p>
            </p:txBody>
          </p:sp>
          <p:sp>
            <p:nvSpPr>
              <p:cNvPr id="22" name="CuadroTexto 21"/>
              <p:cNvSpPr txBox="1"/>
              <p:nvPr/>
            </p:nvSpPr>
            <p:spPr>
              <a:xfrm>
                <a:off x="2025157" y="1670681"/>
                <a:ext cx="1942304" cy="338554"/>
              </a:xfrm>
              <a:prstGeom prst="rect">
                <a:avLst/>
              </a:prstGeom>
              <a:noFill/>
            </p:spPr>
            <p:txBody>
              <a:bodyPr wrap="square" rtlCol="0">
                <a:spAutoFit/>
              </a:bodyPr>
              <a:lstStyle/>
              <a:p>
                <a:r>
                  <a:rPr lang="es-MX" sz="1600" b="1" dirty="0" smtClean="0">
                    <a:solidFill>
                      <a:prstClr val="black"/>
                    </a:solidFill>
                    <a:effectLst>
                      <a:outerShdw blurRad="38100" dist="38100" dir="2700000" algn="tl">
                        <a:srgbClr val="000000">
                          <a:alpha val="43137"/>
                        </a:srgbClr>
                      </a:outerShdw>
                    </a:effectLst>
                  </a:rPr>
                  <a:t>Honestidad</a:t>
                </a:r>
                <a:endParaRPr lang="es-MX" sz="1600" b="1" dirty="0">
                  <a:solidFill>
                    <a:prstClr val="black"/>
                  </a:solidFill>
                  <a:effectLst>
                    <a:outerShdw blurRad="38100" dist="38100" dir="2700000" algn="tl">
                      <a:srgbClr val="000000">
                        <a:alpha val="43137"/>
                      </a:srgbClr>
                    </a:outerShdw>
                  </a:effectLst>
                </a:endParaRPr>
              </a:p>
            </p:txBody>
          </p:sp>
          <p:sp>
            <p:nvSpPr>
              <p:cNvPr id="23" name="CuadroTexto 22"/>
              <p:cNvSpPr txBox="1"/>
              <p:nvPr/>
            </p:nvSpPr>
            <p:spPr>
              <a:xfrm>
                <a:off x="2128595" y="482290"/>
                <a:ext cx="2504150" cy="584775"/>
              </a:xfrm>
              <a:prstGeom prst="rect">
                <a:avLst/>
              </a:prstGeom>
              <a:noFill/>
            </p:spPr>
            <p:txBody>
              <a:bodyPr wrap="square" rtlCol="0">
                <a:spAutoFit/>
              </a:bodyPr>
              <a:lstStyle/>
              <a:p>
                <a:r>
                  <a:rPr lang="es-MX" sz="1600" b="1" dirty="0" smtClean="0">
                    <a:solidFill>
                      <a:prstClr val="black"/>
                    </a:solidFill>
                    <a:effectLst>
                      <a:outerShdw blurRad="38100" dist="38100" dir="2700000" algn="tl">
                        <a:srgbClr val="000000">
                          <a:alpha val="43137"/>
                        </a:srgbClr>
                      </a:outerShdw>
                    </a:effectLst>
                  </a:rPr>
                  <a:t>Respeto a la Dignidad Humana</a:t>
                </a:r>
                <a:endParaRPr lang="es-MX" sz="1600" b="1" dirty="0">
                  <a:solidFill>
                    <a:prstClr val="black"/>
                  </a:solidFill>
                  <a:effectLst>
                    <a:outerShdw blurRad="38100" dist="38100" dir="2700000" algn="tl">
                      <a:srgbClr val="000000">
                        <a:alpha val="43137"/>
                      </a:srgbClr>
                    </a:outerShdw>
                  </a:effectLst>
                </a:endParaRPr>
              </a:p>
            </p:txBody>
          </p:sp>
          <p:sp>
            <p:nvSpPr>
              <p:cNvPr id="24" name="CuadroTexto 23"/>
              <p:cNvSpPr txBox="1"/>
              <p:nvPr/>
            </p:nvSpPr>
            <p:spPr>
              <a:xfrm>
                <a:off x="8869063" y="3563382"/>
                <a:ext cx="1942304" cy="338554"/>
              </a:xfrm>
              <a:prstGeom prst="rect">
                <a:avLst/>
              </a:prstGeom>
              <a:noFill/>
            </p:spPr>
            <p:txBody>
              <a:bodyPr wrap="square" rtlCol="0">
                <a:spAutoFit/>
              </a:bodyPr>
              <a:lstStyle/>
              <a:p>
                <a:r>
                  <a:rPr lang="es-MX" sz="1600" b="1" dirty="0" smtClean="0">
                    <a:solidFill>
                      <a:prstClr val="black"/>
                    </a:solidFill>
                    <a:effectLst>
                      <a:outerShdw blurRad="38100" dist="38100" dir="2700000" algn="tl">
                        <a:srgbClr val="000000">
                          <a:alpha val="43137"/>
                        </a:srgbClr>
                      </a:outerShdw>
                    </a:effectLst>
                  </a:rPr>
                  <a:t>Tolerancia</a:t>
                </a:r>
                <a:endParaRPr lang="es-MX" sz="1600" b="1" dirty="0">
                  <a:solidFill>
                    <a:prstClr val="black"/>
                  </a:solidFill>
                  <a:effectLst>
                    <a:outerShdw blurRad="38100" dist="38100" dir="2700000" algn="tl">
                      <a:srgbClr val="000000">
                        <a:alpha val="43137"/>
                      </a:srgbClr>
                    </a:outerShdw>
                  </a:effectLst>
                </a:endParaRPr>
              </a:p>
            </p:txBody>
          </p:sp>
          <p:sp>
            <p:nvSpPr>
              <p:cNvPr id="25" name="Elipse 24"/>
              <p:cNvSpPr/>
              <p:nvPr/>
            </p:nvSpPr>
            <p:spPr>
              <a:xfrm>
                <a:off x="3443147" y="1361909"/>
                <a:ext cx="2361975" cy="2384788"/>
              </a:xfrm>
              <a:prstGeom prst="ellipse">
                <a:avLst/>
              </a:prstGeom>
              <a:gradFill flip="none" rotWithShape="1">
                <a:gsLst>
                  <a:gs pos="0">
                    <a:srgbClr val="9FF66E">
                      <a:shade val="30000"/>
                      <a:satMod val="115000"/>
                    </a:srgbClr>
                  </a:gs>
                  <a:gs pos="50000">
                    <a:srgbClr val="9FF66E">
                      <a:shade val="67500"/>
                      <a:satMod val="115000"/>
                    </a:srgbClr>
                  </a:gs>
                  <a:gs pos="100000">
                    <a:srgbClr val="9FF66E">
                      <a:shade val="100000"/>
                      <a:satMod val="115000"/>
                    </a:srgbClr>
                  </a:gs>
                </a:gsLst>
                <a:lin ang="108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sz="1600" b="1">
                  <a:solidFill>
                    <a:prstClr val="white"/>
                  </a:solidFill>
                  <a:effectLst>
                    <a:outerShdw blurRad="38100" dist="38100" dir="2700000" algn="tl">
                      <a:srgbClr val="000000">
                        <a:alpha val="43137"/>
                      </a:srgbClr>
                    </a:outerShdw>
                  </a:effectLst>
                </a:endParaRPr>
              </a:p>
            </p:txBody>
          </p:sp>
          <p:sp>
            <p:nvSpPr>
              <p:cNvPr id="10" name="Elipse 9"/>
              <p:cNvSpPr/>
              <p:nvPr/>
            </p:nvSpPr>
            <p:spPr>
              <a:xfrm>
                <a:off x="3145256" y="1812483"/>
                <a:ext cx="2361975" cy="2384788"/>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s-MX" sz="1600" b="1">
                  <a:solidFill>
                    <a:prstClr val="black"/>
                  </a:solidFill>
                  <a:effectLst>
                    <a:outerShdw blurRad="38100" dist="38100" dir="2700000" algn="tl">
                      <a:srgbClr val="000000">
                        <a:alpha val="43137"/>
                      </a:srgbClr>
                    </a:outerShdw>
                  </a:effectLst>
                </a:endParaRPr>
              </a:p>
            </p:txBody>
          </p:sp>
          <p:sp>
            <p:nvSpPr>
              <p:cNvPr id="11" name="Elipse 10"/>
              <p:cNvSpPr/>
              <p:nvPr/>
            </p:nvSpPr>
            <p:spPr>
              <a:xfrm>
                <a:off x="3166785" y="2447027"/>
                <a:ext cx="2361975" cy="2384788"/>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sz="1600" b="1">
                  <a:solidFill>
                    <a:prstClr val="white"/>
                  </a:solidFill>
                  <a:effectLst>
                    <a:outerShdw blurRad="38100" dist="38100" dir="2700000" algn="tl">
                      <a:srgbClr val="000000">
                        <a:alpha val="43137"/>
                      </a:srgbClr>
                    </a:outerShdw>
                  </a:effectLst>
                </a:endParaRPr>
              </a:p>
            </p:txBody>
          </p:sp>
          <p:sp>
            <p:nvSpPr>
              <p:cNvPr id="12" name="Elipse 11"/>
              <p:cNvSpPr/>
              <p:nvPr/>
            </p:nvSpPr>
            <p:spPr>
              <a:xfrm>
                <a:off x="3153526" y="2936723"/>
                <a:ext cx="2361975" cy="238478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600" b="1">
                  <a:solidFill>
                    <a:prstClr val="white"/>
                  </a:solidFill>
                  <a:effectLst>
                    <a:outerShdw blurRad="38100" dist="38100" dir="2700000" algn="tl">
                      <a:srgbClr val="000000">
                        <a:alpha val="43137"/>
                      </a:srgbClr>
                    </a:outerShdw>
                  </a:effectLst>
                </a:endParaRPr>
              </a:p>
            </p:txBody>
          </p:sp>
          <p:sp>
            <p:nvSpPr>
              <p:cNvPr id="26" name="Elipse 25"/>
              <p:cNvSpPr/>
              <p:nvPr/>
            </p:nvSpPr>
            <p:spPr>
              <a:xfrm>
                <a:off x="6457890" y="2229302"/>
                <a:ext cx="2361975" cy="2384788"/>
              </a:xfrm>
              <a:prstGeom prst="ellipse">
                <a:avLst/>
              </a:pr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path path="circle">
                  <a:fillToRect l="100000" b="100000"/>
                </a:path>
                <a:tileRect t="-100000" r="-100000"/>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sz="1600" b="1">
                  <a:solidFill>
                    <a:prstClr val="white"/>
                  </a:solidFill>
                  <a:effectLst>
                    <a:outerShdw blurRad="38100" dist="38100" dir="2700000" algn="tl">
                      <a:srgbClr val="000000">
                        <a:alpha val="43137"/>
                      </a:srgbClr>
                    </a:outerShdw>
                  </a:effectLst>
                </a:endParaRPr>
              </a:p>
            </p:txBody>
          </p:sp>
          <p:sp>
            <p:nvSpPr>
              <p:cNvPr id="27" name="Elipse 26"/>
              <p:cNvSpPr/>
              <p:nvPr/>
            </p:nvSpPr>
            <p:spPr>
              <a:xfrm>
                <a:off x="6264387" y="2757154"/>
                <a:ext cx="2361975" cy="2384788"/>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sz="1600" b="1">
                  <a:solidFill>
                    <a:prstClr val="white"/>
                  </a:solidFill>
                  <a:effectLst>
                    <a:outerShdw blurRad="38100" dist="38100" dir="2700000" algn="tl">
                      <a:srgbClr val="000000">
                        <a:alpha val="43137"/>
                      </a:srgbClr>
                    </a:outerShdw>
                  </a:effectLst>
                </a:endParaRPr>
              </a:p>
            </p:txBody>
          </p:sp>
          <p:sp>
            <p:nvSpPr>
              <p:cNvPr id="28" name="Elipse 27"/>
              <p:cNvSpPr/>
              <p:nvPr/>
            </p:nvSpPr>
            <p:spPr>
              <a:xfrm>
                <a:off x="5950620" y="3279383"/>
                <a:ext cx="2361975" cy="2384788"/>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sz="1600" b="1">
                  <a:solidFill>
                    <a:prstClr val="white"/>
                  </a:solidFill>
                  <a:effectLst>
                    <a:outerShdw blurRad="38100" dist="38100" dir="2700000" algn="tl">
                      <a:srgbClr val="000000">
                        <a:alpha val="43137"/>
                      </a:srgbClr>
                    </a:outerShdw>
                  </a:effectLst>
                </a:endParaRPr>
              </a:p>
            </p:txBody>
          </p:sp>
          <p:sp>
            <p:nvSpPr>
              <p:cNvPr id="29" name="Elipse 28"/>
              <p:cNvSpPr/>
              <p:nvPr/>
            </p:nvSpPr>
            <p:spPr>
              <a:xfrm>
                <a:off x="5430530" y="3801613"/>
                <a:ext cx="2361975" cy="2384788"/>
              </a:xfrm>
              <a:prstGeom prst="ellipse">
                <a:avLst/>
              </a:prstGeom>
              <a:gradFill flip="none" rotWithShape="1">
                <a:gsLst>
                  <a:gs pos="0">
                    <a:srgbClr val="9FF66E">
                      <a:shade val="30000"/>
                      <a:satMod val="115000"/>
                    </a:srgbClr>
                  </a:gs>
                  <a:gs pos="50000">
                    <a:srgbClr val="9FF66E">
                      <a:shade val="67500"/>
                      <a:satMod val="115000"/>
                    </a:srgbClr>
                  </a:gs>
                  <a:gs pos="100000">
                    <a:srgbClr val="9FF66E">
                      <a:shade val="100000"/>
                      <a:satMod val="115000"/>
                    </a:srgbClr>
                  </a:gs>
                </a:gsLst>
                <a:lin ang="108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sz="1600" b="1">
                  <a:solidFill>
                    <a:prstClr val="white"/>
                  </a:solidFill>
                  <a:effectLst>
                    <a:outerShdw blurRad="38100" dist="38100" dir="2700000" algn="tl">
                      <a:srgbClr val="000000">
                        <a:alpha val="43137"/>
                      </a:srgbClr>
                    </a:outerShdw>
                  </a:effectLst>
                </a:endParaRPr>
              </a:p>
            </p:txBody>
          </p:sp>
          <p:sp>
            <p:nvSpPr>
              <p:cNvPr id="30" name="Elipse 29"/>
              <p:cNvSpPr/>
              <p:nvPr/>
            </p:nvSpPr>
            <p:spPr>
              <a:xfrm>
                <a:off x="3600031" y="3326646"/>
                <a:ext cx="2361975" cy="2384788"/>
              </a:xfrm>
              <a:prstGeom prst="ellipse">
                <a:avLst/>
              </a:pr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sz="1600" b="1">
                  <a:solidFill>
                    <a:prstClr val="white"/>
                  </a:solidFill>
                  <a:effectLst>
                    <a:outerShdw blurRad="38100" dist="38100" dir="2700000" algn="tl">
                      <a:srgbClr val="000000">
                        <a:alpha val="43137"/>
                      </a:srgbClr>
                    </a:outerShdw>
                  </a:effectLst>
                </a:endParaRPr>
              </a:p>
            </p:txBody>
          </p:sp>
          <p:sp>
            <p:nvSpPr>
              <p:cNvPr id="31" name="Elipse 30"/>
              <p:cNvSpPr/>
              <p:nvPr/>
            </p:nvSpPr>
            <p:spPr>
              <a:xfrm>
                <a:off x="4394633" y="3848875"/>
                <a:ext cx="2361975" cy="2384788"/>
              </a:xfrm>
              <a:prstGeom prst="ellipse">
                <a:avLst/>
              </a:prstGeom>
              <a:gradFill flip="none" rotWithShape="1">
                <a:gsLst>
                  <a:gs pos="0">
                    <a:srgbClr val="CC00CC">
                      <a:shade val="30000"/>
                      <a:satMod val="115000"/>
                    </a:srgbClr>
                  </a:gs>
                  <a:gs pos="50000">
                    <a:srgbClr val="CC00CC">
                      <a:shade val="67500"/>
                      <a:satMod val="115000"/>
                    </a:srgbClr>
                  </a:gs>
                  <a:gs pos="100000">
                    <a:srgbClr val="CC00CC">
                      <a:shade val="100000"/>
                      <a:satMod val="115000"/>
                    </a:srgbClr>
                  </a:gs>
                </a:gsLst>
                <a:lin ang="162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sz="1600" b="1">
                  <a:solidFill>
                    <a:prstClr val="white"/>
                  </a:solidFill>
                  <a:effectLst>
                    <a:outerShdw blurRad="38100" dist="38100" dir="2700000" algn="tl">
                      <a:srgbClr val="000000">
                        <a:alpha val="43137"/>
                      </a:srgbClr>
                    </a:outerShdw>
                  </a:effectLst>
                </a:endParaRPr>
              </a:p>
            </p:txBody>
          </p:sp>
          <p:pic>
            <p:nvPicPr>
              <p:cNvPr id="15" name="Picture 2" descr="http://www.hoysaludable.com/wp-content/uploads/2011/11/Tratamiento-integral-esperanza-de-vida-para-el-paciente-diabetico-300x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890" y="2171718"/>
                <a:ext cx="3350210" cy="2042649"/>
              </a:xfrm>
              <a:prstGeom prst="rect">
                <a:avLst/>
              </a:prstGeom>
              <a:noFill/>
              <a:extLst>
                <a:ext uri="{909E8E84-426E-40dd-AFC4-6F175D3DCCD1}">
                  <a14:hiddenFill xmlns:a14="http://schemas.microsoft.com/office/drawing/2010/main">
                    <a:solidFill>
                      <a:srgbClr val="FFFFFF"/>
                    </a:solidFill>
                  </a14:hiddenFill>
                </a:ext>
              </a:extLst>
            </p:spPr>
          </p:pic>
          <p:sp>
            <p:nvSpPr>
              <p:cNvPr id="32" name="CuadroTexto 31"/>
              <p:cNvSpPr txBox="1"/>
              <p:nvPr/>
            </p:nvSpPr>
            <p:spPr>
              <a:xfrm>
                <a:off x="8928743" y="4236391"/>
                <a:ext cx="1942304" cy="338554"/>
              </a:xfrm>
              <a:prstGeom prst="rect">
                <a:avLst/>
              </a:prstGeom>
              <a:noFill/>
            </p:spPr>
            <p:txBody>
              <a:bodyPr wrap="square" rtlCol="0">
                <a:spAutoFit/>
              </a:bodyPr>
              <a:lstStyle/>
              <a:p>
                <a:r>
                  <a:rPr lang="es-MX" sz="1600" b="1" dirty="0" smtClean="0">
                    <a:solidFill>
                      <a:prstClr val="black"/>
                    </a:solidFill>
                    <a:effectLst>
                      <a:outerShdw blurRad="38100" dist="38100" dir="2700000" algn="tl">
                        <a:srgbClr val="000000">
                          <a:alpha val="43137"/>
                        </a:srgbClr>
                      </a:outerShdw>
                    </a:effectLst>
                  </a:rPr>
                  <a:t>Justicia</a:t>
                </a:r>
                <a:endParaRPr lang="es-MX" sz="1600" b="1" dirty="0">
                  <a:solidFill>
                    <a:prstClr val="black"/>
                  </a:solidFill>
                  <a:effectLst>
                    <a:outerShdw blurRad="38100" dist="38100" dir="2700000" algn="tl">
                      <a:srgbClr val="000000">
                        <a:alpha val="43137"/>
                      </a:srgbClr>
                    </a:outerShdw>
                  </a:effectLst>
                </a:endParaRPr>
              </a:p>
            </p:txBody>
          </p:sp>
          <p:sp>
            <p:nvSpPr>
              <p:cNvPr id="33" name="CuadroTexto 32"/>
              <p:cNvSpPr txBox="1"/>
              <p:nvPr/>
            </p:nvSpPr>
            <p:spPr>
              <a:xfrm>
                <a:off x="1309277" y="2386100"/>
                <a:ext cx="1980342" cy="584775"/>
              </a:xfrm>
              <a:prstGeom prst="rect">
                <a:avLst/>
              </a:prstGeom>
              <a:noFill/>
            </p:spPr>
            <p:txBody>
              <a:bodyPr wrap="square" rtlCol="0">
                <a:spAutoFit/>
              </a:bodyPr>
              <a:lstStyle/>
              <a:p>
                <a:r>
                  <a:rPr lang="es-MX" sz="1600" b="1" dirty="0" smtClean="0">
                    <a:solidFill>
                      <a:prstClr val="black"/>
                    </a:solidFill>
                    <a:effectLst>
                      <a:outerShdw blurRad="38100" dist="38100" dir="2700000" algn="tl">
                        <a:srgbClr val="000000">
                          <a:alpha val="43137"/>
                        </a:srgbClr>
                      </a:outerShdw>
                    </a:effectLst>
                  </a:rPr>
                  <a:t>Superación </a:t>
                </a:r>
              </a:p>
              <a:p>
                <a:r>
                  <a:rPr lang="es-MX" sz="1600" b="1" dirty="0" smtClean="0">
                    <a:solidFill>
                      <a:prstClr val="black"/>
                    </a:solidFill>
                    <a:effectLst>
                      <a:outerShdw blurRad="38100" dist="38100" dir="2700000" algn="tl">
                        <a:srgbClr val="000000">
                          <a:alpha val="43137"/>
                        </a:srgbClr>
                      </a:outerShdw>
                    </a:effectLst>
                  </a:rPr>
                  <a:t>personal</a:t>
                </a:r>
                <a:endParaRPr lang="es-MX" sz="1600" b="1" dirty="0">
                  <a:solidFill>
                    <a:prstClr val="black"/>
                  </a:solidFill>
                  <a:effectLst>
                    <a:outerShdw blurRad="38100" dist="38100" dir="2700000" algn="tl">
                      <a:srgbClr val="000000">
                        <a:alpha val="43137"/>
                      </a:srgbClr>
                    </a:outerShdw>
                  </a:effectLst>
                </a:endParaRPr>
              </a:p>
            </p:txBody>
          </p:sp>
          <p:sp>
            <p:nvSpPr>
              <p:cNvPr id="34" name="CuadroTexto 33"/>
              <p:cNvSpPr txBox="1"/>
              <p:nvPr/>
            </p:nvSpPr>
            <p:spPr>
              <a:xfrm>
                <a:off x="914400" y="3509034"/>
                <a:ext cx="2504150" cy="338554"/>
              </a:xfrm>
              <a:prstGeom prst="rect">
                <a:avLst/>
              </a:prstGeom>
              <a:noFill/>
            </p:spPr>
            <p:txBody>
              <a:bodyPr wrap="square" rtlCol="0">
                <a:spAutoFit/>
              </a:bodyPr>
              <a:lstStyle/>
              <a:p>
                <a:r>
                  <a:rPr lang="es-MX" sz="1600" b="1" dirty="0" smtClean="0">
                    <a:solidFill>
                      <a:prstClr val="black"/>
                    </a:solidFill>
                    <a:effectLst>
                      <a:outerShdw blurRad="38100" dist="38100" dir="2700000" algn="tl">
                        <a:srgbClr val="000000">
                          <a:alpha val="43137"/>
                        </a:srgbClr>
                      </a:outerShdw>
                    </a:effectLst>
                  </a:rPr>
                  <a:t>Calidad de Vida</a:t>
                </a:r>
                <a:endParaRPr lang="es-MX" sz="1600" b="1" dirty="0">
                  <a:solidFill>
                    <a:prstClr val="black"/>
                  </a:solidFill>
                  <a:effectLst>
                    <a:outerShdw blurRad="38100" dist="38100" dir="2700000" algn="tl">
                      <a:srgbClr val="000000">
                        <a:alpha val="43137"/>
                      </a:srgbClr>
                    </a:outerShdw>
                  </a:effectLst>
                </a:endParaRPr>
              </a:p>
            </p:txBody>
          </p:sp>
          <p:sp>
            <p:nvSpPr>
              <p:cNvPr id="35" name="CuadroTexto 34"/>
              <p:cNvSpPr txBox="1"/>
              <p:nvPr/>
            </p:nvSpPr>
            <p:spPr>
              <a:xfrm>
                <a:off x="8227624" y="5123121"/>
                <a:ext cx="2504150" cy="338554"/>
              </a:xfrm>
              <a:prstGeom prst="rect">
                <a:avLst/>
              </a:prstGeom>
              <a:noFill/>
            </p:spPr>
            <p:txBody>
              <a:bodyPr wrap="square" rtlCol="0">
                <a:spAutoFit/>
              </a:bodyPr>
              <a:lstStyle/>
              <a:p>
                <a:r>
                  <a:rPr lang="es-MX" sz="1600" b="1" dirty="0" smtClean="0">
                    <a:solidFill>
                      <a:prstClr val="black"/>
                    </a:solidFill>
                    <a:effectLst>
                      <a:outerShdw blurRad="38100" dist="38100" dir="2700000" algn="tl">
                        <a:srgbClr val="000000">
                          <a:alpha val="43137"/>
                        </a:srgbClr>
                      </a:outerShdw>
                    </a:effectLst>
                  </a:rPr>
                  <a:t>Trabajo en equipo</a:t>
                </a:r>
                <a:endParaRPr lang="es-MX" sz="1600" b="1" dirty="0">
                  <a:solidFill>
                    <a:prstClr val="black"/>
                  </a:solidFill>
                  <a:effectLst>
                    <a:outerShdw blurRad="38100" dist="38100" dir="2700000" algn="tl">
                      <a:srgbClr val="000000">
                        <a:alpha val="43137"/>
                      </a:srgbClr>
                    </a:outerShdw>
                  </a:effectLst>
                </a:endParaRPr>
              </a:p>
            </p:txBody>
          </p:sp>
          <p:sp>
            <p:nvSpPr>
              <p:cNvPr id="36" name="CuadroTexto 35"/>
              <p:cNvSpPr txBox="1"/>
              <p:nvPr/>
            </p:nvSpPr>
            <p:spPr>
              <a:xfrm>
                <a:off x="942352" y="4334210"/>
                <a:ext cx="2504150" cy="584775"/>
              </a:xfrm>
              <a:prstGeom prst="rect">
                <a:avLst/>
              </a:prstGeom>
              <a:noFill/>
            </p:spPr>
            <p:txBody>
              <a:bodyPr wrap="square" rtlCol="0">
                <a:spAutoFit/>
              </a:bodyPr>
              <a:lstStyle/>
              <a:p>
                <a:r>
                  <a:rPr lang="es-MX" sz="1600" b="1" dirty="0" smtClean="0">
                    <a:solidFill>
                      <a:prstClr val="black"/>
                    </a:solidFill>
                    <a:effectLst>
                      <a:outerShdw blurRad="38100" dist="38100" dir="2700000" algn="tl">
                        <a:srgbClr val="000000">
                          <a:alpha val="43137"/>
                        </a:srgbClr>
                      </a:outerShdw>
                    </a:effectLst>
                  </a:rPr>
                  <a:t>Atención eficiente</a:t>
                </a:r>
              </a:p>
              <a:p>
                <a:r>
                  <a:rPr lang="es-MX" sz="1600" b="1" dirty="0" smtClean="0">
                    <a:solidFill>
                      <a:prstClr val="black"/>
                    </a:solidFill>
                    <a:effectLst>
                      <a:outerShdw blurRad="38100" dist="38100" dir="2700000" algn="tl">
                        <a:srgbClr val="000000">
                          <a:alpha val="43137"/>
                        </a:srgbClr>
                      </a:outerShdw>
                    </a:effectLst>
                  </a:rPr>
                  <a:t> y oportuna</a:t>
                </a:r>
                <a:endParaRPr lang="es-MX" sz="1600" b="1" dirty="0">
                  <a:solidFill>
                    <a:prstClr val="black"/>
                  </a:solidFill>
                  <a:effectLst>
                    <a:outerShdw blurRad="38100" dist="38100" dir="2700000" algn="tl">
                      <a:srgbClr val="000000">
                        <a:alpha val="43137"/>
                      </a:srgbClr>
                    </a:outerShdw>
                  </a:effectLst>
                </a:endParaRPr>
              </a:p>
            </p:txBody>
          </p:sp>
          <p:sp>
            <p:nvSpPr>
              <p:cNvPr id="37" name="CuadroTexto 36"/>
              <p:cNvSpPr txBox="1"/>
              <p:nvPr/>
            </p:nvSpPr>
            <p:spPr>
              <a:xfrm>
                <a:off x="1385129" y="4978156"/>
                <a:ext cx="2504150" cy="338554"/>
              </a:xfrm>
              <a:prstGeom prst="rect">
                <a:avLst/>
              </a:prstGeom>
              <a:noFill/>
            </p:spPr>
            <p:txBody>
              <a:bodyPr wrap="square" rtlCol="0">
                <a:spAutoFit/>
              </a:bodyPr>
              <a:lstStyle/>
              <a:p>
                <a:r>
                  <a:rPr lang="es-MX" sz="1600" b="1" dirty="0" smtClean="0">
                    <a:solidFill>
                      <a:prstClr val="black"/>
                    </a:solidFill>
                    <a:effectLst>
                      <a:outerShdw blurRad="38100" dist="38100" dir="2700000" algn="tl">
                        <a:srgbClr val="000000">
                          <a:alpha val="43137"/>
                        </a:srgbClr>
                      </a:outerShdw>
                    </a:effectLst>
                  </a:rPr>
                  <a:t>Transparencia</a:t>
                </a:r>
                <a:endParaRPr lang="es-MX" sz="1600" b="1" dirty="0">
                  <a:solidFill>
                    <a:prstClr val="black"/>
                  </a:solidFill>
                  <a:effectLst>
                    <a:outerShdw blurRad="38100" dist="38100" dir="2700000" algn="tl">
                      <a:srgbClr val="000000">
                        <a:alpha val="43137"/>
                      </a:srgbClr>
                    </a:outerShdw>
                  </a:effectLst>
                </a:endParaRPr>
              </a:p>
            </p:txBody>
          </p:sp>
          <p:sp>
            <p:nvSpPr>
              <p:cNvPr id="39" name="CuadroTexto 38"/>
              <p:cNvSpPr txBox="1"/>
              <p:nvPr/>
            </p:nvSpPr>
            <p:spPr>
              <a:xfrm>
                <a:off x="3057331" y="5895142"/>
                <a:ext cx="2504150" cy="584775"/>
              </a:xfrm>
              <a:prstGeom prst="rect">
                <a:avLst/>
              </a:prstGeom>
              <a:noFill/>
            </p:spPr>
            <p:txBody>
              <a:bodyPr wrap="square" rtlCol="0">
                <a:spAutoFit/>
              </a:bodyPr>
              <a:lstStyle/>
              <a:p>
                <a:r>
                  <a:rPr lang="es-MX" sz="1600" b="1" dirty="0" smtClean="0">
                    <a:solidFill>
                      <a:prstClr val="black"/>
                    </a:solidFill>
                    <a:effectLst>
                      <a:outerShdw blurRad="38100" dist="38100" dir="2700000" algn="tl">
                        <a:srgbClr val="000000">
                          <a:alpha val="43137"/>
                        </a:srgbClr>
                      </a:outerShdw>
                    </a:effectLst>
                  </a:rPr>
                  <a:t>Satisfacción </a:t>
                </a:r>
              </a:p>
              <a:p>
                <a:r>
                  <a:rPr lang="es-MX" sz="1600" b="1" dirty="0" smtClean="0">
                    <a:solidFill>
                      <a:prstClr val="black"/>
                    </a:solidFill>
                    <a:effectLst>
                      <a:outerShdw blurRad="38100" dist="38100" dir="2700000" algn="tl">
                        <a:srgbClr val="000000">
                          <a:alpha val="43137"/>
                        </a:srgbClr>
                      </a:outerShdw>
                    </a:effectLst>
                  </a:rPr>
                  <a:t>profesional</a:t>
                </a:r>
                <a:endParaRPr lang="es-MX" sz="1600" b="1" dirty="0">
                  <a:solidFill>
                    <a:prstClr val="black"/>
                  </a:solidFill>
                  <a:effectLst>
                    <a:outerShdw blurRad="38100" dist="38100" dir="2700000" algn="tl">
                      <a:srgbClr val="000000">
                        <a:alpha val="43137"/>
                      </a:srgbClr>
                    </a:outerShdw>
                  </a:effectLst>
                </a:endParaRPr>
              </a:p>
            </p:txBody>
          </p:sp>
          <p:sp>
            <p:nvSpPr>
              <p:cNvPr id="40" name="CuadroTexto 39"/>
              <p:cNvSpPr txBox="1"/>
              <p:nvPr/>
            </p:nvSpPr>
            <p:spPr>
              <a:xfrm>
                <a:off x="7567790" y="5796130"/>
                <a:ext cx="2504150" cy="584775"/>
              </a:xfrm>
              <a:prstGeom prst="rect">
                <a:avLst/>
              </a:prstGeom>
              <a:noFill/>
            </p:spPr>
            <p:txBody>
              <a:bodyPr wrap="square" rtlCol="0">
                <a:spAutoFit/>
              </a:bodyPr>
              <a:lstStyle/>
              <a:p>
                <a:r>
                  <a:rPr lang="es-MX" sz="1600" b="1" dirty="0" smtClean="0">
                    <a:solidFill>
                      <a:prstClr val="black"/>
                    </a:solidFill>
                    <a:effectLst>
                      <a:outerShdw blurRad="38100" dist="38100" dir="2700000" algn="tl">
                        <a:srgbClr val="000000">
                          <a:alpha val="43137"/>
                        </a:srgbClr>
                      </a:outerShdw>
                    </a:effectLst>
                  </a:rPr>
                  <a:t>Calidad y calidez en el servicio</a:t>
                </a:r>
                <a:endParaRPr lang="es-MX" sz="1600" b="1" dirty="0">
                  <a:solidFill>
                    <a:prstClr val="black"/>
                  </a:solidFill>
                  <a:effectLst>
                    <a:outerShdw blurRad="38100" dist="38100" dir="2700000" algn="tl">
                      <a:srgbClr val="000000">
                        <a:alpha val="43137"/>
                      </a:srgbClr>
                    </a:outerShdw>
                  </a:effectLst>
                </a:endParaRPr>
              </a:p>
            </p:txBody>
          </p:sp>
          <p:sp>
            <p:nvSpPr>
              <p:cNvPr id="41" name="CuadroTexto 40"/>
              <p:cNvSpPr txBox="1"/>
              <p:nvPr/>
            </p:nvSpPr>
            <p:spPr>
              <a:xfrm>
                <a:off x="5183926" y="6226824"/>
                <a:ext cx="2504150" cy="584775"/>
              </a:xfrm>
              <a:prstGeom prst="rect">
                <a:avLst/>
              </a:prstGeom>
              <a:noFill/>
            </p:spPr>
            <p:txBody>
              <a:bodyPr wrap="square" rtlCol="0">
                <a:spAutoFit/>
              </a:bodyPr>
              <a:lstStyle/>
              <a:p>
                <a:r>
                  <a:rPr lang="es-MX" sz="1600" b="1" dirty="0" smtClean="0">
                    <a:solidFill>
                      <a:prstClr val="black"/>
                    </a:solidFill>
                    <a:effectLst>
                      <a:outerShdw blurRad="38100" dist="38100" dir="2700000" algn="tl">
                        <a:srgbClr val="000000">
                          <a:alpha val="43137"/>
                        </a:srgbClr>
                      </a:outerShdw>
                    </a:effectLst>
                  </a:rPr>
                  <a:t>Comunicación</a:t>
                </a:r>
              </a:p>
              <a:p>
                <a:r>
                  <a:rPr lang="es-MX" sz="1600" b="1" dirty="0" smtClean="0">
                    <a:solidFill>
                      <a:prstClr val="black"/>
                    </a:solidFill>
                    <a:effectLst>
                      <a:outerShdw blurRad="38100" dist="38100" dir="2700000" algn="tl">
                        <a:srgbClr val="000000">
                          <a:alpha val="43137"/>
                        </a:srgbClr>
                      </a:outerShdw>
                    </a:effectLst>
                  </a:rPr>
                  <a:t>Cálida y eficaz </a:t>
                </a:r>
                <a:endParaRPr lang="es-MX" sz="1600" b="1" dirty="0">
                  <a:solidFill>
                    <a:prstClr val="black"/>
                  </a:solidFill>
                  <a:effectLst>
                    <a:outerShdw blurRad="38100" dist="38100" dir="2700000" algn="tl">
                      <a:srgbClr val="000000">
                        <a:alpha val="43137"/>
                      </a:srgbClr>
                    </a:outerShdw>
                  </a:effectLst>
                </a:endParaRPr>
              </a:p>
            </p:txBody>
          </p:sp>
        </p:grpSp>
      </p:grpSp>
      <p:sp>
        <p:nvSpPr>
          <p:cNvPr id="79" name="CuadroTexto 78"/>
          <p:cNvSpPr txBox="1"/>
          <p:nvPr/>
        </p:nvSpPr>
        <p:spPr>
          <a:xfrm>
            <a:off x="6168279" y="2987230"/>
            <a:ext cx="1116430" cy="338554"/>
          </a:xfrm>
          <a:prstGeom prst="rect">
            <a:avLst/>
          </a:prstGeom>
          <a:noFill/>
        </p:spPr>
        <p:txBody>
          <a:bodyPr wrap="square" rtlCol="0">
            <a:spAutoFit/>
          </a:bodyPr>
          <a:lstStyle/>
          <a:p>
            <a:r>
              <a:rPr lang="es-MX" sz="1600" b="1" dirty="0" smtClean="0">
                <a:solidFill>
                  <a:prstClr val="black"/>
                </a:solidFill>
                <a:effectLst>
                  <a:outerShdw blurRad="38100" dist="38100" dir="2700000" algn="tl">
                    <a:srgbClr val="000000">
                      <a:alpha val="43137"/>
                    </a:srgbClr>
                  </a:outerShdw>
                </a:effectLst>
              </a:rPr>
              <a:t>Caritativo</a:t>
            </a:r>
            <a:endParaRPr lang="es-MX" sz="1600" b="1" dirty="0">
              <a:solidFill>
                <a:prstClr val="black"/>
              </a:solidFill>
              <a:effectLst>
                <a:outerShdw blurRad="38100" dist="38100" dir="2700000" algn="tl">
                  <a:srgbClr val="000000">
                    <a:alpha val="43137"/>
                  </a:srgbClr>
                </a:outerShdw>
              </a:effectLst>
            </a:endParaRPr>
          </a:p>
        </p:txBody>
      </p:sp>
      <p:sp>
        <p:nvSpPr>
          <p:cNvPr id="83" name="CuadroTexto 82"/>
          <p:cNvSpPr txBox="1"/>
          <p:nvPr/>
        </p:nvSpPr>
        <p:spPr>
          <a:xfrm>
            <a:off x="7163642" y="476672"/>
            <a:ext cx="1833291" cy="618630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s-MX" sz="1600" b="1" dirty="0">
                <a:solidFill>
                  <a:prstClr val="white"/>
                </a:solidFill>
                <a:effectLst>
                  <a:outerShdw blurRad="38100" dist="38100" dir="2700000" algn="tl">
                    <a:srgbClr val="000000">
                      <a:alpha val="43137"/>
                    </a:srgbClr>
                  </a:outerShdw>
                </a:effectLst>
              </a:rPr>
              <a:t>«… no hay peor forma de mutilación espiritual de un </a:t>
            </a:r>
            <a:r>
              <a:rPr lang="es-MX" sz="1600" b="1" dirty="0" smtClean="0">
                <a:solidFill>
                  <a:prstClr val="white"/>
                </a:solidFill>
                <a:effectLst>
                  <a:outerShdw blurRad="38100" dist="38100" dir="2700000" algn="tl">
                    <a:srgbClr val="000000">
                      <a:alpha val="43137"/>
                    </a:srgbClr>
                  </a:outerShdw>
                </a:effectLst>
              </a:rPr>
              <a:t>médico </a:t>
            </a:r>
            <a:r>
              <a:rPr lang="es-MX" sz="1600" b="1" dirty="0">
                <a:solidFill>
                  <a:prstClr val="white"/>
                </a:solidFill>
                <a:effectLst>
                  <a:outerShdw blurRad="38100" dist="38100" dir="2700000" algn="tl">
                    <a:srgbClr val="000000">
                      <a:alpha val="43137"/>
                    </a:srgbClr>
                  </a:outerShdw>
                </a:effectLst>
              </a:rPr>
              <a:t>que la falta de cultura humanística. Quien carezca de ella podrá ser un gran técnico en su oficio, podrá ser un sabio en su ciencia, pero en lo demás no pasará de un bárbaro, ayuno de lo que da la comprensión humana y de lo que fija los valores del mundo moral». </a:t>
            </a:r>
            <a:r>
              <a:rPr lang="es-MX" sz="1600" b="1" dirty="0" smtClean="0">
                <a:solidFill>
                  <a:prstClr val="white"/>
                </a:solidFill>
                <a:effectLst>
                  <a:outerShdw blurRad="38100" dist="38100" dir="2700000" algn="tl">
                    <a:srgbClr val="000000">
                      <a:alpha val="43137"/>
                    </a:srgbClr>
                  </a:outerShdw>
                </a:effectLst>
              </a:rPr>
              <a:t> </a:t>
            </a:r>
            <a:r>
              <a:rPr lang="es-MX" sz="1600" b="1" i="1" dirty="0" smtClean="0">
                <a:solidFill>
                  <a:srgbClr val="A5A5A5">
                    <a:lumMod val="40000"/>
                    <a:lumOff val="60000"/>
                  </a:srgbClr>
                </a:solidFill>
                <a:effectLst>
                  <a:outerShdw blurRad="38100" dist="38100" dir="2700000" algn="tl">
                    <a:srgbClr val="000000">
                      <a:alpha val="43137"/>
                    </a:srgbClr>
                  </a:outerShdw>
                </a:effectLst>
              </a:rPr>
              <a:t>Mtro. Ignacio Chávez</a:t>
            </a:r>
          </a:p>
          <a:p>
            <a:r>
              <a:rPr lang="es-MX" sz="1100" b="1" i="1" dirty="0" smtClean="0">
                <a:solidFill>
                  <a:srgbClr val="A5A5A5">
                    <a:lumMod val="40000"/>
                    <a:lumOff val="60000"/>
                  </a:srgbClr>
                </a:solidFill>
                <a:effectLst>
                  <a:outerShdw blurRad="38100" dist="38100" dir="2700000" algn="tl">
                    <a:srgbClr val="000000">
                      <a:alpha val="43137"/>
                    </a:srgbClr>
                  </a:outerShdw>
                </a:effectLst>
              </a:rPr>
              <a:t>Fuente: Pérez Tamayo, Ruy (2013)Humanismo y medicina. Gaceta Médica, 149-3, págs. 349-353</a:t>
            </a:r>
            <a:endParaRPr lang="es-MX" sz="1100" b="1" i="1" dirty="0">
              <a:solidFill>
                <a:srgbClr val="A5A5A5">
                  <a:lumMod val="40000"/>
                  <a:lumOff val="60000"/>
                </a:srgbClr>
              </a:solidFill>
              <a:effectLst>
                <a:outerShdw blurRad="38100" dist="38100" dir="2700000" algn="tl">
                  <a:srgbClr val="000000">
                    <a:alpha val="43137"/>
                  </a:srgbClr>
                </a:outerShdw>
              </a:effectLst>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79" y="44624"/>
            <a:ext cx="811213"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593524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862558" y="28950"/>
            <a:ext cx="7069220" cy="1288731"/>
          </a:xfrm>
        </p:spPr>
        <p:txBody>
          <a:bodyPr lIns="91440" tIns="45720" rIns="91440" bIns="45720" anchor="ctr">
            <a:normAutofit/>
          </a:bodyPr>
          <a:lstStyle/>
          <a:p>
            <a:pPr algn="ctr"/>
            <a:r>
              <a:rPr lang="es-MX" sz="2000" dirty="0" smtClean="0">
                <a:solidFill>
                  <a:schemeClr val="tx1"/>
                </a:solidFill>
                <a:latin typeface="+mn-lt"/>
              </a:rPr>
              <a:t>Crecimiento Explosivo de Escuelas de Medicina en </a:t>
            </a:r>
            <a:br>
              <a:rPr lang="es-MX" sz="2000" dirty="0" smtClean="0">
                <a:solidFill>
                  <a:schemeClr val="tx1"/>
                </a:solidFill>
                <a:latin typeface="+mn-lt"/>
              </a:rPr>
            </a:br>
            <a:r>
              <a:rPr lang="es-MX" sz="2000" dirty="0" smtClean="0">
                <a:solidFill>
                  <a:schemeClr val="tx1"/>
                </a:solidFill>
                <a:latin typeface="+mn-lt"/>
              </a:rPr>
              <a:t>Am</a:t>
            </a:r>
            <a:r>
              <a:rPr lang="es-VE" sz="2000" dirty="0" err="1" smtClean="0">
                <a:solidFill>
                  <a:schemeClr val="tx1"/>
                </a:solidFill>
                <a:latin typeface="+mn-lt"/>
              </a:rPr>
              <a:t>érica</a:t>
            </a:r>
            <a:r>
              <a:rPr lang="es-VE" sz="2000" dirty="0" smtClean="0">
                <a:solidFill>
                  <a:schemeClr val="tx1"/>
                </a:solidFill>
                <a:latin typeface="+mn-lt"/>
              </a:rPr>
              <a:t> Latina</a:t>
            </a:r>
            <a:br>
              <a:rPr lang="es-VE" sz="2000" dirty="0" smtClean="0">
                <a:solidFill>
                  <a:schemeClr val="tx1"/>
                </a:solidFill>
                <a:latin typeface="+mn-lt"/>
              </a:rPr>
            </a:br>
            <a:r>
              <a:rPr lang="es-VE" sz="2000" dirty="0" smtClean="0">
                <a:solidFill>
                  <a:schemeClr val="tx1"/>
                </a:solidFill>
                <a:latin typeface="+mn-lt"/>
              </a:rPr>
              <a:t>UNIVERSIDAD Y CURRICULO</a:t>
            </a:r>
            <a:endParaRPr lang="es-ES" sz="2000" dirty="0" smtClean="0">
              <a:solidFill>
                <a:schemeClr val="tx1"/>
              </a:solidFill>
              <a:latin typeface="+mn-lt"/>
            </a:endParaRPr>
          </a:p>
        </p:txBody>
      </p:sp>
      <p:graphicFrame>
        <p:nvGraphicFramePr>
          <p:cNvPr id="8" name="6 Gráfico"/>
          <p:cNvGraphicFramePr/>
          <p:nvPr>
            <p:extLst>
              <p:ext uri="{D42A27DB-BD31-4B8C-83A1-F6EECF244321}">
                <p14:modId xmlns:p14="http://schemas.microsoft.com/office/powerpoint/2010/main" val="3505431198"/>
              </p:ext>
            </p:extLst>
          </p:nvPr>
        </p:nvGraphicFramePr>
        <p:xfrm>
          <a:off x="177802" y="1527895"/>
          <a:ext cx="8788400" cy="5215805"/>
        </p:xfrm>
        <a:graphic>
          <a:graphicData uri="http://schemas.openxmlformats.org/drawingml/2006/chart">
            <c:chart xmlns:c="http://schemas.openxmlformats.org/drawingml/2006/chart" xmlns:r="http://schemas.openxmlformats.org/officeDocument/2006/relationships" r:id="rId2"/>
          </a:graphicData>
        </a:graphic>
      </p:graphicFrame>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77" y="206105"/>
            <a:ext cx="808217" cy="1104904"/>
          </a:xfrm>
          <a:prstGeom prst="rect">
            <a:avLst/>
          </a:prstGeom>
        </p:spPr>
      </p:pic>
    </p:spTree>
    <p:extLst>
      <p:ext uri="{BB962C8B-B14F-4D97-AF65-F5344CB8AC3E}">
        <p14:creationId xmlns:p14="http://schemas.microsoft.com/office/powerpoint/2010/main" val="124001205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1 Objeto"/>
          <p:cNvGraphicFramePr>
            <a:graphicFrameLocks/>
          </p:cNvGraphicFramePr>
          <p:nvPr>
            <p:extLst>
              <p:ext uri="{D42A27DB-BD31-4B8C-83A1-F6EECF244321}">
                <p14:modId xmlns:p14="http://schemas.microsoft.com/office/powerpoint/2010/main" val="4249040423"/>
              </p:ext>
            </p:extLst>
          </p:nvPr>
        </p:nvGraphicFramePr>
        <p:xfrm>
          <a:off x="236541" y="1656717"/>
          <a:ext cx="4187843" cy="26269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3 Objeto"/>
          <p:cNvGraphicFramePr>
            <a:graphicFrameLocks/>
          </p:cNvGraphicFramePr>
          <p:nvPr>
            <p:extLst>
              <p:ext uri="{D42A27DB-BD31-4B8C-83A1-F6EECF244321}">
                <p14:modId xmlns:p14="http://schemas.microsoft.com/office/powerpoint/2010/main" val="731932677"/>
              </p:ext>
            </p:extLst>
          </p:nvPr>
        </p:nvGraphicFramePr>
        <p:xfrm>
          <a:off x="4610102" y="3662956"/>
          <a:ext cx="4467225" cy="2403475"/>
        </p:xfrm>
        <a:graphic>
          <a:graphicData uri="http://schemas.openxmlformats.org/drawingml/2006/chart">
            <c:chart xmlns:c="http://schemas.openxmlformats.org/drawingml/2006/chart" xmlns:r="http://schemas.openxmlformats.org/officeDocument/2006/relationships" r:id="rId3"/>
          </a:graphicData>
        </a:graphic>
      </p:graphicFrame>
      <p:sp>
        <p:nvSpPr>
          <p:cNvPr id="6" name="5 CuadroTexto"/>
          <p:cNvSpPr txBox="1">
            <a:spLocks noChangeArrowheads="1"/>
          </p:cNvSpPr>
          <p:nvPr/>
        </p:nvSpPr>
        <p:spPr bwMode="auto">
          <a:xfrm>
            <a:off x="4970462" y="2048460"/>
            <a:ext cx="3778001" cy="1283910"/>
          </a:xfrm>
          <a:prstGeom prst="leftArrow">
            <a:avLst/>
          </a:prstGeom>
          <a:ln>
            <a:headEnd/>
            <a:tailEnd/>
          </a:ln>
          <a:extLst/>
        </p:spPr>
        <p:style>
          <a:lnRef idx="3">
            <a:schemeClr val="lt1"/>
          </a:lnRef>
          <a:fillRef idx="1">
            <a:schemeClr val="accent3"/>
          </a:fillRef>
          <a:effectRef idx="1">
            <a:schemeClr val="accent3"/>
          </a:effectRef>
          <a:fontRef idx="minor">
            <a:schemeClr val="lt1"/>
          </a:fontRef>
        </p:style>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defRPr/>
            </a:pPr>
            <a:r>
              <a:rPr lang="es-MX" altLang="es-MX" sz="1800" dirty="0" smtClean="0">
                <a:solidFill>
                  <a:prstClr val="black"/>
                </a:solidFill>
              </a:rPr>
              <a:t>8 instituciones publicas concentran 41% de la matrícula</a:t>
            </a:r>
          </a:p>
        </p:txBody>
      </p:sp>
      <p:sp>
        <p:nvSpPr>
          <p:cNvPr id="7" name="6 CuadroTexto"/>
          <p:cNvSpPr txBox="1">
            <a:spLocks noChangeArrowheads="1"/>
          </p:cNvSpPr>
          <p:nvPr/>
        </p:nvSpPr>
        <p:spPr bwMode="auto">
          <a:xfrm>
            <a:off x="684217" y="4405908"/>
            <a:ext cx="3815775" cy="1283910"/>
          </a:xfrm>
          <a:prstGeom prst="rightArrow">
            <a:avLst/>
          </a:prstGeom>
          <a:ln>
            <a:headEnd/>
            <a:tailEnd/>
          </a:ln>
          <a:extLst/>
        </p:spPr>
        <p:style>
          <a:lnRef idx="1">
            <a:schemeClr val="accent4"/>
          </a:lnRef>
          <a:fillRef idx="3">
            <a:schemeClr val="accent4"/>
          </a:fillRef>
          <a:effectRef idx="2">
            <a:schemeClr val="accent4"/>
          </a:effectRef>
          <a:fontRef idx="minor">
            <a:schemeClr val="lt1"/>
          </a:fontRef>
        </p:style>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defRPr/>
            </a:pPr>
            <a:r>
              <a:rPr lang="es-MX" altLang="es-MX" sz="1800" dirty="0" smtClean="0">
                <a:solidFill>
                  <a:prstClr val="black"/>
                </a:solidFill>
              </a:rPr>
              <a:t>7 institucione sParticulares concentran 16% de la matrícula</a:t>
            </a:r>
          </a:p>
        </p:txBody>
      </p:sp>
      <p:sp>
        <p:nvSpPr>
          <p:cNvPr id="8" name="6 Rectángulo"/>
          <p:cNvSpPr>
            <a:spLocks noChangeArrowheads="1"/>
          </p:cNvSpPr>
          <p:nvPr/>
        </p:nvSpPr>
        <p:spPr bwMode="auto">
          <a:xfrm>
            <a:off x="684216" y="284899"/>
            <a:ext cx="74803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s-MX" altLang="es-MX" sz="2000" dirty="0" smtClean="0">
                <a:solidFill>
                  <a:prstClr val="white"/>
                </a:solidFill>
                <a:latin typeface="Century Gothic" panose="020B0502020202020204"/>
              </a:rPr>
              <a:t>OFERTA EDUCATIVA EN MEDICINA 106 ESCUELAS Y FACULTADES </a:t>
            </a:r>
          </a:p>
        </p:txBody>
      </p:sp>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477" y="206105"/>
            <a:ext cx="808217" cy="1104904"/>
          </a:xfrm>
          <a:prstGeom prst="rect">
            <a:avLst/>
          </a:prstGeom>
        </p:spPr>
      </p:pic>
    </p:spTree>
    <p:extLst>
      <p:ext uri="{BB962C8B-B14F-4D97-AF65-F5344CB8AC3E}">
        <p14:creationId xmlns:p14="http://schemas.microsoft.com/office/powerpoint/2010/main" val="479647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539750" y="1412875"/>
            <a:ext cx="8280400" cy="287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s-MX" altLang="es-MX" smtClean="0">
              <a:solidFill>
                <a:prstClr val="white"/>
              </a:solidFill>
            </a:endParaRPr>
          </a:p>
        </p:txBody>
      </p:sp>
      <p:sp>
        <p:nvSpPr>
          <p:cNvPr id="46083" name="Oval 3"/>
          <p:cNvSpPr>
            <a:spLocks noChangeArrowheads="1"/>
          </p:cNvSpPr>
          <p:nvPr/>
        </p:nvSpPr>
        <p:spPr bwMode="auto">
          <a:xfrm>
            <a:off x="6011863" y="2636838"/>
            <a:ext cx="2916237" cy="2447925"/>
          </a:xfrm>
          <a:prstGeom prst="ellipse">
            <a:avLst/>
          </a:prstGeom>
          <a:solidFill>
            <a:srgbClr val="99CCFF">
              <a:alpha val="24001"/>
            </a:srgbClr>
          </a:solidFill>
          <a:ln w="12700">
            <a:round/>
            <a:headEnd/>
            <a:tailEnd/>
          </a:ln>
          <a:effectLst/>
          <a:scene3d>
            <a:camera prst="legacyObliqueTopRight"/>
            <a:lightRig rig="legacyFlat3" dir="b"/>
          </a:scene3d>
          <a:sp3d extrusionH="430200" prstMaterial="legacyMatte">
            <a:bevelT w="13500" h="13500" prst="angle"/>
            <a:bevelB w="13500" h="13500" prst="angle"/>
            <a:extrusionClr>
              <a:srgbClr val="99CCFF"/>
            </a:extrusionClr>
          </a:sp3d>
        </p:spPr>
        <p:txBody>
          <a:bodyPr lIns="0" rIns="0" anchor="ctr">
            <a:flatTx/>
          </a:bodyPr>
          <a:lstStyle/>
          <a:p>
            <a:pPr fontAlgn="base">
              <a:spcBef>
                <a:spcPct val="0"/>
              </a:spcBef>
              <a:spcAft>
                <a:spcPct val="0"/>
              </a:spcAft>
              <a:defRPr/>
            </a:pPr>
            <a:r>
              <a:rPr lang="es-ES_tradnl" sz="2400" b="1" dirty="0">
                <a:solidFill>
                  <a:prstClr val="white"/>
                </a:solidFill>
                <a:latin typeface="Arial" charset="0"/>
                <a:cs typeface="Arial" pitchFamily="34" charset="0"/>
              </a:rPr>
              <a:t>Saber ser</a:t>
            </a:r>
          </a:p>
          <a:p>
            <a:pPr fontAlgn="base">
              <a:spcBef>
                <a:spcPct val="0"/>
              </a:spcBef>
              <a:spcAft>
                <a:spcPct val="0"/>
              </a:spcAft>
              <a:defRPr/>
            </a:pPr>
            <a:r>
              <a:rPr lang="es-ES_tradnl" sz="2000" b="1" dirty="0">
                <a:solidFill>
                  <a:srgbClr val="1F497D">
                    <a:lumMod val="20000"/>
                    <a:lumOff val="80000"/>
                  </a:srgbClr>
                </a:solidFill>
                <a:latin typeface="Arial" charset="0"/>
                <a:cs typeface="Arial" pitchFamily="34" charset="0"/>
              </a:rPr>
              <a:t>Pensamiento crítico, ética, actitudes, profesionalismo</a:t>
            </a:r>
            <a:endParaRPr lang="es-MX" sz="2000" b="1" dirty="0">
              <a:solidFill>
                <a:srgbClr val="1F497D">
                  <a:lumMod val="20000"/>
                  <a:lumOff val="80000"/>
                </a:srgbClr>
              </a:solidFill>
              <a:latin typeface="Arial" charset="0"/>
              <a:cs typeface="Arial" pitchFamily="34" charset="0"/>
            </a:endParaRPr>
          </a:p>
        </p:txBody>
      </p:sp>
      <p:sp>
        <p:nvSpPr>
          <p:cNvPr id="37892" name="AutoShape 4"/>
          <p:cNvSpPr>
            <a:spLocks noChangeArrowheads="1"/>
          </p:cNvSpPr>
          <p:nvPr/>
        </p:nvSpPr>
        <p:spPr bwMode="auto">
          <a:xfrm>
            <a:off x="2051050" y="209550"/>
            <a:ext cx="4824413" cy="2527300"/>
          </a:xfrm>
          <a:prstGeom prst="downArrowCallout">
            <a:avLst>
              <a:gd name="adj1" fmla="val 48624"/>
              <a:gd name="adj2" fmla="val 48616"/>
              <a:gd name="adj3" fmla="val 16667"/>
              <a:gd name="adj4" fmla="val 66667"/>
            </a:avLst>
          </a:prstGeom>
          <a:solidFill>
            <a:schemeClr val="bg2">
              <a:alpha val="27058"/>
            </a:schemeClr>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anchor="ctr">
            <a:spAutoFit/>
            <a:flatTx/>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s-ES_tradnl" altLang="es-MX" sz="2400" b="1" smtClean="0">
              <a:solidFill>
                <a:prstClr val="white"/>
              </a:solidFill>
            </a:endParaRPr>
          </a:p>
          <a:p>
            <a:pPr eaLnBrk="1" fontAlgn="base" hangingPunct="1">
              <a:spcBef>
                <a:spcPct val="0"/>
              </a:spcBef>
              <a:spcAft>
                <a:spcPct val="0"/>
              </a:spcAft>
            </a:pPr>
            <a:r>
              <a:rPr lang="es-ES_tradnl" altLang="es-MX" sz="2000" b="1" smtClean="0">
                <a:solidFill>
                  <a:prstClr val="white"/>
                </a:solidFill>
              </a:rPr>
              <a:t>EJES DEL EJERCICIO DEL PROESIONAL EN  CIENCIAS DE LA SALUD</a:t>
            </a:r>
          </a:p>
          <a:p>
            <a:pPr eaLnBrk="1" fontAlgn="base" hangingPunct="1">
              <a:spcBef>
                <a:spcPct val="0"/>
              </a:spcBef>
              <a:spcAft>
                <a:spcPct val="0"/>
              </a:spcAft>
            </a:pPr>
            <a:endParaRPr lang="es-MX" altLang="es-MX" sz="2000" b="1" smtClean="0">
              <a:solidFill>
                <a:prstClr val="white"/>
              </a:solidFill>
            </a:endParaRPr>
          </a:p>
        </p:txBody>
      </p:sp>
      <p:sp>
        <p:nvSpPr>
          <p:cNvPr id="37893" name="Oval 5"/>
          <p:cNvSpPr>
            <a:spLocks noChangeArrowheads="1"/>
          </p:cNvSpPr>
          <p:nvPr/>
        </p:nvSpPr>
        <p:spPr bwMode="auto">
          <a:xfrm>
            <a:off x="0" y="2714625"/>
            <a:ext cx="3132138" cy="2519363"/>
          </a:xfrm>
          <a:prstGeom prst="ellipse">
            <a:avLst/>
          </a:prstGeom>
          <a:solidFill>
            <a:srgbClr val="FFFFCC">
              <a:alpha val="50980"/>
            </a:srgbClr>
          </a:solidFill>
          <a:ln w="9525">
            <a:round/>
            <a:headEnd/>
            <a:tailEnd/>
          </a:ln>
          <a:scene3d>
            <a:camera prst="legacyObliqueTopRight"/>
            <a:lightRig rig="legacyFlat3" dir="b"/>
          </a:scene3d>
          <a:sp3d extrusionH="430200" prstMaterial="legacyMatte">
            <a:bevelT w="13500" h="13500" prst="angle"/>
            <a:bevelB w="13500" h="13500" prst="angle"/>
            <a:extrusionClr>
              <a:srgbClr val="FFFFCC"/>
            </a:extrusionClr>
          </a:sp3d>
        </p:spPr>
        <p:txBody>
          <a:bodyPr lIns="0" rIns="0" anchor="ctr">
            <a:flatTx/>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s-ES_tradnl" altLang="es-MX" sz="2400" b="1" smtClean="0">
                <a:solidFill>
                  <a:prstClr val="white"/>
                </a:solidFill>
              </a:rPr>
              <a:t>Saber / conocer</a:t>
            </a:r>
          </a:p>
          <a:p>
            <a:pPr eaLnBrk="1" fontAlgn="base" hangingPunct="1">
              <a:spcBef>
                <a:spcPct val="0"/>
              </a:spcBef>
              <a:spcAft>
                <a:spcPct val="0"/>
              </a:spcAft>
            </a:pPr>
            <a:r>
              <a:rPr lang="es-ES_tradnl" altLang="es-MX" sz="2000" b="1" smtClean="0">
                <a:solidFill>
                  <a:srgbClr val="000000"/>
                </a:solidFill>
              </a:rPr>
              <a:t>Bases técnico científicas de </a:t>
            </a:r>
          </a:p>
          <a:p>
            <a:pPr eaLnBrk="1" fontAlgn="base" hangingPunct="1">
              <a:spcBef>
                <a:spcPct val="0"/>
              </a:spcBef>
              <a:spcAft>
                <a:spcPct val="0"/>
              </a:spcAft>
            </a:pPr>
            <a:r>
              <a:rPr lang="es-ES_tradnl" altLang="es-MX" sz="2000" b="1" smtClean="0">
                <a:solidFill>
                  <a:srgbClr val="000000"/>
                </a:solidFill>
              </a:rPr>
              <a:t>     la SALUD</a:t>
            </a:r>
            <a:endParaRPr lang="es-MX" altLang="es-MX" sz="2000" b="1" smtClean="0">
              <a:solidFill>
                <a:srgbClr val="000000"/>
              </a:solidFill>
            </a:endParaRPr>
          </a:p>
        </p:txBody>
      </p:sp>
      <p:sp>
        <p:nvSpPr>
          <p:cNvPr id="37894" name="Oval 6"/>
          <p:cNvSpPr>
            <a:spLocks noChangeArrowheads="1"/>
          </p:cNvSpPr>
          <p:nvPr/>
        </p:nvSpPr>
        <p:spPr bwMode="auto">
          <a:xfrm>
            <a:off x="2771775" y="3860800"/>
            <a:ext cx="3457575" cy="2447925"/>
          </a:xfrm>
          <a:prstGeom prst="ellipse">
            <a:avLst/>
          </a:prstGeom>
          <a:solidFill>
            <a:srgbClr val="FF9999">
              <a:alpha val="39999"/>
            </a:srgbClr>
          </a:solidFill>
          <a:ln w="9525">
            <a:round/>
            <a:headEnd/>
            <a:tailEnd/>
          </a:ln>
          <a:scene3d>
            <a:camera prst="legacyObliqueTopRight"/>
            <a:lightRig rig="legacyFlat3" dir="b"/>
          </a:scene3d>
          <a:sp3d extrusionH="430200" prstMaterial="legacyMatte">
            <a:bevelT w="13500" h="13500" prst="angle"/>
            <a:bevelB w="13500" h="13500" prst="angle"/>
            <a:extrusionClr>
              <a:srgbClr val="FF9999"/>
            </a:extrusionClr>
          </a:sp3d>
        </p:spPr>
        <p:txBody>
          <a:bodyPr lIns="0" rIns="0" anchor="ctr">
            <a:flatTx/>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s-ES_tradnl" altLang="es-MX" sz="2400" b="1" smtClean="0">
                <a:solidFill>
                  <a:prstClr val="white"/>
                </a:solidFill>
              </a:rPr>
              <a:t>Saber hacer</a:t>
            </a:r>
          </a:p>
          <a:p>
            <a:pPr eaLnBrk="1" fontAlgn="base" hangingPunct="1">
              <a:spcBef>
                <a:spcPct val="0"/>
              </a:spcBef>
              <a:spcAft>
                <a:spcPct val="0"/>
              </a:spcAft>
            </a:pPr>
            <a:r>
              <a:rPr lang="es-ES_tradnl" altLang="es-MX" sz="2000" b="1" smtClean="0">
                <a:solidFill>
                  <a:srgbClr val="FFFF00"/>
                </a:solidFill>
              </a:rPr>
              <a:t>Habilidad clínica</a:t>
            </a:r>
          </a:p>
          <a:p>
            <a:pPr eaLnBrk="1" fontAlgn="base" hangingPunct="1">
              <a:spcBef>
                <a:spcPct val="0"/>
              </a:spcBef>
              <a:spcAft>
                <a:spcPct val="0"/>
              </a:spcAft>
            </a:pPr>
            <a:r>
              <a:rPr lang="es-ES_tradnl" altLang="es-MX" sz="2000" b="1" smtClean="0">
                <a:solidFill>
                  <a:srgbClr val="FFFF00"/>
                </a:solidFill>
              </a:rPr>
              <a:t>Habilidad de comunicación</a:t>
            </a:r>
          </a:p>
          <a:p>
            <a:pPr eaLnBrk="1" fontAlgn="base" hangingPunct="1">
              <a:spcBef>
                <a:spcPct val="0"/>
              </a:spcBef>
              <a:spcAft>
                <a:spcPct val="0"/>
              </a:spcAft>
            </a:pPr>
            <a:r>
              <a:rPr lang="es-ES_tradnl" altLang="es-MX" sz="2000" b="1" smtClean="0">
                <a:solidFill>
                  <a:srgbClr val="FFFF00"/>
                </a:solidFill>
              </a:rPr>
              <a:t>Vinculación teórico práctica</a:t>
            </a:r>
            <a:endParaRPr lang="es-MX" altLang="es-MX" sz="2000" b="1" smtClean="0">
              <a:solidFill>
                <a:srgbClr val="FFFF00"/>
              </a:solidFill>
            </a:endParaRPr>
          </a:p>
        </p:txBody>
      </p:sp>
      <p:sp>
        <p:nvSpPr>
          <p:cNvPr id="37895" name="AutoShape 7"/>
          <p:cNvSpPr>
            <a:spLocks noChangeArrowheads="1"/>
          </p:cNvSpPr>
          <p:nvPr/>
        </p:nvSpPr>
        <p:spPr bwMode="auto">
          <a:xfrm rot="-132285">
            <a:off x="2124075" y="2203450"/>
            <a:ext cx="1152525" cy="717550"/>
          </a:xfrm>
          <a:prstGeom prst="leftArrow">
            <a:avLst>
              <a:gd name="adj1" fmla="val 44741"/>
              <a:gd name="adj2" fmla="val 79209"/>
            </a:avLst>
          </a:prstGeom>
          <a:solidFill>
            <a:srgbClr val="00CCFF">
              <a:alpha val="23921"/>
            </a:srgbClr>
          </a:solidFill>
          <a:ln w="9525">
            <a:miter lim="800000"/>
            <a:headEnd/>
            <a:tailEnd/>
          </a:ln>
          <a:scene3d>
            <a:camera prst="legacyObliqueTopRight">
              <a:rot lat="600000" lon="20699984" rev="0"/>
            </a:camera>
            <a:lightRig rig="legacyFlat3" dir="b"/>
          </a:scene3d>
          <a:sp3d extrusionH="430200" prstMaterial="legacyMatte">
            <a:bevelT w="13500" h="13500" prst="angle"/>
            <a:bevelB w="13500" h="13500" prst="angle"/>
            <a:extrusionClr>
              <a:srgbClr val="00CCFF"/>
            </a:extrusionClr>
          </a:sp3d>
        </p:spPr>
        <p:txBody>
          <a:bodyPr wrap="none" anchor="ctr">
            <a:flatTx/>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s-MX" altLang="es-MX" smtClean="0">
              <a:solidFill>
                <a:prstClr val="white"/>
              </a:solidFill>
            </a:endParaRPr>
          </a:p>
        </p:txBody>
      </p:sp>
      <p:sp>
        <p:nvSpPr>
          <p:cNvPr id="37896" name="AutoShape 8"/>
          <p:cNvSpPr>
            <a:spLocks noChangeArrowheads="1"/>
          </p:cNvSpPr>
          <p:nvPr/>
        </p:nvSpPr>
        <p:spPr bwMode="auto">
          <a:xfrm rot="-9723651">
            <a:off x="5719763" y="2370138"/>
            <a:ext cx="1095375" cy="636587"/>
          </a:xfrm>
          <a:prstGeom prst="leftArrow">
            <a:avLst>
              <a:gd name="adj1" fmla="val 59824"/>
              <a:gd name="adj2" fmla="val 89684"/>
            </a:avLst>
          </a:prstGeom>
          <a:solidFill>
            <a:srgbClr val="FFCCFF">
              <a:alpha val="50980"/>
            </a:srgbClr>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CCFF"/>
            </a:extrusionClr>
          </a:sp3d>
        </p:spPr>
        <p:txBody>
          <a:bodyPr wrap="none" anchor="ctr">
            <a:flatTx/>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s-MX" altLang="es-MX" smtClean="0">
              <a:solidFill>
                <a:prstClr val="white"/>
              </a:solidFill>
            </a:endParaRPr>
          </a:p>
        </p:txBody>
      </p:sp>
      <p:sp>
        <p:nvSpPr>
          <p:cNvPr id="37897" name="AutoShape 9"/>
          <p:cNvSpPr>
            <a:spLocks noChangeArrowheads="1"/>
          </p:cNvSpPr>
          <p:nvPr/>
        </p:nvSpPr>
        <p:spPr bwMode="auto">
          <a:xfrm>
            <a:off x="3995738" y="2852738"/>
            <a:ext cx="936625" cy="1152525"/>
          </a:xfrm>
          <a:prstGeom prst="downArrow">
            <a:avLst>
              <a:gd name="adj1" fmla="val 46778"/>
              <a:gd name="adj2" fmla="val 30660"/>
            </a:avLst>
          </a:prstGeom>
          <a:solidFill>
            <a:srgbClr val="CCFFCC">
              <a:alpha val="50980"/>
            </a:srgbClr>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CCFFCC"/>
            </a:extrusionClr>
          </a:sp3d>
        </p:spPr>
        <p:txBody>
          <a:bodyPr wrap="none" anchor="ctr">
            <a:flatTx/>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s-MX" altLang="es-MX" smtClean="0">
              <a:solidFill>
                <a:prstClr val="white"/>
              </a:solidFill>
            </a:endParaRPr>
          </a:p>
        </p:txBody>
      </p:sp>
      <p:pic>
        <p:nvPicPr>
          <p:cNvPr id="37898" name="Picture 11" descr="logoaz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8188" y="44450"/>
            <a:ext cx="750887"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7" descr="escud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651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1834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10.xml><?xml version="1.0" encoding="utf-8"?>
<a:theme xmlns:a="http://schemas.openxmlformats.org/drawingml/2006/main" name="9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11.xml><?xml version="1.0" encoding="utf-8"?>
<a:theme xmlns:a="http://schemas.openxmlformats.org/drawingml/2006/main" name="10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12.xml><?xml version="1.0" encoding="utf-8"?>
<a:theme xmlns:a="http://schemas.openxmlformats.org/drawingml/2006/main" name="2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5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3.xml><?xml version="1.0" encoding="utf-8"?>
<a:theme xmlns:a="http://schemas.openxmlformats.org/drawingml/2006/main" name="3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4.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5.xml><?xml version="1.0" encoding="utf-8"?>
<a:theme xmlns:a="http://schemas.openxmlformats.org/drawingml/2006/main" name="4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6.xml><?xml version="1.0" encoding="utf-8"?>
<a:theme xmlns:a="http://schemas.openxmlformats.org/drawingml/2006/main" name="5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7.xml><?xml version="1.0" encoding="utf-8"?>
<a:theme xmlns:a="http://schemas.openxmlformats.org/drawingml/2006/main" name="6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8.xml><?xml version="1.0" encoding="utf-8"?>
<a:theme xmlns:a="http://schemas.openxmlformats.org/drawingml/2006/main" name="7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9.xml><?xml version="1.0" encoding="utf-8"?>
<a:theme xmlns:a="http://schemas.openxmlformats.org/drawingml/2006/main" name="8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659</TotalTime>
  <Words>1913</Words>
  <Application>Microsoft Macintosh PowerPoint</Application>
  <PresentationFormat>Presentación en pantalla (4:3)</PresentationFormat>
  <Paragraphs>366</Paragraphs>
  <Slides>34</Slides>
  <Notes>10</Notes>
  <HiddenSlides>0</HiddenSlides>
  <MMClips>0</MMClips>
  <ScaleCrop>false</ScaleCrop>
  <HeadingPairs>
    <vt:vector size="6" baseType="variant">
      <vt:variant>
        <vt:lpstr>Tema</vt:lpstr>
      </vt:variant>
      <vt:variant>
        <vt:i4>17</vt:i4>
      </vt:variant>
      <vt:variant>
        <vt:lpstr>Servidores OLE incrustados</vt:lpstr>
      </vt:variant>
      <vt:variant>
        <vt:i4>3</vt:i4>
      </vt:variant>
      <vt:variant>
        <vt:lpstr>Títulos de diapositiva</vt:lpstr>
      </vt:variant>
      <vt:variant>
        <vt:i4>34</vt:i4>
      </vt:variant>
    </vt:vector>
  </HeadingPairs>
  <TitlesOfParts>
    <vt:vector size="54" baseType="lpstr">
      <vt:lpstr>1_Ion</vt:lpstr>
      <vt:lpstr>2_Ion</vt:lpstr>
      <vt:lpstr>3_Ion</vt:lpstr>
      <vt:lpstr>Ion</vt:lpstr>
      <vt:lpstr>4_Ion</vt:lpstr>
      <vt:lpstr>5_Ion</vt:lpstr>
      <vt:lpstr>6_Ion</vt:lpstr>
      <vt:lpstr>7_Ion</vt:lpstr>
      <vt:lpstr>8_Ion</vt:lpstr>
      <vt:lpstr>9_Ion</vt:lpstr>
      <vt:lpstr>10_Ion</vt:lpstr>
      <vt:lpstr>2_Tema de Office</vt:lpstr>
      <vt:lpstr>3_Tema de Office</vt:lpstr>
      <vt:lpstr>4_Tema de Office</vt:lpstr>
      <vt:lpstr>5_Tema de Office</vt:lpstr>
      <vt:lpstr>Office Theme</vt:lpstr>
      <vt:lpstr>Tema de Office</vt:lpstr>
      <vt:lpstr>Gráfico</vt:lpstr>
      <vt:lpstr>Documento</vt:lpstr>
      <vt:lpstr>Bitmap Image</vt:lpstr>
      <vt:lpstr>Presentación de PowerPoint</vt:lpstr>
      <vt:lpstr>Aseguramiento de la calidad ?</vt:lpstr>
      <vt:lpstr>Presentación de PowerPoint</vt:lpstr>
      <vt:lpstr>PRACTICA MEDICA SEGURA “CALIDAD Y CALIDEZ” </vt:lpstr>
      <vt:lpstr>Marco referencial  factores de  impacto en el Posgrado en medicina </vt:lpstr>
      <vt:lpstr>Presentación de PowerPoint</vt:lpstr>
      <vt:lpstr>Crecimiento Explosivo de Escuelas de Medicina en  América Latina UNIVERSIDAD Y CURRICULO</vt:lpstr>
      <vt:lpstr>Presentación de PowerPoint</vt:lpstr>
      <vt:lpstr>Presentación de PowerPoint</vt:lpstr>
      <vt:lpstr>Presentación de PowerPoint</vt:lpstr>
      <vt:lpstr>Transición demográfica</vt:lpstr>
      <vt:lpstr>Presentación de PowerPoint</vt:lpstr>
      <vt:lpstr>Presentación de PowerPoint</vt:lpstr>
      <vt:lpstr>Estructura curricular de los programas educativos de las especialidades médicas</vt:lpstr>
      <vt:lpstr>Estructura del plan de estudio de las especialidades medicas   </vt:lpstr>
      <vt:lpstr>Presentación de PowerPoint</vt:lpstr>
      <vt:lpstr>Presentación de PowerPoint</vt:lpstr>
      <vt:lpstr>Presentación de PowerPoint</vt:lpstr>
      <vt:lpstr>Asociación de Nacional de universidades e instituciones de educación superior  “La educación superior en el siglo xxi”  surge la necesidad de un nuevo modelo educativo en el que se requiere de reformas y una política de ampliación del acceso, nuevas formas de educación como son el establecimiento de currículos con horas de trabajo flexibles y sistemas de estudio que aprovechen la tecnología contemporánea, además de esquemas abiertos, a distancia o ambos.  Lo que nos llevaría al docente innovador, cuyas capacidades más resaltables deben ser las competencias, formar grupos interdisciplinarios; con la consecuente generación de un docente que se transforma de transmisor a profesional innovador creativo.</vt:lpstr>
      <vt:lpstr>Proyecciones de las Jubilaciones de los Médicos Especialistas en el Sector Público 2012-2016</vt:lpstr>
      <vt:lpstr>Presentación de PowerPoint</vt:lpstr>
      <vt:lpstr>Presentación de PowerPoint</vt:lpstr>
      <vt:lpstr>Deficiencias de la comunicación M-P encontradas en la elaboración de Recomendaciones para mejorar la práctica de la medicina</vt:lpstr>
      <vt:lpstr>Presentación de PowerPoint</vt:lpstr>
      <vt:lpstr>Presentación de PowerPoint</vt:lpstr>
      <vt:lpstr>Presentación de PowerPoint</vt:lpstr>
      <vt:lpstr>Presentación de PowerPoint</vt:lpstr>
      <vt:lpstr>Presentación de PowerPoint</vt:lpstr>
      <vt:lpstr>RETOS  PARA EL POSGRADO  SISTEMA DE SALUD  </vt:lpstr>
      <vt:lpstr>RETOS  PARA EL POSGRADO </vt:lpstr>
      <vt:lpstr>RETOS  PARA EL POSGRADO </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camejal</dc:title>
  <dc:creator>Director</dc:creator>
  <cp:lastModifiedBy>Victor Manuel Lara Velez</cp:lastModifiedBy>
  <cp:revision>37</cp:revision>
  <dcterms:created xsi:type="dcterms:W3CDTF">2015-06-25T16:09:17Z</dcterms:created>
  <dcterms:modified xsi:type="dcterms:W3CDTF">2016-06-15T13:00:49Z</dcterms:modified>
</cp:coreProperties>
</file>