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18"/>
  </p:notesMasterIdLst>
  <p:sldIdLst>
    <p:sldId id="363" r:id="rId2"/>
    <p:sldId id="367" r:id="rId3"/>
    <p:sldId id="399" r:id="rId4"/>
    <p:sldId id="355" r:id="rId5"/>
    <p:sldId id="413" r:id="rId6"/>
    <p:sldId id="313" r:id="rId7"/>
    <p:sldId id="314" r:id="rId8"/>
    <p:sldId id="359" r:id="rId9"/>
    <p:sldId id="362" r:id="rId10"/>
    <p:sldId id="320" r:id="rId11"/>
    <p:sldId id="259" r:id="rId12"/>
    <p:sldId id="400" r:id="rId13"/>
    <p:sldId id="383" r:id="rId14"/>
    <p:sldId id="414" r:id="rId15"/>
    <p:sldId id="415" r:id="rId16"/>
    <p:sldId id="416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33"/>
    <a:srgbClr val="FF99CC"/>
    <a:srgbClr val="255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632" autoAdjust="0"/>
    <p:restoredTop sz="94660"/>
  </p:normalViewPr>
  <p:slideViewPr>
    <p:cSldViewPr snapToGrid="0">
      <p:cViewPr>
        <p:scale>
          <a:sx n="90" d="100"/>
          <a:sy n="90" d="100"/>
        </p:scale>
        <p:origin x="4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CrecimientoEscuelasMedicin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Hoja1!$A$12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Hoja1!$B$11:$G$11</c:f>
              <c:numCache>
                <c:formatCode>General</c:formatCode>
                <c:ptCount val="6"/>
                <c:pt idx="0">
                  <c:v>1969</c:v>
                </c:pt>
                <c:pt idx="1">
                  <c:v>1975</c:v>
                </c:pt>
                <c:pt idx="2">
                  <c:v>1988</c:v>
                </c:pt>
                <c:pt idx="3">
                  <c:v>1992</c:v>
                </c:pt>
                <c:pt idx="4">
                  <c:v>2004</c:v>
                </c:pt>
                <c:pt idx="5">
                  <c:v>2010</c:v>
                </c:pt>
              </c:numCache>
            </c:numRef>
          </c:cat>
          <c:val>
            <c:numRef>
              <c:f>Hoja1!$B$12:$G$12</c:f>
              <c:numCache>
                <c:formatCode>General</c:formatCode>
                <c:ptCount val="6"/>
                <c:pt idx="0">
                  <c:v>30</c:v>
                </c:pt>
                <c:pt idx="1">
                  <c:v>75</c:v>
                </c:pt>
                <c:pt idx="2">
                  <c:v>77</c:v>
                </c:pt>
                <c:pt idx="3">
                  <c:v>80</c:v>
                </c:pt>
                <c:pt idx="4">
                  <c:v>112</c:v>
                </c:pt>
                <c:pt idx="5">
                  <c:v>149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Hoja1!$A$13</c:f>
              <c:strCache>
                <c:ptCount val="1"/>
                <c:pt idx="0">
                  <c:v>MEXICO</c:v>
                </c:pt>
              </c:strCache>
            </c:strRef>
          </c:tx>
          <c:marker>
            <c:symbol val="none"/>
          </c:marker>
          <c:cat>
            <c:numRef>
              <c:f>Hoja1!$B$11:$G$11</c:f>
              <c:numCache>
                <c:formatCode>General</c:formatCode>
                <c:ptCount val="6"/>
                <c:pt idx="0">
                  <c:v>1969</c:v>
                </c:pt>
                <c:pt idx="1">
                  <c:v>1975</c:v>
                </c:pt>
                <c:pt idx="2">
                  <c:v>1988</c:v>
                </c:pt>
                <c:pt idx="3">
                  <c:v>1992</c:v>
                </c:pt>
                <c:pt idx="4">
                  <c:v>2004</c:v>
                </c:pt>
                <c:pt idx="5">
                  <c:v>2010</c:v>
                </c:pt>
              </c:numCache>
            </c:numRef>
          </c:cat>
          <c:val>
            <c:numRef>
              <c:f>Hoja1!$B$13:$G$13</c:f>
              <c:numCache>
                <c:formatCode>General</c:formatCode>
                <c:ptCount val="6"/>
                <c:pt idx="0">
                  <c:v>20</c:v>
                </c:pt>
                <c:pt idx="1">
                  <c:v>50</c:v>
                </c:pt>
                <c:pt idx="2">
                  <c:v>57</c:v>
                </c:pt>
                <c:pt idx="3">
                  <c:v>58</c:v>
                </c:pt>
                <c:pt idx="4">
                  <c:v>68</c:v>
                </c:pt>
                <c:pt idx="5">
                  <c:v>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Hoja1!$A$14</c:f>
              <c:strCache>
                <c:ptCount val="1"/>
                <c:pt idx="0">
                  <c:v>COLOMBIA</c:v>
                </c:pt>
              </c:strCache>
            </c:strRef>
          </c:tx>
          <c:marker>
            <c:symbol val="none"/>
          </c:marker>
          <c:cat>
            <c:numRef>
              <c:f>Hoja1!$B$11:$G$11</c:f>
              <c:numCache>
                <c:formatCode>General</c:formatCode>
                <c:ptCount val="6"/>
                <c:pt idx="0">
                  <c:v>1969</c:v>
                </c:pt>
                <c:pt idx="1">
                  <c:v>1975</c:v>
                </c:pt>
                <c:pt idx="2">
                  <c:v>1988</c:v>
                </c:pt>
                <c:pt idx="3">
                  <c:v>1992</c:v>
                </c:pt>
                <c:pt idx="4">
                  <c:v>2004</c:v>
                </c:pt>
                <c:pt idx="5">
                  <c:v>2010</c:v>
                </c:pt>
              </c:numCache>
            </c:numRef>
          </c:cat>
          <c:val>
            <c:numRef>
              <c:f>Hoja1!$B$14:$G$14</c:f>
              <c:numCache>
                <c:formatCode>General</c:formatCode>
                <c:ptCount val="6"/>
                <c:pt idx="0">
                  <c:v>8</c:v>
                </c:pt>
                <c:pt idx="1">
                  <c:v>14</c:v>
                </c:pt>
                <c:pt idx="2">
                  <c:v>19</c:v>
                </c:pt>
                <c:pt idx="3">
                  <c:v>20</c:v>
                </c:pt>
                <c:pt idx="4">
                  <c:v>30</c:v>
                </c:pt>
                <c:pt idx="5">
                  <c:v>39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Hoja1!$A$15</c:f>
              <c:strCache>
                <c:ptCount val="1"/>
                <c:pt idx="0">
                  <c:v>PERU</c:v>
                </c:pt>
              </c:strCache>
            </c:strRef>
          </c:tx>
          <c:marker>
            <c:symbol val="none"/>
          </c:marker>
          <c:cat>
            <c:numRef>
              <c:f>Hoja1!$B$11:$G$11</c:f>
              <c:numCache>
                <c:formatCode>General</c:formatCode>
                <c:ptCount val="6"/>
                <c:pt idx="0">
                  <c:v>1969</c:v>
                </c:pt>
                <c:pt idx="1">
                  <c:v>1975</c:v>
                </c:pt>
                <c:pt idx="2">
                  <c:v>1988</c:v>
                </c:pt>
                <c:pt idx="3">
                  <c:v>1992</c:v>
                </c:pt>
                <c:pt idx="4">
                  <c:v>2004</c:v>
                </c:pt>
                <c:pt idx="5">
                  <c:v>2010</c:v>
                </c:pt>
              </c:numCache>
            </c:numRef>
          </c:cat>
          <c:val>
            <c:numRef>
              <c:f>Hoja1!$B$15:$G$15</c:f>
              <c:numCache>
                <c:formatCode>General</c:formatCode>
                <c:ptCount val="6"/>
                <c:pt idx="0">
                  <c:v>3</c:v>
                </c:pt>
                <c:pt idx="1">
                  <c:v>8</c:v>
                </c:pt>
                <c:pt idx="2">
                  <c:v>12</c:v>
                </c:pt>
                <c:pt idx="3">
                  <c:v>13</c:v>
                </c:pt>
                <c:pt idx="4">
                  <c:v>23</c:v>
                </c:pt>
                <c:pt idx="5">
                  <c:v>30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Hoja1!$A$16</c:f>
              <c:strCache>
                <c:ptCount val="1"/>
                <c:pt idx="0">
                  <c:v>ARGENTINA</c:v>
                </c:pt>
              </c:strCache>
            </c:strRef>
          </c:tx>
          <c:marker>
            <c:symbol val="none"/>
          </c:marker>
          <c:cat>
            <c:numRef>
              <c:f>Hoja1!$B$11:$G$11</c:f>
              <c:numCache>
                <c:formatCode>General</c:formatCode>
                <c:ptCount val="6"/>
                <c:pt idx="0">
                  <c:v>1969</c:v>
                </c:pt>
                <c:pt idx="1">
                  <c:v>1975</c:v>
                </c:pt>
                <c:pt idx="2">
                  <c:v>1988</c:v>
                </c:pt>
                <c:pt idx="3">
                  <c:v>1992</c:v>
                </c:pt>
                <c:pt idx="4">
                  <c:v>2004</c:v>
                </c:pt>
                <c:pt idx="5">
                  <c:v>2010</c:v>
                </c:pt>
              </c:numCache>
            </c:numRef>
          </c:cat>
          <c:val>
            <c:numRef>
              <c:f>Hoja1!$B$16:$G$16</c:f>
              <c:numCache>
                <c:formatCode>General</c:formatCode>
                <c:ptCount val="6"/>
                <c:pt idx="0">
                  <c:v>9</c:v>
                </c:pt>
                <c:pt idx="1">
                  <c:v>10</c:v>
                </c:pt>
                <c:pt idx="2">
                  <c:v>10</c:v>
                </c:pt>
                <c:pt idx="3">
                  <c:v>12</c:v>
                </c:pt>
                <c:pt idx="4">
                  <c:v>21</c:v>
                </c:pt>
                <c:pt idx="5">
                  <c:v>29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Hoja1!$A$17</c:f>
              <c:strCache>
                <c:ptCount val="1"/>
                <c:pt idx="0">
                  <c:v>ECUADOR</c:v>
                </c:pt>
              </c:strCache>
            </c:strRef>
          </c:tx>
          <c:marker>
            <c:symbol val="none"/>
          </c:marker>
          <c:cat>
            <c:numRef>
              <c:f>Hoja1!$B$11:$G$11</c:f>
              <c:numCache>
                <c:formatCode>General</c:formatCode>
                <c:ptCount val="6"/>
                <c:pt idx="0">
                  <c:v>1969</c:v>
                </c:pt>
                <c:pt idx="1">
                  <c:v>1975</c:v>
                </c:pt>
                <c:pt idx="2">
                  <c:v>1988</c:v>
                </c:pt>
                <c:pt idx="3">
                  <c:v>1992</c:v>
                </c:pt>
                <c:pt idx="4">
                  <c:v>2004</c:v>
                </c:pt>
                <c:pt idx="5">
                  <c:v>2010</c:v>
                </c:pt>
              </c:numCache>
            </c:numRef>
          </c:cat>
          <c:val>
            <c:numRef>
              <c:f>Hoja1!$B$17:$G$17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8</c:v>
                </c:pt>
                <c:pt idx="4">
                  <c:v>18</c:v>
                </c:pt>
                <c:pt idx="5">
                  <c:v>22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Hoja1!$A$18</c:f>
              <c:strCache>
                <c:ptCount val="1"/>
                <c:pt idx="0">
                  <c:v>VENEZUELA</c:v>
                </c:pt>
              </c:strCache>
            </c:strRef>
          </c:tx>
          <c:marker>
            <c:symbol val="none"/>
          </c:marker>
          <c:cat>
            <c:numRef>
              <c:f>Hoja1!$B$11:$G$11</c:f>
              <c:numCache>
                <c:formatCode>General</c:formatCode>
                <c:ptCount val="6"/>
                <c:pt idx="0">
                  <c:v>1969</c:v>
                </c:pt>
                <c:pt idx="1">
                  <c:v>1975</c:v>
                </c:pt>
                <c:pt idx="2">
                  <c:v>1988</c:v>
                </c:pt>
                <c:pt idx="3">
                  <c:v>1992</c:v>
                </c:pt>
                <c:pt idx="4">
                  <c:v>2004</c:v>
                </c:pt>
                <c:pt idx="5">
                  <c:v>2010</c:v>
                </c:pt>
              </c:numCache>
            </c:numRef>
          </c:cat>
          <c:val>
            <c:numRef>
              <c:f>Hoja1!$B$18:$G$18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  <c:pt idx="4">
                  <c:v>11</c:v>
                </c:pt>
                <c:pt idx="5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536640"/>
        <c:axId val="139538432"/>
      </c:lineChart>
      <c:catAx>
        <c:axId val="13953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b="1"/>
            </a:pPr>
            <a:endParaRPr lang="es-MX"/>
          </a:p>
        </c:txPr>
        <c:crossAx val="139538432"/>
        <c:crosses val="autoZero"/>
        <c:auto val="1"/>
        <c:lblAlgn val="ctr"/>
        <c:lblOffset val="100"/>
        <c:noMultiLvlLbl val="0"/>
      </c:catAx>
      <c:valAx>
        <c:axId val="139538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b="1"/>
            </a:pPr>
            <a:endParaRPr lang="es-MX"/>
          </a:p>
        </c:txPr>
        <c:crossAx val="139536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74047307214147"/>
          <c:y val="0.19857700258475244"/>
          <c:w val="0.19302910282507457"/>
          <c:h val="0.59097303660536393"/>
        </c:manualLayout>
      </c:layout>
      <c:overlay val="0"/>
      <c:txPr>
        <a:bodyPr/>
        <a:lstStyle/>
        <a:p>
          <a:pPr>
            <a:defRPr lang="en-US" b="1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5F543-30E2-45C3-AAB0-E99CDA14DFE1}" type="doc">
      <dgm:prSet loTypeId="urn:microsoft.com/office/officeart/2005/8/layout/gear1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9A163F8-0302-4036-B1DB-35B7CF91F564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VE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Población</a:t>
          </a:r>
        </a:p>
      </dgm:t>
    </dgm:pt>
    <dgm:pt modelId="{06CA7E6B-75A1-409E-88A7-8D03BD5236DF}" type="parTrans" cxnId="{8A9266B2-F4B6-46B5-918C-9C6581314727}">
      <dgm:prSet/>
      <dgm:spPr/>
      <dgm:t>
        <a:bodyPr/>
        <a:lstStyle/>
        <a:p>
          <a:endParaRPr lang="es-VE" sz="1800"/>
        </a:p>
      </dgm:t>
    </dgm:pt>
    <dgm:pt modelId="{72932646-A2F3-4C39-9599-2C0CF35F9417}" type="sibTrans" cxnId="{8A9266B2-F4B6-46B5-918C-9C6581314727}">
      <dgm:prSet/>
      <dgm:spPr/>
      <dgm:t>
        <a:bodyPr/>
        <a:lstStyle/>
        <a:p>
          <a:endParaRPr lang="es-VE" sz="1800">
            <a:solidFill>
              <a:srgbClr val="FFFF00"/>
            </a:solidFill>
          </a:endParaRPr>
        </a:p>
      </dgm:t>
    </dgm:pt>
    <dgm:pt modelId="{39BBEBB6-2222-4B8D-B493-B4811B5DC4AC}">
      <dgm:prSet phldrT="[Texto]" custT="1"/>
      <dgm:spPr/>
      <dgm:t>
        <a:bodyPr/>
        <a:lstStyle/>
        <a:p>
          <a:r>
            <a:rPr lang="es-VE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Desarrollo Curricular</a:t>
          </a:r>
          <a:endParaRPr lang="es-VE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914472-6629-4CD6-A3D8-CE39AB69369E}" type="parTrans" cxnId="{752A6EEE-28B6-4B05-B41A-3ACB6F8B61B1}">
      <dgm:prSet/>
      <dgm:spPr/>
      <dgm:t>
        <a:bodyPr/>
        <a:lstStyle/>
        <a:p>
          <a:endParaRPr lang="es-VE" sz="1800"/>
        </a:p>
      </dgm:t>
    </dgm:pt>
    <dgm:pt modelId="{833FCE1D-6861-460D-96CC-8C3C92C3D518}" type="sibTrans" cxnId="{752A6EEE-28B6-4B05-B41A-3ACB6F8B61B1}">
      <dgm:prSet/>
      <dgm:spPr/>
      <dgm:t>
        <a:bodyPr/>
        <a:lstStyle/>
        <a:p>
          <a:endParaRPr lang="es-VE" sz="1800"/>
        </a:p>
      </dgm:t>
    </dgm:pt>
    <dgm:pt modelId="{5C0ECFA1-693B-41B2-9054-289C6FAA4DAF}">
      <dgm:prSet phldrT="[Texto]" custT="1"/>
      <dgm:spPr/>
      <dgm:t>
        <a:bodyPr/>
        <a:lstStyle/>
        <a:p>
          <a:endParaRPr lang="es-VE" dirty="0"/>
        </a:p>
      </dgm:t>
    </dgm:pt>
    <dgm:pt modelId="{3A8FEF97-0F6D-4BB3-BA41-D6CD7B09AFEA}" type="parTrans" cxnId="{018DFF67-842B-45F4-9842-1E26D6D29BF2}">
      <dgm:prSet/>
      <dgm:spPr/>
      <dgm:t>
        <a:bodyPr/>
        <a:lstStyle/>
        <a:p>
          <a:endParaRPr lang="es-VE" sz="1800"/>
        </a:p>
      </dgm:t>
    </dgm:pt>
    <dgm:pt modelId="{7D3692AD-C90E-4387-8F32-B9DF2F2669BC}" type="sibTrans" cxnId="{018DFF67-842B-45F4-9842-1E26D6D29BF2}">
      <dgm:prSet/>
      <dgm:spPr/>
      <dgm:t>
        <a:bodyPr/>
        <a:lstStyle/>
        <a:p>
          <a:endParaRPr lang="es-VE" sz="1800"/>
        </a:p>
      </dgm:t>
    </dgm:pt>
    <dgm:pt modelId="{6E66A06C-2A96-49BE-A047-6675F27F45D7}">
      <dgm:prSet phldrT="[Texto]" custT="1"/>
      <dgm:spPr/>
      <dgm:t>
        <a:bodyPr/>
        <a:lstStyle/>
        <a:p>
          <a:endParaRPr lang="es-VE" dirty="0"/>
        </a:p>
      </dgm:t>
    </dgm:pt>
    <dgm:pt modelId="{51DB3B95-C8C9-42C4-B675-0662E9F3DC77}" type="parTrans" cxnId="{8238EDA5-5909-4CDD-B372-5E1FC245D499}">
      <dgm:prSet/>
      <dgm:spPr/>
      <dgm:t>
        <a:bodyPr/>
        <a:lstStyle/>
        <a:p>
          <a:endParaRPr lang="es-ES"/>
        </a:p>
      </dgm:t>
    </dgm:pt>
    <dgm:pt modelId="{3C2F3634-1280-43B2-90E1-898B7E7836FF}" type="sibTrans" cxnId="{8238EDA5-5909-4CDD-B372-5E1FC245D499}">
      <dgm:prSet/>
      <dgm:spPr/>
      <dgm:t>
        <a:bodyPr/>
        <a:lstStyle/>
        <a:p>
          <a:endParaRPr lang="es-ES"/>
        </a:p>
      </dgm:t>
    </dgm:pt>
    <dgm:pt modelId="{A914F378-F904-46C9-9A17-2E05573129AE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VE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Contexto Institucional</a:t>
          </a:r>
        </a:p>
      </dgm:t>
    </dgm:pt>
    <dgm:pt modelId="{24F3A56E-BB1D-456B-B165-0118956D47CF}" type="parTrans" cxnId="{35C5141D-5824-4793-B1FB-CFAC0A132B06}">
      <dgm:prSet/>
      <dgm:spPr/>
      <dgm:t>
        <a:bodyPr/>
        <a:lstStyle/>
        <a:p>
          <a:endParaRPr lang="es-ES"/>
        </a:p>
      </dgm:t>
    </dgm:pt>
    <dgm:pt modelId="{4D995176-5DBA-4715-97F1-C157B1E16CDB}" type="sibTrans" cxnId="{35C5141D-5824-4793-B1FB-CFAC0A132B06}">
      <dgm:prSet/>
      <dgm:spPr/>
      <dgm:t>
        <a:bodyPr/>
        <a:lstStyle/>
        <a:p>
          <a:endParaRPr lang="es-ES"/>
        </a:p>
      </dgm:t>
    </dgm:pt>
    <dgm:pt modelId="{0C6BCFFF-1190-4BDE-B450-C04EF842A417}">
      <dgm:prSet phldrT="[Texto]" custScaleX="86503" custScaleY="65156" custLinFactNeighborX="-32043" custLinFactNeighborY="-8772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VE" dirty="0"/>
        </a:p>
      </dgm:t>
    </dgm:pt>
    <dgm:pt modelId="{F4DBD303-C0F7-4AB9-8A1A-A128E0EFB367}" type="parTrans" cxnId="{CA06F8A5-9E57-4318-ACC9-CAD3F2E7ED4D}">
      <dgm:prSet/>
      <dgm:spPr/>
      <dgm:t>
        <a:bodyPr/>
        <a:lstStyle/>
        <a:p>
          <a:endParaRPr lang="es-ES"/>
        </a:p>
      </dgm:t>
    </dgm:pt>
    <dgm:pt modelId="{2F88E779-60E4-4D25-96E9-1A732A19EAA3}" type="sibTrans" cxnId="{CA06F8A5-9E57-4318-ACC9-CAD3F2E7ED4D}">
      <dgm:prSet custAng="3971740" custScaleX="125702" custScaleY="136992" custLinFactNeighborX="6500" custLinFactNeighborY="-19785"/>
      <dgm:spPr/>
      <dgm:t>
        <a:bodyPr/>
        <a:lstStyle/>
        <a:p>
          <a:endParaRPr lang="es-ES"/>
        </a:p>
      </dgm:t>
    </dgm:pt>
    <dgm:pt modelId="{BD647036-6F4E-4B84-953B-94933CCA17AB}" type="pres">
      <dgm:prSet presAssocID="{4435F543-30E2-45C3-AAB0-E99CDA14DFE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E5689FC-09BC-4231-B4EE-829F27582AE2}" type="pres">
      <dgm:prSet presAssocID="{39A163F8-0302-4036-B1DB-35B7CF91F564}" presName="gear1" presStyleLbl="node1" presStyleIdx="0" presStyleCnt="3" custScaleX="123702" custScaleY="65156" custLinFactNeighborX="-642" custLinFactNeighborY="-179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7860D83-19E8-4FC2-A370-68144FC6C5D3}" type="pres">
      <dgm:prSet presAssocID="{39A163F8-0302-4036-B1DB-35B7CF91F564}" presName="gear1srcNode" presStyleLbl="node1" presStyleIdx="0" presStyleCnt="3"/>
      <dgm:spPr/>
      <dgm:t>
        <a:bodyPr/>
        <a:lstStyle/>
        <a:p>
          <a:endParaRPr lang="es-VE"/>
        </a:p>
      </dgm:t>
    </dgm:pt>
    <dgm:pt modelId="{D6B3C2E3-1CA4-47FE-BB13-C9CFA41DC898}" type="pres">
      <dgm:prSet presAssocID="{39A163F8-0302-4036-B1DB-35B7CF91F564}" presName="gear1dstNode" presStyleLbl="node1" presStyleIdx="0" presStyleCnt="3"/>
      <dgm:spPr/>
      <dgm:t>
        <a:bodyPr/>
        <a:lstStyle/>
        <a:p>
          <a:endParaRPr lang="es-VE"/>
        </a:p>
      </dgm:t>
    </dgm:pt>
    <dgm:pt modelId="{F43C71AC-9ED9-4758-A5A0-445F12008BD7}" type="pres">
      <dgm:prSet presAssocID="{A914F378-F904-46C9-9A17-2E05573129AE}" presName="gear2" presStyleLbl="node1" presStyleIdx="1" presStyleCnt="3" custScaleX="162916" custScaleY="94020" custLinFactNeighborX="-27933" custLinFactNeighborY="-1727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B05096-187C-4881-818A-85FAAFC439FB}" type="pres">
      <dgm:prSet presAssocID="{A914F378-F904-46C9-9A17-2E05573129AE}" presName="gear2srcNode" presStyleLbl="node1" presStyleIdx="1" presStyleCnt="3"/>
      <dgm:spPr/>
      <dgm:t>
        <a:bodyPr/>
        <a:lstStyle/>
        <a:p>
          <a:endParaRPr lang="es-ES"/>
        </a:p>
      </dgm:t>
    </dgm:pt>
    <dgm:pt modelId="{6A1EB481-989F-4F65-A027-725DA8431D85}" type="pres">
      <dgm:prSet presAssocID="{A914F378-F904-46C9-9A17-2E05573129AE}" presName="gear2dstNode" presStyleLbl="node1" presStyleIdx="1" presStyleCnt="3"/>
      <dgm:spPr/>
      <dgm:t>
        <a:bodyPr/>
        <a:lstStyle/>
        <a:p>
          <a:endParaRPr lang="es-ES"/>
        </a:p>
      </dgm:t>
    </dgm:pt>
    <dgm:pt modelId="{0807AC4B-3EAA-41C1-B0B1-636C2904C0EB}" type="pres">
      <dgm:prSet presAssocID="{39BBEBB6-2222-4B8D-B493-B4811B5DC4AC}" presName="gear3" presStyleLbl="node1" presStyleIdx="2" presStyleCnt="3" custScaleX="145840" custScaleY="102734" custLinFactNeighborX="30020" custLinFactNeighborY="-14248"/>
      <dgm:spPr/>
      <dgm:t>
        <a:bodyPr/>
        <a:lstStyle/>
        <a:p>
          <a:endParaRPr lang="es-ES"/>
        </a:p>
      </dgm:t>
    </dgm:pt>
    <dgm:pt modelId="{F1BBEAE7-1E00-4861-AFBF-23688EDA4CE2}" type="pres">
      <dgm:prSet presAssocID="{39BBEBB6-2222-4B8D-B493-B4811B5DC4A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AF3867-CE95-4D35-A4C1-EA263E51BD99}" type="pres">
      <dgm:prSet presAssocID="{39BBEBB6-2222-4B8D-B493-B4811B5DC4AC}" presName="gear3srcNode" presStyleLbl="node1" presStyleIdx="2" presStyleCnt="3"/>
      <dgm:spPr/>
      <dgm:t>
        <a:bodyPr/>
        <a:lstStyle/>
        <a:p>
          <a:endParaRPr lang="es-ES"/>
        </a:p>
      </dgm:t>
    </dgm:pt>
    <dgm:pt modelId="{AE3F0028-7027-4CBE-975B-B1FF0F882E56}" type="pres">
      <dgm:prSet presAssocID="{39BBEBB6-2222-4B8D-B493-B4811B5DC4AC}" presName="gear3dstNode" presStyleLbl="node1" presStyleIdx="2" presStyleCnt="3"/>
      <dgm:spPr/>
      <dgm:t>
        <a:bodyPr/>
        <a:lstStyle/>
        <a:p>
          <a:endParaRPr lang="es-ES"/>
        </a:p>
      </dgm:t>
    </dgm:pt>
    <dgm:pt modelId="{C5BC68DF-5FDA-4C27-90FB-238E4E658790}" type="pres">
      <dgm:prSet presAssocID="{72932646-A2F3-4C39-9599-2C0CF35F9417}" presName="connector1" presStyleLbl="sibTrans2D1" presStyleIdx="0" presStyleCnt="3" custAng="3971740" custScaleX="125702" custScaleY="136992" custLinFactNeighborX="6500" custLinFactNeighborY="-19785"/>
      <dgm:spPr/>
      <dgm:t>
        <a:bodyPr/>
        <a:lstStyle/>
        <a:p>
          <a:endParaRPr lang="es-VE"/>
        </a:p>
      </dgm:t>
    </dgm:pt>
    <dgm:pt modelId="{ADAC3E65-9284-4135-86B0-A365F07D6C43}" type="pres">
      <dgm:prSet presAssocID="{4D995176-5DBA-4715-97F1-C157B1E16CDB}" presName="connector2" presStyleLbl="sibTrans2D1" presStyleIdx="1" presStyleCnt="3" custLinFactNeighborX="-58501" custLinFactNeighborY="-42104"/>
      <dgm:spPr/>
      <dgm:t>
        <a:bodyPr/>
        <a:lstStyle/>
        <a:p>
          <a:endParaRPr lang="es-VE"/>
        </a:p>
      </dgm:t>
    </dgm:pt>
    <dgm:pt modelId="{CBBF1731-9AB8-465A-AEC9-DDE8343C98B5}" type="pres">
      <dgm:prSet presAssocID="{833FCE1D-6861-460D-96CC-8C3C92C3D518}" presName="connector3" presStyleLbl="sibTrans2D1" presStyleIdx="2" presStyleCnt="3" custAng="14777710" custLinFactY="4461" custLinFactNeighborX="-33756" custLinFactNeighborY="100000"/>
      <dgm:spPr/>
      <dgm:t>
        <a:bodyPr/>
        <a:lstStyle/>
        <a:p>
          <a:endParaRPr lang="es-ES"/>
        </a:p>
      </dgm:t>
    </dgm:pt>
  </dgm:ptLst>
  <dgm:cxnLst>
    <dgm:cxn modelId="{C3742690-CE17-4C97-9F1E-F7A7F10CC967}" type="presOf" srcId="{39BBEBB6-2222-4B8D-B493-B4811B5DC4AC}" destId="{0807AC4B-3EAA-41C1-B0B1-636C2904C0EB}" srcOrd="0" destOrd="0" presId="urn:microsoft.com/office/officeart/2005/8/layout/gear1"/>
    <dgm:cxn modelId="{209285F6-7D00-4899-A4B2-F6B67BF6CE62}" type="presOf" srcId="{833FCE1D-6861-460D-96CC-8C3C92C3D518}" destId="{CBBF1731-9AB8-465A-AEC9-DDE8343C98B5}" srcOrd="0" destOrd="0" presId="urn:microsoft.com/office/officeart/2005/8/layout/gear1"/>
    <dgm:cxn modelId="{FE51F893-AA81-421C-8065-8A4FC0C6C229}" type="presOf" srcId="{4435F543-30E2-45C3-AAB0-E99CDA14DFE1}" destId="{BD647036-6F4E-4B84-953B-94933CCA17AB}" srcOrd="0" destOrd="0" presId="urn:microsoft.com/office/officeart/2005/8/layout/gear1"/>
    <dgm:cxn modelId="{D99656C5-CB60-4AEB-A4C9-DA21799C72FD}" type="presOf" srcId="{39BBEBB6-2222-4B8D-B493-B4811B5DC4AC}" destId="{6EAF3867-CE95-4D35-A4C1-EA263E51BD99}" srcOrd="2" destOrd="0" presId="urn:microsoft.com/office/officeart/2005/8/layout/gear1"/>
    <dgm:cxn modelId="{35C5141D-5824-4793-B1FB-CFAC0A132B06}" srcId="{4435F543-30E2-45C3-AAB0-E99CDA14DFE1}" destId="{A914F378-F904-46C9-9A17-2E05573129AE}" srcOrd="1" destOrd="0" parTransId="{24F3A56E-BB1D-456B-B165-0118956D47CF}" sibTransId="{4D995176-5DBA-4715-97F1-C157B1E16CDB}"/>
    <dgm:cxn modelId="{05399A2D-2895-4EAD-B069-AF95D9CF4950}" type="presOf" srcId="{39A163F8-0302-4036-B1DB-35B7CF91F564}" destId="{D6B3C2E3-1CA4-47FE-BB13-C9CFA41DC898}" srcOrd="2" destOrd="0" presId="urn:microsoft.com/office/officeart/2005/8/layout/gear1"/>
    <dgm:cxn modelId="{CA06F8A5-9E57-4318-ACC9-CAD3F2E7ED4D}" srcId="{4435F543-30E2-45C3-AAB0-E99CDA14DFE1}" destId="{0C6BCFFF-1190-4BDE-B450-C04EF842A417}" srcOrd="5" destOrd="0" parTransId="{F4DBD303-C0F7-4AB9-8A1A-A128E0EFB367}" sibTransId="{2F88E779-60E4-4D25-96E9-1A732A19EAA3}"/>
    <dgm:cxn modelId="{8A9266B2-F4B6-46B5-918C-9C6581314727}" srcId="{4435F543-30E2-45C3-AAB0-E99CDA14DFE1}" destId="{39A163F8-0302-4036-B1DB-35B7CF91F564}" srcOrd="0" destOrd="0" parTransId="{06CA7E6B-75A1-409E-88A7-8D03BD5236DF}" sibTransId="{72932646-A2F3-4C39-9599-2C0CF35F9417}"/>
    <dgm:cxn modelId="{4692CB62-13BB-48C6-A2C2-3B0B16F284DF}" type="presOf" srcId="{A914F378-F904-46C9-9A17-2E05573129AE}" destId="{A4B05096-187C-4881-818A-85FAAFC439FB}" srcOrd="1" destOrd="0" presId="urn:microsoft.com/office/officeart/2005/8/layout/gear1"/>
    <dgm:cxn modelId="{42A0A1E4-7EBF-4A69-8A68-668B135F3005}" type="presOf" srcId="{A914F378-F904-46C9-9A17-2E05573129AE}" destId="{6A1EB481-989F-4F65-A027-725DA8431D85}" srcOrd="2" destOrd="0" presId="urn:microsoft.com/office/officeart/2005/8/layout/gear1"/>
    <dgm:cxn modelId="{018DFF67-842B-45F4-9842-1E26D6D29BF2}" srcId="{4435F543-30E2-45C3-AAB0-E99CDA14DFE1}" destId="{5C0ECFA1-693B-41B2-9054-289C6FAA4DAF}" srcOrd="3" destOrd="0" parTransId="{3A8FEF97-0F6D-4BB3-BA41-D6CD7B09AFEA}" sibTransId="{7D3692AD-C90E-4387-8F32-B9DF2F2669BC}"/>
    <dgm:cxn modelId="{93823D9A-90F9-4604-B17B-EB1909395650}" type="presOf" srcId="{A914F378-F904-46C9-9A17-2E05573129AE}" destId="{F43C71AC-9ED9-4758-A5A0-445F12008BD7}" srcOrd="0" destOrd="0" presId="urn:microsoft.com/office/officeart/2005/8/layout/gear1"/>
    <dgm:cxn modelId="{DC2E0693-44E5-4549-A04C-10E31F63752C}" type="presOf" srcId="{39A163F8-0302-4036-B1DB-35B7CF91F564}" destId="{CE5689FC-09BC-4231-B4EE-829F27582AE2}" srcOrd="0" destOrd="0" presId="urn:microsoft.com/office/officeart/2005/8/layout/gear1"/>
    <dgm:cxn modelId="{5FC2C8E9-3CAA-4958-882D-AB358FD3ADA4}" type="presOf" srcId="{39BBEBB6-2222-4B8D-B493-B4811B5DC4AC}" destId="{F1BBEAE7-1E00-4861-AFBF-23688EDA4CE2}" srcOrd="1" destOrd="0" presId="urn:microsoft.com/office/officeart/2005/8/layout/gear1"/>
    <dgm:cxn modelId="{752A6EEE-28B6-4B05-B41A-3ACB6F8B61B1}" srcId="{4435F543-30E2-45C3-AAB0-E99CDA14DFE1}" destId="{39BBEBB6-2222-4B8D-B493-B4811B5DC4AC}" srcOrd="2" destOrd="0" parTransId="{DE914472-6629-4CD6-A3D8-CE39AB69369E}" sibTransId="{833FCE1D-6861-460D-96CC-8C3C92C3D518}"/>
    <dgm:cxn modelId="{41F9FF92-A3F0-4D87-A54F-FD5897C15B8E}" type="presOf" srcId="{39A163F8-0302-4036-B1DB-35B7CF91F564}" destId="{27860D83-19E8-4FC2-A370-68144FC6C5D3}" srcOrd="1" destOrd="0" presId="urn:microsoft.com/office/officeart/2005/8/layout/gear1"/>
    <dgm:cxn modelId="{77DBA685-C27B-485E-B69E-659F3A991E4B}" type="presOf" srcId="{72932646-A2F3-4C39-9599-2C0CF35F9417}" destId="{C5BC68DF-5FDA-4C27-90FB-238E4E658790}" srcOrd="0" destOrd="0" presId="urn:microsoft.com/office/officeart/2005/8/layout/gear1"/>
    <dgm:cxn modelId="{8238EDA5-5909-4CDD-B372-5E1FC245D499}" srcId="{4435F543-30E2-45C3-AAB0-E99CDA14DFE1}" destId="{6E66A06C-2A96-49BE-A047-6675F27F45D7}" srcOrd="4" destOrd="0" parTransId="{51DB3B95-C8C9-42C4-B675-0662E9F3DC77}" sibTransId="{3C2F3634-1280-43B2-90E1-898B7E7836FF}"/>
    <dgm:cxn modelId="{8E75A70A-3FAF-4F61-B218-33C55BBF9CF8}" type="presOf" srcId="{4D995176-5DBA-4715-97F1-C157B1E16CDB}" destId="{ADAC3E65-9284-4135-86B0-A365F07D6C43}" srcOrd="0" destOrd="0" presId="urn:microsoft.com/office/officeart/2005/8/layout/gear1"/>
    <dgm:cxn modelId="{65A98E46-CA50-4164-B812-EA1225EB4A33}" type="presOf" srcId="{39BBEBB6-2222-4B8D-B493-B4811B5DC4AC}" destId="{AE3F0028-7027-4CBE-975B-B1FF0F882E56}" srcOrd="3" destOrd="0" presId="urn:microsoft.com/office/officeart/2005/8/layout/gear1"/>
    <dgm:cxn modelId="{81D63C2A-328A-4A37-8136-ECF4ED435118}" type="presParOf" srcId="{BD647036-6F4E-4B84-953B-94933CCA17AB}" destId="{CE5689FC-09BC-4231-B4EE-829F27582AE2}" srcOrd="0" destOrd="0" presId="urn:microsoft.com/office/officeart/2005/8/layout/gear1"/>
    <dgm:cxn modelId="{00630A05-FDB2-4B73-AFBF-E7CD03E07714}" type="presParOf" srcId="{BD647036-6F4E-4B84-953B-94933CCA17AB}" destId="{27860D83-19E8-4FC2-A370-68144FC6C5D3}" srcOrd="1" destOrd="0" presId="urn:microsoft.com/office/officeart/2005/8/layout/gear1"/>
    <dgm:cxn modelId="{00A5DF9B-39D0-49F7-929E-F8D387C78BDF}" type="presParOf" srcId="{BD647036-6F4E-4B84-953B-94933CCA17AB}" destId="{D6B3C2E3-1CA4-47FE-BB13-C9CFA41DC898}" srcOrd="2" destOrd="0" presId="urn:microsoft.com/office/officeart/2005/8/layout/gear1"/>
    <dgm:cxn modelId="{1D3E7DF5-C947-4E3E-AD9C-D6F7C3950FF4}" type="presParOf" srcId="{BD647036-6F4E-4B84-953B-94933CCA17AB}" destId="{F43C71AC-9ED9-4758-A5A0-445F12008BD7}" srcOrd="3" destOrd="0" presId="urn:microsoft.com/office/officeart/2005/8/layout/gear1"/>
    <dgm:cxn modelId="{A7743C67-26DF-4041-BA9D-F6113231694F}" type="presParOf" srcId="{BD647036-6F4E-4B84-953B-94933CCA17AB}" destId="{A4B05096-187C-4881-818A-85FAAFC439FB}" srcOrd="4" destOrd="0" presId="urn:microsoft.com/office/officeart/2005/8/layout/gear1"/>
    <dgm:cxn modelId="{21721529-1B6A-4A70-905F-87347330F723}" type="presParOf" srcId="{BD647036-6F4E-4B84-953B-94933CCA17AB}" destId="{6A1EB481-989F-4F65-A027-725DA8431D85}" srcOrd="5" destOrd="0" presId="urn:microsoft.com/office/officeart/2005/8/layout/gear1"/>
    <dgm:cxn modelId="{5E2205C4-544D-4887-B0DF-4A25DF468798}" type="presParOf" srcId="{BD647036-6F4E-4B84-953B-94933CCA17AB}" destId="{0807AC4B-3EAA-41C1-B0B1-636C2904C0EB}" srcOrd="6" destOrd="0" presId="urn:microsoft.com/office/officeart/2005/8/layout/gear1"/>
    <dgm:cxn modelId="{1AAB50A2-AB75-4595-8F43-534E47086440}" type="presParOf" srcId="{BD647036-6F4E-4B84-953B-94933CCA17AB}" destId="{F1BBEAE7-1E00-4861-AFBF-23688EDA4CE2}" srcOrd="7" destOrd="0" presId="urn:microsoft.com/office/officeart/2005/8/layout/gear1"/>
    <dgm:cxn modelId="{B00E9679-C19B-4163-879F-B2BDA6AF6957}" type="presParOf" srcId="{BD647036-6F4E-4B84-953B-94933CCA17AB}" destId="{6EAF3867-CE95-4D35-A4C1-EA263E51BD99}" srcOrd="8" destOrd="0" presId="urn:microsoft.com/office/officeart/2005/8/layout/gear1"/>
    <dgm:cxn modelId="{83DF18F0-C2C1-4ED3-BC1F-2EA553DCF639}" type="presParOf" srcId="{BD647036-6F4E-4B84-953B-94933CCA17AB}" destId="{AE3F0028-7027-4CBE-975B-B1FF0F882E56}" srcOrd="9" destOrd="0" presId="urn:microsoft.com/office/officeart/2005/8/layout/gear1"/>
    <dgm:cxn modelId="{8A1C588A-FE43-4E6D-96FA-91A4272AA209}" type="presParOf" srcId="{BD647036-6F4E-4B84-953B-94933CCA17AB}" destId="{C5BC68DF-5FDA-4C27-90FB-238E4E658790}" srcOrd="10" destOrd="0" presId="urn:microsoft.com/office/officeart/2005/8/layout/gear1"/>
    <dgm:cxn modelId="{C3638D46-AD92-42A1-ACFB-FFDF1F0297B8}" type="presParOf" srcId="{BD647036-6F4E-4B84-953B-94933CCA17AB}" destId="{ADAC3E65-9284-4135-86B0-A365F07D6C43}" srcOrd="11" destOrd="0" presId="urn:microsoft.com/office/officeart/2005/8/layout/gear1"/>
    <dgm:cxn modelId="{C35097A3-7920-4064-8DA8-51EFE874BDCE}" type="presParOf" srcId="{BD647036-6F4E-4B84-953B-94933CCA17AB}" destId="{CBBF1731-9AB8-465A-AEC9-DDE8343C98B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689FC-09BC-4231-B4EE-829F27582AE2}">
      <dsp:nvSpPr>
        <dsp:cNvPr id="0" name=""/>
        <dsp:cNvSpPr/>
      </dsp:nvSpPr>
      <dsp:spPr>
        <a:xfrm>
          <a:off x="4503411" y="2577156"/>
          <a:ext cx="3080771" cy="1622695"/>
        </a:xfrm>
        <a:prstGeom prst="gear9">
          <a:avLst/>
        </a:prstGeom>
        <a:gradFill rotWithShape="1">
          <a:gsLst>
            <a:gs pos="0">
              <a:schemeClr val="accent4">
                <a:tint val="98000"/>
                <a:lumMod val="114000"/>
              </a:schemeClr>
            </a:gs>
            <a:gs pos="100000">
              <a:schemeClr val="accent4"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Población</a:t>
          </a:r>
        </a:p>
      </dsp:txBody>
      <dsp:txXfrm>
        <a:off x="5013808" y="2957265"/>
        <a:ext cx="2059977" cy="834098"/>
      </dsp:txXfrm>
    </dsp:sp>
    <dsp:sp modelId="{F43C71AC-9ED9-4758-A5A0-445F12008BD7}">
      <dsp:nvSpPr>
        <dsp:cNvPr id="0" name=""/>
        <dsp:cNvSpPr/>
      </dsp:nvSpPr>
      <dsp:spPr>
        <a:xfrm>
          <a:off x="2289818" y="1300344"/>
          <a:ext cx="2950827" cy="1702943"/>
        </a:xfrm>
        <a:prstGeom prst="gear6">
          <a:avLst/>
        </a:prstGeom>
        <a:gradFill rotWithShape="1">
          <a:gsLst>
            <a:gs pos="0">
              <a:schemeClr val="accent4">
                <a:tint val="98000"/>
                <a:lumMod val="114000"/>
              </a:schemeClr>
            </a:gs>
            <a:gs pos="100000">
              <a:schemeClr val="accent4"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Contexto Institucional</a:t>
          </a:r>
        </a:p>
      </dsp:txBody>
      <dsp:txXfrm>
        <a:off x="2899933" y="1731656"/>
        <a:ext cx="1730597" cy="840319"/>
      </dsp:txXfrm>
    </dsp:sp>
    <dsp:sp modelId="{0807AC4B-3EAA-41C1-B0B1-636C2904C0EB}">
      <dsp:nvSpPr>
        <dsp:cNvPr id="0" name=""/>
        <dsp:cNvSpPr/>
      </dsp:nvSpPr>
      <dsp:spPr>
        <a:xfrm rot="20700000">
          <a:off x="4485762" y="344877"/>
          <a:ext cx="2868171" cy="1543177"/>
        </a:xfrm>
        <a:prstGeom prst="gear6">
          <a:avLst/>
        </a:prstGeom>
        <a:gradFill rotWithShape="0">
          <a:gsLst>
            <a:gs pos="0">
              <a:schemeClr val="accent3">
                <a:hueOff val="11249044"/>
                <a:satOff val="2189"/>
                <a:lumOff val="11765"/>
                <a:alphaOff val="0"/>
                <a:tint val="98000"/>
                <a:lumMod val="114000"/>
              </a:schemeClr>
            </a:gs>
            <a:gs pos="100000">
              <a:schemeClr val="accent3">
                <a:hueOff val="11249044"/>
                <a:satOff val="2189"/>
                <a:lumOff val="1176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Desarrollo Curricular</a:t>
          </a:r>
          <a:endParaRPr lang="es-VE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0700000">
        <a:off x="5193425" y="604752"/>
        <a:ext cx="1452845" cy="1023427"/>
      </dsp:txXfrm>
    </dsp:sp>
    <dsp:sp modelId="{C5BC68DF-5FDA-4C27-90FB-238E4E658790}">
      <dsp:nvSpPr>
        <dsp:cNvPr id="0" name=""/>
        <dsp:cNvSpPr/>
      </dsp:nvSpPr>
      <dsp:spPr>
        <a:xfrm rot="3971740">
          <a:off x="4424266" y="549493"/>
          <a:ext cx="4007143" cy="4367047"/>
        </a:xfrm>
        <a:prstGeom prst="circularArrow">
          <a:avLst>
            <a:gd name="adj1" fmla="val 4687"/>
            <a:gd name="adj2" fmla="val 299029"/>
            <a:gd name="adj3" fmla="val 2523618"/>
            <a:gd name="adj4" fmla="val 15845316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AC3E65-9284-4135-86B0-A365F07D6C43}">
      <dsp:nvSpPr>
        <dsp:cNvPr id="0" name=""/>
        <dsp:cNvSpPr/>
      </dsp:nvSpPr>
      <dsp:spPr>
        <a:xfrm>
          <a:off x="1689803" y="181680"/>
          <a:ext cx="2316144" cy="231614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5624522"/>
                <a:satOff val="1095"/>
                <a:lumOff val="5882"/>
                <a:alphaOff val="0"/>
                <a:tint val="98000"/>
                <a:lumMod val="114000"/>
              </a:schemeClr>
            </a:gs>
            <a:gs pos="100000">
              <a:schemeClr val="accent3">
                <a:hueOff val="5624522"/>
                <a:satOff val="1095"/>
                <a:lumOff val="588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BF1731-9AB8-465A-AEC9-DDE8343C98B5}">
      <dsp:nvSpPr>
        <dsp:cNvPr id="0" name=""/>
        <dsp:cNvSpPr/>
      </dsp:nvSpPr>
      <dsp:spPr>
        <a:xfrm rot="14777710">
          <a:off x="3126554" y="2528005"/>
          <a:ext cx="2497270" cy="249727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11249044"/>
                <a:satOff val="2189"/>
                <a:lumOff val="11765"/>
                <a:alphaOff val="0"/>
                <a:tint val="98000"/>
                <a:lumMod val="114000"/>
              </a:schemeClr>
            </a:gs>
            <a:gs pos="100000">
              <a:schemeClr val="accent3">
                <a:hueOff val="11249044"/>
                <a:satOff val="2189"/>
                <a:lumOff val="1176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4D4031-D32E-4BA5-9C04-44E8A1F414F6}" type="datetimeFigureOut">
              <a:rPr lang="es-VE"/>
              <a:pPr>
                <a:defRPr/>
              </a:pPr>
              <a:t>15/06/2016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VE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VE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31D2EC7-2350-4A86-B2E5-2ED89169030C}" type="slidenum">
              <a:rPr lang="es-VE" altLang="es-VE"/>
              <a:pPr/>
              <a:t>‹Nº›</a:t>
            </a:fld>
            <a:endParaRPr lang="es-VE" altLang="es-VE"/>
          </a:p>
        </p:txBody>
      </p:sp>
    </p:spTree>
    <p:extLst>
      <p:ext uri="{BB962C8B-B14F-4D97-AF65-F5344CB8AC3E}">
        <p14:creationId xmlns:p14="http://schemas.microsoft.com/office/powerpoint/2010/main" val="4268627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9D0A49-DFDD-4A41-95B8-63EDF04C355F}" type="slidenum">
              <a:rPr lang="es-PE" altLang="es-VE">
                <a:latin typeface="Arial" pitchFamily="34" charset="0"/>
              </a:rPr>
              <a:pPr/>
              <a:t>7</a:t>
            </a:fld>
            <a:endParaRPr lang="es-PE" altLang="es-VE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VE" sz="2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886EE7-8C6E-4350-80E4-FCC0AEC8CA26}" type="slidenum">
              <a:rPr lang="es-PE" altLang="es-VE">
                <a:latin typeface="Arial" pitchFamily="34" charset="0"/>
              </a:rPr>
              <a:pPr/>
              <a:t>9</a:t>
            </a:fld>
            <a:endParaRPr lang="es-PE" altLang="es-VE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VE" sz="2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VE" altLang="es-VE" smtClean="0"/>
              <a:t>El control de la diabete requiere de un engranaje perfecto,</a:t>
            </a: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9CE0ED-ECEA-4B1D-9017-06B333BCB2FA}" type="slidenum">
              <a:rPr lang="es-VE" altLang="es-VE"/>
              <a:pPr/>
              <a:t>13</a:t>
            </a:fld>
            <a:endParaRPr lang="es-VE" altLang="es-V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56"/>
                <a:gd name="T31" fmla="*/ 0 h 8638"/>
                <a:gd name="T32" fmla="*/ 15356 w 15356"/>
                <a:gd name="T33" fmla="*/ 8638 h 86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2" name="Rectangle 9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90150" y="1792288"/>
            <a:ext cx="990600" cy="304800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8DCDF1A-8901-4782-B4FE-39A4C61D1F9B}" type="datetimeFigureOut">
              <a:rPr lang="en-US"/>
              <a:pPr>
                <a:defRPr/>
              </a:pPr>
              <a:t>6/15/2016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60644" y="3226594"/>
            <a:ext cx="3859212" cy="304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0500" y="292100"/>
            <a:ext cx="838200" cy="768350"/>
          </a:xfrm>
        </p:spPr>
        <p:txBody>
          <a:bodyPr/>
          <a:lstStyle>
            <a:lvl1pPr>
              <a:defRPr/>
            </a:lvl1pPr>
          </a:lstStyle>
          <a:p>
            <a:fld id="{8DB0A08F-1529-4D57-835A-ECE35E71071D}" type="slidenum">
              <a:rPr lang="en-US" altLang="es-VE"/>
              <a:pPr/>
              <a:t>‹Nº›</a:t>
            </a:fld>
            <a:endParaRPr lang="en-US" alt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10371525">
              <a:off x="263525" y="4438569"/>
              <a:ext cx="3300413" cy="441395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2147483646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0 w 10000"/>
                <a:gd name="T67" fmla="*/ 2147483646 h 5291"/>
                <a:gd name="T68" fmla="*/ 2147483646 w 10000"/>
                <a:gd name="T69" fmla="*/ 2147483646 h 52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00"/>
                <a:gd name="T106" fmla="*/ 0 h 5291"/>
                <a:gd name="T107" fmla="*/ 10000 w 10000"/>
                <a:gd name="T108" fmla="*/ 5291 h 52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10800000">
              <a:off x="458788" y="321529"/>
              <a:ext cx="11277600" cy="4533031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147483646 h 2856"/>
                <a:gd name="T4" fmla="*/ 2147483646 w 7104"/>
                <a:gd name="T5" fmla="*/ 2147483646 h 2856"/>
                <a:gd name="T6" fmla="*/ 2147483646 w 7104"/>
                <a:gd name="T7" fmla="*/ 2147483646 h 2856"/>
                <a:gd name="T8" fmla="*/ 2147483646 w 7104"/>
                <a:gd name="T9" fmla="*/ 2147483646 h 2856"/>
                <a:gd name="T10" fmla="*/ 2147483646 w 7104"/>
                <a:gd name="T11" fmla="*/ 2147483646 h 2856"/>
                <a:gd name="T12" fmla="*/ 2147483646 w 7104"/>
                <a:gd name="T13" fmla="*/ 2147483646 h 2856"/>
                <a:gd name="T14" fmla="*/ 2147483646 w 7104"/>
                <a:gd name="T15" fmla="*/ 2147483646 h 2856"/>
                <a:gd name="T16" fmla="*/ 2147483646 w 7104"/>
                <a:gd name="T17" fmla="*/ 2147483646 h 2856"/>
                <a:gd name="T18" fmla="*/ 2147483646 w 7104"/>
                <a:gd name="T19" fmla="*/ 2147483646 h 2856"/>
                <a:gd name="T20" fmla="*/ 2147483646 w 7104"/>
                <a:gd name="T21" fmla="*/ 2147483646 h 2856"/>
                <a:gd name="T22" fmla="*/ 2147483646 w 7104"/>
                <a:gd name="T23" fmla="*/ 2147483646 h 2856"/>
                <a:gd name="T24" fmla="*/ 2147483646 w 7104"/>
                <a:gd name="T25" fmla="*/ 2147483646 h 2856"/>
                <a:gd name="T26" fmla="*/ 2147483646 w 7104"/>
                <a:gd name="T27" fmla="*/ 2147483646 h 2856"/>
                <a:gd name="T28" fmla="*/ 2147483646 w 7104"/>
                <a:gd name="T29" fmla="*/ 2147483646 h 2856"/>
                <a:gd name="T30" fmla="*/ 2147483646 w 7104"/>
                <a:gd name="T31" fmla="*/ 2147483646 h 2856"/>
                <a:gd name="T32" fmla="*/ 2147483646 w 7104"/>
                <a:gd name="T33" fmla="*/ 2147483646 h 2856"/>
                <a:gd name="T34" fmla="*/ 2147483646 w 7104"/>
                <a:gd name="T35" fmla="*/ 2147483646 h 2856"/>
                <a:gd name="T36" fmla="*/ 2147483646 w 7104"/>
                <a:gd name="T37" fmla="*/ 2147483646 h 2856"/>
                <a:gd name="T38" fmla="*/ 2147483646 w 7104"/>
                <a:gd name="T39" fmla="*/ 2147483646 h 2856"/>
                <a:gd name="T40" fmla="*/ 2147483646 w 7104"/>
                <a:gd name="T41" fmla="*/ 2147483646 h 2856"/>
                <a:gd name="T42" fmla="*/ 2147483646 w 7104"/>
                <a:gd name="T43" fmla="*/ 2147483646 h 2856"/>
                <a:gd name="T44" fmla="*/ 2147483646 w 7104"/>
                <a:gd name="T45" fmla="*/ 2147483646 h 2856"/>
                <a:gd name="T46" fmla="*/ 2147483646 w 7104"/>
                <a:gd name="T47" fmla="*/ 2147483646 h 2856"/>
                <a:gd name="T48" fmla="*/ 2147483646 w 7104"/>
                <a:gd name="T49" fmla="*/ 2147483646 h 2856"/>
                <a:gd name="T50" fmla="*/ 2147483646 w 7104"/>
                <a:gd name="T51" fmla="*/ 2147483646 h 2856"/>
                <a:gd name="T52" fmla="*/ 2147483646 w 7104"/>
                <a:gd name="T53" fmla="*/ 2147483646 h 2856"/>
                <a:gd name="T54" fmla="*/ 2147483646 w 7104"/>
                <a:gd name="T55" fmla="*/ 2147483646 h 2856"/>
                <a:gd name="T56" fmla="*/ 2147483646 w 7104"/>
                <a:gd name="T57" fmla="*/ 2147483646 h 2856"/>
                <a:gd name="T58" fmla="*/ 2147483646 w 7104"/>
                <a:gd name="T59" fmla="*/ 2147483646 h 2856"/>
                <a:gd name="T60" fmla="*/ 2147483646 w 7104"/>
                <a:gd name="T61" fmla="*/ 2147483646 h 2856"/>
                <a:gd name="T62" fmla="*/ 2147483646 w 7104"/>
                <a:gd name="T63" fmla="*/ 2147483646 h 2856"/>
                <a:gd name="T64" fmla="*/ 2147483646 w 7104"/>
                <a:gd name="T65" fmla="*/ 2147483646 h 2856"/>
                <a:gd name="T66" fmla="*/ 2147483646 w 7104"/>
                <a:gd name="T67" fmla="*/ 2147483646 h 2856"/>
                <a:gd name="T68" fmla="*/ 2147483646 w 7104"/>
                <a:gd name="T69" fmla="*/ 2147483646 h 2856"/>
                <a:gd name="T70" fmla="*/ 2147483646 w 7104"/>
                <a:gd name="T71" fmla="*/ 2147483646 h 2856"/>
                <a:gd name="T72" fmla="*/ 2147483646 w 7104"/>
                <a:gd name="T73" fmla="*/ 2147483646 h 2856"/>
                <a:gd name="T74" fmla="*/ 2147483646 w 7104"/>
                <a:gd name="T75" fmla="*/ 2147483646 h 2856"/>
                <a:gd name="T76" fmla="*/ 2147483646 w 7104"/>
                <a:gd name="T77" fmla="*/ 2147483646 h 2856"/>
                <a:gd name="T78" fmla="*/ 2147483646 w 7104"/>
                <a:gd name="T79" fmla="*/ 2147483646 h 2856"/>
                <a:gd name="T80" fmla="*/ 2147483646 w 7104"/>
                <a:gd name="T81" fmla="*/ 2147483646 h 2856"/>
                <a:gd name="T82" fmla="*/ 2147483646 w 7104"/>
                <a:gd name="T83" fmla="*/ 2147483646 h 2856"/>
                <a:gd name="T84" fmla="*/ 2147483646 w 7104"/>
                <a:gd name="T85" fmla="*/ 2147483646 h 2856"/>
                <a:gd name="T86" fmla="*/ 2147483646 w 7104"/>
                <a:gd name="T87" fmla="*/ 2147483646 h 2856"/>
                <a:gd name="T88" fmla="*/ 2147483646 w 7104"/>
                <a:gd name="T89" fmla="*/ 2147483646 h 2856"/>
                <a:gd name="T90" fmla="*/ 2147483646 w 7104"/>
                <a:gd name="T91" fmla="*/ 2147483646 h 2856"/>
                <a:gd name="T92" fmla="*/ 2147483646 w 7104"/>
                <a:gd name="T93" fmla="*/ 2147483646 h 2856"/>
                <a:gd name="T94" fmla="*/ 2147483646 w 7104"/>
                <a:gd name="T95" fmla="*/ 2147483646 h 2856"/>
                <a:gd name="T96" fmla="*/ 0 w 7104"/>
                <a:gd name="T97" fmla="*/ 0 h 28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04"/>
                <a:gd name="T148" fmla="*/ 0 h 2856"/>
                <a:gd name="T149" fmla="*/ 7104 w 7104"/>
                <a:gd name="T150" fmla="*/ 2856 h 28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56"/>
                <a:gd name="T31" fmla="*/ 0 h 8638"/>
                <a:gd name="T32" fmla="*/ 15356 w 15356"/>
                <a:gd name="T33" fmla="*/ 8638 h 86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8570-B044-4A28-93D7-621A6357FD55}" type="datetimeFigureOut">
              <a:rPr lang="en-US"/>
              <a:pPr>
                <a:defRPr/>
              </a:pPr>
              <a:t>6/15/2016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F4690-2A79-4106-8776-F1F0254C98F4}" type="slidenum">
              <a:rPr lang="en-US" altLang="es-VE"/>
              <a:pPr/>
              <a:t>‹Nº›</a:t>
            </a:fld>
            <a:endParaRPr lang="en-US" alt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-589932">
              <a:off x="8491538" y="2714271"/>
              <a:ext cx="3298825" cy="441395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2147483646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0 w 10000"/>
                <a:gd name="T67" fmla="*/ 2147483646 h 5291"/>
                <a:gd name="T68" fmla="*/ 2147483646 w 10000"/>
                <a:gd name="T69" fmla="*/ 2147483646 h 52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00"/>
                <a:gd name="T106" fmla="*/ 0 h 5291"/>
                <a:gd name="T107" fmla="*/ 10000 w 10000"/>
                <a:gd name="T108" fmla="*/ 5291 h 52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>
              <a:off x="455613" y="2801598"/>
              <a:ext cx="11277600" cy="3602608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2147483646 h 7946"/>
                <a:gd name="T4" fmla="*/ 2147483646 w 10000"/>
                <a:gd name="T5" fmla="*/ 2147483646 h 7946"/>
                <a:gd name="T6" fmla="*/ 2147483646 w 10000"/>
                <a:gd name="T7" fmla="*/ 2147483646 h 7946"/>
                <a:gd name="T8" fmla="*/ 2147483646 w 10000"/>
                <a:gd name="T9" fmla="*/ 2147483646 h 7946"/>
                <a:gd name="T10" fmla="*/ 2147483646 w 10000"/>
                <a:gd name="T11" fmla="*/ 2147483646 h 7946"/>
                <a:gd name="T12" fmla="*/ 2147483646 w 10000"/>
                <a:gd name="T13" fmla="*/ 2147483646 h 7946"/>
                <a:gd name="T14" fmla="*/ 2147483646 w 10000"/>
                <a:gd name="T15" fmla="*/ 2147483646 h 7946"/>
                <a:gd name="T16" fmla="*/ 2147483646 w 10000"/>
                <a:gd name="T17" fmla="*/ 2147483646 h 7946"/>
                <a:gd name="T18" fmla="*/ 2147483646 w 10000"/>
                <a:gd name="T19" fmla="*/ 2147483646 h 7946"/>
                <a:gd name="T20" fmla="*/ 2147483646 w 10000"/>
                <a:gd name="T21" fmla="*/ 2147483646 h 7946"/>
                <a:gd name="T22" fmla="*/ 2147483646 w 10000"/>
                <a:gd name="T23" fmla="*/ 2147483646 h 7946"/>
                <a:gd name="T24" fmla="*/ 2147483646 w 10000"/>
                <a:gd name="T25" fmla="*/ 2147483646 h 7946"/>
                <a:gd name="T26" fmla="*/ 2147483646 w 10000"/>
                <a:gd name="T27" fmla="*/ 2147483646 h 7946"/>
                <a:gd name="T28" fmla="*/ 2147483646 w 10000"/>
                <a:gd name="T29" fmla="*/ 2147483646 h 7946"/>
                <a:gd name="T30" fmla="*/ 2147483646 w 10000"/>
                <a:gd name="T31" fmla="*/ 2147483646 h 7946"/>
                <a:gd name="T32" fmla="*/ 2147483646 w 10000"/>
                <a:gd name="T33" fmla="*/ 2147483646 h 7946"/>
                <a:gd name="T34" fmla="*/ 2147483646 w 10000"/>
                <a:gd name="T35" fmla="*/ 2147483646 h 7946"/>
                <a:gd name="T36" fmla="*/ 2147483646 w 10000"/>
                <a:gd name="T37" fmla="*/ 2147483646 h 7946"/>
                <a:gd name="T38" fmla="*/ 2147483646 w 10000"/>
                <a:gd name="T39" fmla="*/ 2147483646 h 7946"/>
                <a:gd name="T40" fmla="*/ 2147483646 w 10000"/>
                <a:gd name="T41" fmla="*/ 2147483646 h 7946"/>
                <a:gd name="T42" fmla="*/ 2147483646 w 10000"/>
                <a:gd name="T43" fmla="*/ 2147483646 h 7946"/>
                <a:gd name="T44" fmla="*/ 2147483646 w 10000"/>
                <a:gd name="T45" fmla="*/ 2147483646 h 7946"/>
                <a:gd name="T46" fmla="*/ 2147483646 w 10000"/>
                <a:gd name="T47" fmla="*/ 2147483646 h 7946"/>
                <a:gd name="T48" fmla="*/ 2147483646 w 10000"/>
                <a:gd name="T49" fmla="*/ 2147483646 h 7946"/>
                <a:gd name="T50" fmla="*/ 2147483646 w 10000"/>
                <a:gd name="T51" fmla="*/ 2147483646 h 7946"/>
                <a:gd name="T52" fmla="*/ 2147483646 w 10000"/>
                <a:gd name="T53" fmla="*/ 2147483646 h 7946"/>
                <a:gd name="T54" fmla="*/ 2147483646 w 10000"/>
                <a:gd name="T55" fmla="*/ 2147483646 h 7946"/>
                <a:gd name="T56" fmla="*/ 2147483646 w 10000"/>
                <a:gd name="T57" fmla="*/ 2147483646 h 7946"/>
                <a:gd name="T58" fmla="*/ 2147483646 w 10000"/>
                <a:gd name="T59" fmla="*/ 2147483646 h 7946"/>
                <a:gd name="T60" fmla="*/ 2147483646 w 10000"/>
                <a:gd name="T61" fmla="*/ 2147483646 h 7946"/>
                <a:gd name="T62" fmla="*/ 2147483646 w 10000"/>
                <a:gd name="T63" fmla="*/ 2147483646 h 7946"/>
                <a:gd name="T64" fmla="*/ 2147483646 w 10000"/>
                <a:gd name="T65" fmla="*/ 2147483646 h 7946"/>
                <a:gd name="T66" fmla="*/ 2147483646 w 10000"/>
                <a:gd name="T67" fmla="*/ 2147483646 h 7946"/>
                <a:gd name="T68" fmla="*/ 2147483646 w 10000"/>
                <a:gd name="T69" fmla="*/ 2147483646 h 7946"/>
                <a:gd name="T70" fmla="*/ 2147483646 w 10000"/>
                <a:gd name="T71" fmla="*/ 2147483646 h 7946"/>
                <a:gd name="T72" fmla="*/ 2147483646 w 10000"/>
                <a:gd name="T73" fmla="*/ 2147483646 h 7946"/>
                <a:gd name="T74" fmla="*/ 2147483646 w 10000"/>
                <a:gd name="T75" fmla="*/ 2147483646 h 7946"/>
                <a:gd name="T76" fmla="*/ 2147483646 w 10000"/>
                <a:gd name="T77" fmla="*/ 2147483646 h 7946"/>
                <a:gd name="T78" fmla="*/ 2147483646 w 10000"/>
                <a:gd name="T79" fmla="*/ 2147483646 h 7946"/>
                <a:gd name="T80" fmla="*/ 2147483646 w 10000"/>
                <a:gd name="T81" fmla="*/ 2147483646 h 7946"/>
                <a:gd name="T82" fmla="*/ 2147483646 w 10000"/>
                <a:gd name="T83" fmla="*/ 2147483646 h 7946"/>
                <a:gd name="T84" fmla="*/ 2147483646 w 10000"/>
                <a:gd name="T85" fmla="*/ 2147483646 h 7946"/>
                <a:gd name="T86" fmla="*/ 2147483646 w 10000"/>
                <a:gd name="T87" fmla="*/ 2147483646 h 7946"/>
                <a:gd name="T88" fmla="*/ 2147483646 w 10000"/>
                <a:gd name="T89" fmla="*/ 2147483646 h 7946"/>
                <a:gd name="T90" fmla="*/ 2147483646 w 10000"/>
                <a:gd name="T91" fmla="*/ 2147483646 h 7946"/>
                <a:gd name="T92" fmla="*/ 2147483646 w 10000"/>
                <a:gd name="T93" fmla="*/ 2147483646 h 7946"/>
                <a:gd name="T94" fmla="*/ 2147483646 w 10000"/>
                <a:gd name="T95" fmla="*/ 2147483646 h 7946"/>
                <a:gd name="T96" fmla="*/ 0 w 10000"/>
                <a:gd name="T97" fmla="*/ 0 h 79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000"/>
                <a:gd name="T148" fmla="*/ 0 h 7946"/>
                <a:gd name="T149" fmla="*/ 10000 w 10000"/>
                <a:gd name="T150" fmla="*/ 7946 h 79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56"/>
                <a:gd name="T31" fmla="*/ 0 h 8638"/>
                <a:gd name="T32" fmla="*/ 15356 w 15356"/>
                <a:gd name="T33" fmla="*/ 8638 h 86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F8EA-59CA-426E-B1A1-B094A18AC455}" type="datetimeFigureOut">
              <a:rPr lang="en-US"/>
              <a:pPr>
                <a:defRPr/>
              </a:pPr>
              <a:t>6/15/2016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D36E6-060F-47D6-9A34-32B372BCBBF1}" type="slidenum">
              <a:rPr lang="en-US" altLang="es-VE"/>
              <a:pPr/>
              <a:t>‹Nº›</a:t>
            </a:fld>
            <a:endParaRPr lang="en-US" altLang="es-V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-589932">
              <a:off x="8491538" y="4184529"/>
              <a:ext cx="3298825" cy="441395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2147483646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0 w 10000"/>
                <a:gd name="T67" fmla="*/ 2147483646 h 5291"/>
                <a:gd name="T68" fmla="*/ 2147483646 w 10000"/>
                <a:gd name="T69" fmla="*/ 2147483646 h 52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00"/>
                <a:gd name="T106" fmla="*/ 0 h 5291"/>
                <a:gd name="T107" fmla="*/ 10000 w 10000"/>
                <a:gd name="T108" fmla="*/ 5291 h 52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" name="Freeform 5"/>
            <p:cNvSpPr>
              <a:spLocks noChangeArrowheads="1"/>
            </p:cNvSpPr>
            <p:nvPr/>
          </p:nvSpPr>
          <p:spPr bwMode="gray">
            <a:xfrm>
              <a:off x="455613" y="4241688"/>
              <a:ext cx="11277600" cy="233717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0 w 10000"/>
                <a:gd name="T97" fmla="*/ 0 h 8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000"/>
                <a:gd name="T148" fmla="*/ 0 h 8000"/>
                <a:gd name="T149" fmla="*/ 10000 w 10000"/>
                <a:gd name="T150" fmla="*/ 8000 h 8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56"/>
                <a:gd name="T31" fmla="*/ 0 h 8638"/>
                <a:gd name="T32" fmla="*/ 15356 w 15356"/>
                <a:gd name="T33" fmla="*/ 8638 h 86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7" name="TextBox 12"/>
          <p:cNvSpPr txBox="1"/>
          <p:nvPr/>
        </p:nvSpPr>
        <p:spPr>
          <a:xfrm>
            <a:off x="9718675" y="2632075"/>
            <a:ext cx="80327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”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898525" y="59055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“</a:t>
            </a:r>
          </a:p>
        </p:txBody>
      </p:sp>
      <p:sp>
        <p:nvSpPr>
          <p:cNvPr id="19" name="Rectangle 3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9B2D-EA4B-4210-95D8-152CCFDEED5D}" type="datetimeFigureOut">
              <a:rPr lang="en-US"/>
              <a:pPr>
                <a:defRPr/>
              </a:pPr>
              <a:t>6/15/2016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9C5253D-06D0-4AF3-A319-14F2B8FE03F1}" type="slidenum">
              <a:rPr lang="en-US" altLang="es-VE"/>
              <a:pPr/>
              <a:t>‹Nº›</a:t>
            </a:fld>
            <a:endParaRPr lang="en-US" altLang="es-V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ChangeArrowheads="1"/>
            </p:cNvSpPr>
            <p:nvPr/>
          </p:nvSpPr>
          <p:spPr bwMode="gray">
            <a:xfrm rot="-589932">
              <a:off x="8491538" y="4194055"/>
              <a:ext cx="3298825" cy="43980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2147483646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0 w 10000"/>
                <a:gd name="T67" fmla="*/ 2147483646 h 5291"/>
                <a:gd name="T68" fmla="*/ 2147483646 w 10000"/>
                <a:gd name="T69" fmla="*/ 2147483646 h 52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00"/>
                <a:gd name="T106" fmla="*/ 0 h 5291"/>
                <a:gd name="T107" fmla="*/ 10000 w 10000"/>
                <a:gd name="T108" fmla="*/ 5291 h 52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>
              <a:off x="455613" y="4241688"/>
              <a:ext cx="11277600" cy="233717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0 w 10000"/>
                <a:gd name="T97" fmla="*/ 0 h 8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000"/>
                <a:gd name="T148" fmla="*/ 0 h 8000"/>
                <a:gd name="T149" fmla="*/ 10000 w 10000"/>
                <a:gd name="T150" fmla="*/ 8000 h 8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56"/>
                <a:gd name="T31" fmla="*/ 0 h 8638"/>
                <a:gd name="T32" fmla="*/ 15356 w 15356"/>
                <a:gd name="T33" fmla="*/ 8638 h 86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4" name="Rectangle 1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C4730-58F2-49A2-B02C-C5B36C0C7821}" type="datetimeFigureOut">
              <a:rPr lang="en-US"/>
              <a:pPr>
                <a:defRPr/>
              </a:pPr>
              <a:t>6/15/2016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0D0A8-C7C4-4197-96AF-BDDD86E7F022}" type="slidenum">
              <a:rPr lang="en-US" altLang="es-VE"/>
              <a:pPr/>
              <a:t>‹Nº›</a:t>
            </a:fld>
            <a:endParaRPr lang="en-US" altLang="es-V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1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2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FF93-A4FE-4B3E-93BA-3A5801F759FE}" type="datetimeFigureOut">
              <a:rPr lang="en-US"/>
              <a:pPr>
                <a:defRPr/>
              </a:pPr>
              <a:t>6/15/2016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6B03082-34F6-43DD-BAC0-D4BA67634C78}" type="slidenum">
              <a:rPr lang="en-US" altLang="es-VE"/>
              <a:pPr/>
              <a:t>‹Nº›</a:t>
            </a:fld>
            <a:endParaRPr lang="en-US" altLang="es-V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4387850" y="2603500"/>
            <a:ext cx="0" cy="35179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7802563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8C9B-E70F-45B6-A5FE-671259E83217}" type="datetimeFigureOut">
              <a:rPr lang="en-US"/>
              <a:pPr>
                <a:defRPr/>
              </a:pPr>
              <a:t>6/15/2016</a:t>
            </a:fld>
            <a:endParaRPr lang="en-US" dirty="0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0E9BE46A-6912-4E68-8CCB-F717DF93E5C0}" type="slidenum">
              <a:rPr lang="en-US" altLang="es-VE"/>
              <a:pPr/>
              <a:t>‹Nº›</a:t>
            </a:fld>
            <a:endParaRPr lang="en-US" altLang="es-V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0F8AC-1F71-4B97-B1C4-4A02FBA895F9}" type="datetimeFigureOut">
              <a:rPr lang="en-US"/>
              <a:pPr>
                <a:defRPr/>
              </a:pPr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97FE8-1AC5-4995-A80E-B4D4572B83CD}" type="slidenum">
              <a:rPr lang="en-US" altLang="es-VE"/>
              <a:pPr/>
              <a:t>‹Nº›</a:t>
            </a:fld>
            <a:endParaRPr lang="en-US" altLang="es-V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ChangeArrowheads="1"/>
            </p:cNvSpPr>
            <p:nvPr/>
          </p:nvSpPr>
          <p:spPr bwMode="gray">
            <a:xfrm rot="5101749">
              <a:off x="6293383" y="4577532"/>
              <a:ext cx="3300935" cy="441325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2147483646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0 w 10000"/>
                <a:gd name="T67" fmla="*/ 2147483646 h 5291"/>
                <a:gd name="T68" fmla="*/ 2147483646 w 10000"/>
                <a:gd name="T69" fmla="*/ 2147483646 h 52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00"/>
                <a:gd name="T106" fmla="*/ 0 h 5291"/>
                <a:gd name="T107" fmla="*/ 10000 w 10000"/>
                <a:gd name="T108" fmla="*/ 5291 h 52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" name="Rectangle 7"/>
            <p:cNvSpPr/>
            <p:nvPr/>
          </p:nvSpPr>
          <p:spPr>
            <a:xfrm>
              <a:off x="414338" y="402504"/>
              <a:ext cx="65119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5400000">
              <a:off x="4448489" y="2802490"/>
              <a:ext cx="6054098" cy="1254125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0 w 10000"/>
                <a:gd name="T97" fmla="*/ 0 h 8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000"/>
                <a:gd name="T148" fmla="*/ 0 h 8000"/>
                <a:gd name="T149" fmla="*/ 10000 w 10000"/>
                <a:gd name="T150" fmla="*/ 8000 h 8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56"/>
                <a:gd name="T31" fmla="*/ 0 h 8638"/>
                <a:gd name="T32" fmla="*/ 15356 w 15356"/>
                <a:gd name="T33" fmla="*/ 8638 h 86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14C99-A10D-4C1E-8BD8-EB8F7873CFDE}" type="datetimeFigureOut">
              <a:rPr lang="en-US"/>
              <a:pPr>
                <a:defRPr/>
              </a:pPr>
              <a:t>6/15/2016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E7347-FF01-4485-BB94-5D1572ACB6C3}" type="slidenum">
              <a:rPr lang="en-US" altLang="es-VE"/>
              <a:pPr/>
              <a:t>‹Nº›</a:t>
            </a:fld>
            <a:endParaRPr lang="en-US" alt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74EE-DA57-43B8-9B39-2199113E6242}" type="datetimeFigureOut">
              <a:rPr lang="en-US"/>
              <a:pPr>
                <a:defRPr/>
              </a:pPr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C21C-6B78-47DC-BAC2-A83F56331E61}" type="slidenum">
              <a:rPr lang="en-US" altLang="es-VE"/>
              <a:pPr/>
              <a:t>‹Nº›</a:t>
            </a:fld>
            <a:endParaRPr lang="en-US" alt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>
            <a:xfrm>
              <a:off x="7289800" y="402504"/>
              <a:ext cx="44783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-5677511">
              <a:off x="4698738" y="1825165"/>
              <a:ext cx="3299348" cy="441325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2147483646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0 w 10000"/>
                <a:gd name="T67" fmla="*/ 2147483646 h 5291"/>
                <a:gd name="T68" fmla="*/ 2147483646 w 10000"/>
                <a:gd name="T69" fmla="*/ 2147483646 h 52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00"/>
                <a:gd name="T106" fmla="*/ 0 h 5291"/>
                <a:gd name="T107" fmla="*/ 10000 w 10000"/>
                <a:gd name="T108" fmla="*/ 5291 h 52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-5400000">
              <a:off x="3786502" y="2802490"/>
              <a:ext cx="6054098" cy="1254125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0 w 10000"/>
                <a:gd name="T97" fmla="*/ 0 h 8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000"/>
                <a:gd name="T148" fmla="*/ 0 h 8000"/>
                <a:gd name="T149" fmla="*/ 10000 w 10000"/>
                <a:gd name="T150" fmla="*/ 8000 h 8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56"/>
                <a:gd name="T31" fmla="*/ 0 h 8638"/>
                <a:gd name="T32" fmla="*/ 15356 w 15356"/>
                <a:gd name="T33" fmla="*/ 8638 h 86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9B8D-F4B6-422F-82ED-14FD024443E3}" type="datetimeFigureOut">
              <a:rPr lang="en-US"/>
              <a:pPr>
                <a:defRPr/>
              </a:pPr>
              <a:t>6/15/2016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17AB0-82B5-4FA9-8F7E-008838AD38C9}" type="slidenum">
              <a:rPr lang="en-US" altLang="es-VE"/>
              <a:pPr/>
              <a:t>‹Nº›</a:t>
            </a:fld>
            <a:endParaRPr lang="en-US" alt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979CA-1A69-483E-8436-A87CC3F93DF6}" type="datetimeFigureOut">
              <a:rPr lang="en-US"/>
              <a:pPr>
                <a:defRPr/>
              </a:pPr>
              <a:t>6/15/2016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E0E3-B5E4-4A98-9ED0-16B6F015281D}" type="slidenum">
              <a:rPr lang="en-US" altLang="es-VE"/>
              <a:pPr/>
              <a:t>‹Nº›</a:t>
            </a:fld>
            <a:endParaRPr lang="en-US" alt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DB6D0-5EDD-4F0C-83F7-247DDEE5F605}" type="datetimeFigureOut">
              <a:rPr lang="en-US"/>
              <a:pPr>
                <a:defRPr/>
              </a:pPr>
              <a:t>6/15/2016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9A030-55B7-4EAC-9D70-7D0D4BA09716}" type="slidenum">
              <a:rPr lang="en-US" altLang="es-VE"/>
              <a:pPr/>
              <a:t>‹Nº›</a:t>
            </a:fld>
            <a:endParaRPr lang="en-US" alt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82C3A-CEEE-45DB-A57B-235C65F1FABC}" type="datetimeFigureOut">
              <a:rPr lang="en-US"/>
              <a:pPr>
                <a:defRPr/>
              </a:pPr>
              <a:t>6/15/2016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70824-E50C-46FB-B87D-D755E3D83766}" type="slidenum">
              <a:rPr lang="en-US" altLang="es-VE"/>
              <a:pPr/>
              <a:t>‹Nº›</a:t>
            </a:fld>
            <a:endParaRPr lang="en-US" alt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597D-9939-47C3-B66D-4AEACFFD892D}" type="datetimeFigureOut">
              <a:rPr lang="en-US"/>
              <a:pPr>
                <a:defRPr/>
              </a:pPr>
              <a:t>6/15/2016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82732-45CA-44F3-BBFA-F7BCFFF9EC03}" type="slidenum">
              <a:rPr lang="en-US" altLang="es-VE"/>
              <a:pPr/>
              <a:t>‹Nº›</a:t>
            </a:fld>
            <a:endParaRPr lang="en-US" alt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5713413" y="402504"/>
              <a:ext cx="60547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-5677511">
              <a:off x="3140607" y="1825959"/>
              <a:ext cx="3299348" cy="439737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2147483646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0 w 10000"/>
                <a:gd name="T67" fmla="*/ 2147483646 h 5291"/>
                <a:gd name="T68" fmla="*/ 2147483646 w 10000"/>
                <a:gd name="T69" fmla="*/ 2147483646 h 52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00"/>
                <a:gd name="T106" fmla="*/ 0 h 5291"/>
                <a:gd name="T107" fmla="*/ 10000 w 10000"/>
                <a:gd name="T108" fmla="*/ 5291 h 52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Freeform 5"/>
            <p:cNvSpPr>
              <a:spLocks noChangeArrowheads="1"/>
            </p:cNvSpPr>
            <p:nvPr/>
          </p:nvSpPr>
          <p:spPr bwMode="gray">
            <a:xfrm rot="-5400000">
              <a:off x="2229164" y="2802490"/>
              <a:ext cx="6054098" cy="1254125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0 w 10000"/>
                <a:gd name="T97" fmla="*/ 0 h 8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000"/>
                <a:gd name="T148" fmla="*/ 0 h 8000"/>
                <a:gd name="T149" fmla="*/ 10000 w 10000"/>
                <a:gd name="T150" fmla="*/ 8000 h 8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56"/>
                <a:gd name="T31" fmla="*/ 0 h 8638"/>
                <a:gd name="T32" fmla="*/ 15356 w 15356"/>
                <a:gd name="T33" fmla="*/ 8638 h 86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6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7347-DA67-4EFD-B190-C30A37A9F1CE}" type="datetimeFigureOut">
              <a:rPr lang="en-US"/>
              <a:pPr>
                <a:defRPr/>
              </a:pPr>
              <a:t>6/15/2016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6AA3F-2B5C-45E3-A38B-7268897DF650}" type="slidenum">
              <a:rPr lang="en-US" altLang="es-VE"/>
              <a:pPr/>
              <a:t>‹Nº›</a:t>
            </a:fld>
            <a:endParaRPr lang="en-US" alt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6172200" y="402504"/>
              <a:ext cx="55959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-5400000">
              <a:off x="3295170" y="2801697"/>
              <a:ext cx="6054098" cy="1255712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6 h 8000"/>
                <a:gd name="T4" fmla="*/ 2147483646 w 10000"/>
                <a:gd name="T5" fmla="*/ 2147483646 h 8000"/>
                <a:gd name="T6" fmla="*/ 2147483646 w 10000"/>
                <a:gd name="T7" fmla="*/ 2147483646 h 8000"/>
                <a:gd name="T8" fmla="*/ 2147483646 w 10000"/>
                <a:gd name="T9" fmla="*/ 2147483646 h 8000"/>
                <a:gd name="T10" fmla="*/ 2147483646 w 10000"/>
                <a:gd name="T11" fmla="*/ 2147483646 h 8000"/>
                <a:gd name="T12" fmla="*/ 2147483646 w 10000"/>
                <a:gd name="T13" fmla="*/ 2147483646 h 8000"/>
                <a:gd name="T14" fmla="*/ 2147483646 w 10000"/>
                <a:gd name="T15" fmla="*/ 2147483646 h 8000"/>
                <a:gd name="T16" fmla="*/ 2147483646 w 10000"/>
                <a:gd name="T17" fmla="*/ 2147483646 h 8000"/>
                <a:gd name="T18" fmla="*/ 2147483646 w 10000"/>
                <a:gd name="T19" fmla="*/ 2147483646 h 8000"/>
                <a:gd name="T20" fmla="*/ 2147483646 w 10000"/>
                <a:gd name="T21" fmla="*/ 2147483646 h 8000"/>
                <a:gd name="T22" fmla="*/ 2147483646 w 10000"/>
                <a:gd name="T23" fmla="*/ 2147483646 h 8000"/>
                <a:gd name="T24" fmla="*/ 2147483646 w 10000"/>
                <a:gd name="T25" fmla="*/ 2147483646 h 8000"/>
                <a:gd name="T26" fmla="*/ 2147483646 w 10000"/>
                <a:gd name="T27" fmla="*/ 2147483646 h 8000"/>
                <a:gd name="T28" fmla="*/ 2147483646 w 10000"/>
                <a:gd name="T29" fmla="*/ 2147483646 h 8000"/>
                <a:gd name="T30" fmla="*/ 2147483646 w 10000"/>
                <a:gd name="T31" fmla="*/ 2147483646 h 8000"/>
                <a:gd name="T32" fmla="*/ 2147483646 w 10000"/>
                <a:gd name="T33" fmla="*/ 2147483646 h 8000"/>
                <a:gd name="T34" fmla="*/ 2147483646 w 10000"/>
                <a:gd name="T35" fmla="*/ 2147483646 h 8000"/>
                <a:gd name="T36" fmla="*/ 2147483646 w 10000"/>
                <a:gd name="T37" fmla="*/ 2147483646 h 8000"/>
                <a:gd name="T38" fmla="*/ 2147483646 w 10000"/>
                <a:gd name="T39" fmla="*/ 2147483646 h 8000"/>
                <a:gd name="T40" fmla="*/ 2147483646 w 10000"/>
                <a:gd name="T41" fmla="*/ 2147483646 h 8000"/>
                <a:gd name="T42" fmla="*/ 2147483646 w 10000"/>
                <a:gd name="T43" fmla="*/ 2147483646 h 8000"/>
                <a:gd name="T44" fmla="*/ 2147483646 w 10000"/>
                <a:gd name="T45" fmla="*/ 2147483646 h 8000"/>
                <a:gd name="T46" fmla="*/ 2147483646 w 10000"/>
                <a:gd name="T47" fmla="*/ 2147483646 h 8000"/>
                <a:gd name="T48" fmla="*/ 2147483646 w 10000"/>
                <a:gd name="T49" fmla="*/ 2147483646 h 8000"/>
                <a:gd name="T50" fmla="*/ 2147483646 w 10000"/>
                <a:gd name="T51" fmla="*/ 2147483646 h 8000"/>
                <a:gd name="T52" fmla="*/ 2147483646 w 10000"/>
                <a:gd name="T53" fmla="*/ 2147483646 h 8000"/>
                <a:gd name="T54" fmla="*/ 2147483646 w 10000"/>
                <a:gd name="T55" fmla="*/ 2147483646 h 8000"/>
                <a:gd name="T56" fmla="*/ 2147483646 w 10000"/>
                <a:gd name="T57" fmla="*/ 2147483646 h 8000"/>
                <a:gd name="T58" fmla="*/ 2147483646 w 10000"/>
                <a:gd name="T59" fmla="*/ 2147483646 h 8000"/>
                <a:gd name="T60" fmla="*/ 2147483646 w 10000"/>
                <a:gd name="T61" fmla="*/ 2147483646 h 8000"/>
                <a:gd name="T62" fmla="*/ 2147483646 w 10000"/>
                <a:gd name="T63" fmla="*/ 2147483646 h 8000"/>
                <a:gd name="T64" fmla="*/ 2147483646 w 10000"/>
                <a:gd name="T65" fmla="*/ 2147483646 h 8000"/>
                <a:gd name="T66" fmla="*/ 2147483646 w 10000"/>
                <a:gd name="T67" fmla="*/ 2147483646 h 8000"/>
                <a:gd name="T68" fmla="*/ 2147483646 w 10000"/>
                <a:gd name="T69" fmla="*/ 2147483646 h 8000"/>
                <a:gd name="T70" fmla="*/ 2147483646 w 10000"/>
                <a:gd name="T71" fmla="*/ 2147483646 h 8000"/>
                <a:gd name="T72" fmla="*/ 2147483646 w 10000"/>
                <a:gd name="T73" fmla="*/ 2147483646 h 8000"/>
                <a:gd name="T74" fmla="*/ 2147483646 w 10000"/>
                <a:gd name="T75" fmla="*/ 2147483646 h 8000"/>
                <a:gd name="T76" fmla="*/ 2147483646 w 10000"/>
                <a:gd name="T77" fmla="*/ 2147483646 h 8000"/>
                <a:gd name="T78" fmla="*/ 2147483646 w 10000"/>
                <a:gd name="T79" fmla="*/ 2147483646 h 8000"/>
                <a:gd name="T80" fmla="*/ 2147483646 w 10000"/>
                <a:gd name="T81" fmla="*/ 2147483646 h 8000"/>
                <a:gd name="T82" fmla="*/ 2147483646 w 10000"/>
                <a:gd name="T83" fmla="*/ 2147483646 h 8000"/>
                <a:gd name="T84" fmla="*/ 2147483646 w 10000"/>
                <a:gd name="T85" fmla="*/ 2147483646 h 8000"/>
                <a:gd name="T86" fmla="*/ 2147483646 w 10000"/>
                <a:gd name="T87" fmla="*/ 2147483646 h 8000"/>
                <a:gd name="T88" fmla="*/ 2147483646 w 10000"/>
                <a:gd name="T89" fmla="*/ 2147483646 h 8000"/>
                <a:gd name="T90" fmla="*/ 2147483646 w 10000"/>
                <a:gd name="T91" fmla="*/ 2147483646 h 8000"/>
                <a:gd name="T92" fmla="*/ 2147483646 w 10000"/>
                <a:gd name="T93" fmla="*/ 2147483646 h 8000"/>
                <a:gd name="T94" fmla="*/ 2147483646 w 10000"/>
                <a:gd name="T95" fmla="*/ 2147483646 h 8000"/>
                <a:gd name="T96" fmla="*/ 0 w 10000"/>
                <a:gd name="T97" fmla="*/ 0 h 8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000"/>
                <a:gd name="T148" fmla="*/ 0 h 8000"/>
                <a:gd name="T149" fmla="*/ 10000 w 10000"/>
                <a:gd name="T150" fmla="*/ 8000 h 8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Freeform 5"/>
            <p:cNvSpPr>
              <a:spLocks noChangeArrowheads="1"/>
            </p:cNvSpPr>
            <p:nvPr/>
          </p:nvSpPr>
          <p:spPr bwMode="gray">
            <a:xfrm rot="-5677511">
              <a:off x="4203438" y="1825165"/>
              <a:ext cx="3299348" cy="441325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2147483646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0 w 10000"/>
                <a:gd name="T67" fmla="*/ 2147483646 h 5291"/>
                <a:gd name="T68" fmla="*/ 2147483646 w 10000"/>
                <a:gd name="T69" fmla="*/ 2147483646 h 52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00"/>
                <a:gd name="T106" fmla="*/ 0 h 5291"/>
                <a:gd name="T107" fmla="*/ 10000 w 10000"/>
                <a:gd name="T108" fmla="*/ 5291 h 52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56"/>
                <a:gd name="T31" fmla="*/ 0 h 8638"/>
                <a:gd name="T32" fmla="*/ 15356 w 15356"/>
                <a:gd name="T33" fmla="*/ 8638 h 86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6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6A79C-FC2F-4A69-94DC-2654859BB0C9}" type="datetimeFigureOut">
              <a:rPr lang="en-US"/>
              <a:pPr>
                <a:defRPr/>
              </a:pPr>
              <a:t>6/15/2016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91B34-6E27-48F6-966B-3C7AF8B2C824}" type="slidenum">
              <a:rPr lang="en-US" altLang="es-VE"/>
              <a:pPr/>
              <a:t>‹Nº›</a:t>
            </a:fld>
            <a:endParaRPr lang="en-US" alt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 noChangeArrowheads="1"/>
            </p:cNvSpPr>
            <p:nvPr/>
          </p:nvSpPr>
          <p:spPr bwMode="gray">
            <a:xfrm rot="-589932">
              <a:off x="8491538" y="1798139"/>
              <a:ext cx="3298825" cy="439807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2147483646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0 w 10000"/>
                <a:gd name="T67" fmla="*/ 2147483646 h 5291"/>
                <a:gd name="T68" fmla="*/ 2147483646 w 10000"/>
                <a:gd name="T69" fmla="*/ 2147483646 h 52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00"/>
                <a:gd name="T106" fmla="*/ 0 h 5291"/>
                <a:gd name="T107" fmla="*/ 10000 w 10000"/>
                <a:gd name="T108" fmla="*/ 5291 h 52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052" name="Freeform 5"/>
            <p:cNvSpPr>
              <a:spLocks noChangeArrowheads="1"/>
            </p:cNvSpPr>
            <p:nvPr/>
          </p:nvSpPr>
          <p:spPr bwMode="gray">
            <a:xfrm>
              <a:off x="458788" y="1866411"/>
              <a:ext cx="11277600" cy="4534619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147483646 h 2856"/>
                <a:gd name="T4" fmla="*/ 2147483646 w 7104"/>
                <a:gd name="T5" fmla="*/ 2147483646 h 2856"/>
                <a:gd name="T6" fmla="*/ 2147483646 w 7104"/>
                <a:gd name="T7" fmla="*/ 2147483646 h 2856"/>
                <a:gd name="T8" fmla="*/ 2147483646 w 7104"/>
                <a:gd name="T9" fmla="*/ 2147483646 h 2856"/>
                <a:gd name="T10" fmla="*/ 2147483646 w 7104"/>
                <a:gd name="T11" fmla="*/ 2147483646 h 2856"/>
                <a:gd name="T12" fmla="*/ 2147483646 w 7104"/>
                <a:gd name="T13" fmla="*/ 2147483646 h 2856"/>
                <a:gd name="T14" fmla="*/ 2147483646 w 7104"/>
                <a:gd name="T15" fmla="*/ 2147483646 h 2856"/>
                <a:gd name="T16" fmla="*/ 2147483646 w 7104"/>
                <a:gd name="T17" fmla="*/ 2147483646 h 2856"/>
                <a:gd name="T18" fmla="*/ 2147483646 w 7104"/>
                <a:gd name="T19" fmla="*/ 2147483646 h 2856"/>
                <a:gd name="T20" fmla="*/ 2147483646 w 7104"/>
                <a:gd name="T21" fmla="*/ 2147483646 h 2856"/>
                <a:gd name="T22" fmla="*/ 2147483646 w 7104"/>
                <a:gd name="T23" fmla="*/ 2147483646 h 2856"/>
                <a:gd name="T24" fmla="*/ 2147483646 w 7104"/>
                <a:gd name="T25" fmla="*/ 2147483646 h 2856"/>
                <a:gd name="T26" fmla="*/ 2147483646 w 7104"/>
                <a:gd name="T27" fmla="*/ 2147483646 h 2856"/>
                <a:gd name="T28" fmla="*/ 2147483646 w 7104"/>
                <a:gd name="T29" fmla="*/ 2147483646 h 2856"/>
                <a:gd name="T30" fmla="*/ 2147483646 w 7104"/>
                <a:gd name="T31" fmla="*/ 2147483646 h 2856"/>
                <a:gd name="T32" fmla="*/ 2147483646 w 7104"/>
                <a:gd name="T33" fmla="*/ 2147483646 h 2856"/>
                <a:gd name="T34" fmla="*/ 2147483646 w 7104"/>
                <a:gd name="T35" fmla="*/ 2147483646 h 2856"/>
                <a:gd name="T36" fmla="*/ 2147483646 w 7104"/>
                <a:gd name="T37" fmla="*/ 2147483646 h 2856"/>
                <a:gd name="T38" fmla="*/ 2147483646 w 7104"/>
                <a:gd name="T39" fmla="*/ 2147483646 h 2856"/>
                <a:gd name="T40" fmla="*/ 2147483646 w 7104"/>
                <a:gd name="T41" fmla="*/ 2147483646 h 2856"/>
                <a:gd name="T42" fmla="*/ 2147483646 w 7104"/>
                <a:gd name="T43" fmla="*/ 2147483646 h 2856"/>
                <a:gd name="T44" fmla="*/ 2147483646 w 7104"/>
                <a:gd name="T45" fmla="*/ 2147483646 h 2856"/>
                <a:gd name="T46" fmla="*/ 2147483646 w 7104"/>
                <a:gd name="T47" fmla="*/ 2147483646 h 2856"/>
                <a:gd name="T48" fmla="*/ 2147483646 w 7104"/>
                <a:gd name="T49" fmla="*/ 2147483646 h 2856"/>
                <a:gd name="T50" fmla="*/ 2147483646 w 7104"/>
                <a:gd name="T51" fmla="*/ 2147483646 h 2856"/>
                <a:gd name="T52" fmla="*/ 2147483646 w 7104"/>
                <a:gd name="T53" fmla="*/ 2147483646 h 2856"/>
                <a:gd name="T54" fmla="*/ 2147483646 w 7104"/>
                <a:gd name="T55" fmla="*/ 2147483646 h 2856"/>
                <a:gd name="T56" fmla="*/ 2147483646 w 7104"/>
                <a:gd name="T57" fmla="*/ 2147483646 h 2856"/>
                <a:gd name="T58" fmla="*/ 2147483646 w 7104"/>
                <a:gd name="T59" fmla="*/ 2147483646 h 2856"/>
                <a:gd name="T60" fmla="*/ 2147483646 w 7104"/>
                <a:gd name="T61" fmla="*/ 2147483646 h 2856"/>
                <a:gd name="T62" fmla="*/ 2147483646 w 7104"/>
                <a:gd name="T63" fmla="*/ 2147483646 h 2856"/>
                <a:gd name="T64" fmla="*/ 2147483646 w 7104"/>
                <a:gd name="T65" fmla="*/ 2147483646 h 2856"/>
                <a:gd name="T66" fmla="*/ 2147483646 w 7104"/>
                <a:gd name="T67" fmla="*/ 2147483646 h 2856"/>
                <a:gd name="T68" fmla="*/ 2147483646 w 7104"/>
                <a:gd name="T69" fmla="*/ 2147483646 h 2856"/>
                <a:gd name="T70" fmla="*/ 2147483646 w 7104"/>
                <a:gd name="T71" fmla="*/ 2147483646 h 2856"/>
                <a:gd name="T72" fmla="*/ 2147483646 w 7104"/>
                <a:gd name="T73" fmla="*/ 2147483646 h 2856"/>
                <a:gd name="T74" fmla="*/ 2147483646 w 7104"/>
                <a:gd name="T75" fmla="*/ 2147483646 h 2856"/>
                <a:gd name="T76" fmla="*/ 2147483646 w 7104"/>
                <a:gd name="T77" fmla="*/ 2147483646 h 2856"/>
                <a:gd name="T78" fmla="*/ 2147483646 w 7104"/>
                <a:gd name="T79" fmla="*/ 2147483646 h 2856"/>
                <a:gd name="T80" fmla="*/ 2147483646 w 7104"/>
                <a:gd name="T81" fmla="*/ 2147483646 h 2856"/>
                <a:gd name="T82" fmla="*/ 2147483646 w 7104"/>
                <a:gd name="T83" fmla="*/ 2147483646 h 2856"/>
                <a:gd name="T84" fmla="*/ 2147483646 w 7104"/>
                <a:gd name="T85" fmla="*/ 2147483646 h 2856"/>
                <a:gd name="T86" fmla="*/ 2147483646 w 7104"/>
                <a:gd name="T87" fmla="*/ 2147483646 h 2856"/>
                <a:gd name="T88" fmla="*/ 2147483646 w 7104"/>
                <a:gd name="T89" fmla="*/ 2147483646 h 2856"/>
                <a:gd name="T90" fmla="*/ 2147483646 w 7104"/>
                <a:gd name="T91" fmla="*/ 2147483646 h 2856"/>
                <a:gd name="T92" fmla="*/ 2147483646 w 7104"/>
                <a:gd name="T93" fmla="*/ 2147483646 h 2856"/>
                <a:gd name="T94" fmla="*/ 2147483646 w 7104"/>
                <a:gd name="T95" fmla="*/ 2147483646 h 2856"/>
                <a:gd name="T96" fmla="*/ 0 w 7104"/>
                <a:gd name="T97" fmla="*/ 0 h 28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04"/>
                <a:gd name="T148" fmla="*/ 0 h 2856"/>
                <a:gd name="T149" fmla="*/ 7104 w 7104"/>
                <a:gd name="T150" fmla="*/ 2856 h 28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6 h 8638"/>
                <a:gd name="T4" fmla="*/ 2147483646 w 15356"/>
                <a:gd name="T5" fmla="*/ 2147483646 h 8638"/>
                <a:gd name="T6" fmla="*/ 2147483646 w 15356"/>
                <a:gd name="T7" fmla="*/ 0 h 8638"/>
                <a:gd name="T8" fmla="*/ 0 w 15356"/>
                <a:gd name="T9" fmla="*/ 0 h 8638"/>
                <a:gd name="T10" fmla="*/ 2147483646 w 15356"/>
                <a:gd name="T11" fmla="*/ 2147483646 h 8638"/>
                <a:gd name="T12" fmla="*/ 2147483646 w 15356"/>
                <a:gd name="T13" fmla="*/ 2147483646 h 8638"/>
                <a:gd name="T14" fmla="*/ 2147483646 w 15356"/>
                <a:gd name="T15" fmla="*/ 2147483646 h 8638"/>
                <a:gd name="T16" fmla="*/ 2147483646 w 15356"/>
                <a:gd name="T17" fmla="*/ 2147483646 h 8638"/>
                <a:gd name="T18" fmla="*/ 2147483646 w 15356"/>
                <a:gd name="T19" fmla="*/ 2147483646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56"/>
                <a:gd name="T31" fmla="*/ 0 h 8638"/>
                <a:gd name="T32" fmla="*/ 15356 w 15356"/>
                <a:gd name="T33" fmla="*/ 8638 h 86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modificar el estilo de título del patrón</a:t>
            </a:r>
            <a:endParaRPr lang="en-US" altLang="es-VE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modificar el estilo de texto del patrón</a:t>
            </a:r>
          </a:p>
          <a:p>
            <a:pPr lvl="1"/>
            <a:r>
              <a:rPr lang="es-ES" altLang="es-VE" smtClean="0"/>
              <a:t>Segundo nivel</a:t>
            </a:r>
          </a:p>
          <a:p>
            <a:pPr lvl="2"/>
            <a:r>
              <a:rPr lang="es-ES" altLang="es-VE" smtClean="0"/>
              <a:t>Tercer nivel</a:t>
            </a:r>
          </a:p>
          <a:p>
            <a:pPr lvl="3"/>
            <a:r>
              <a:rPr lang="es-ES" altLang="es-VE" smtClean="0"/>
              <a:t>Cuarto nivel</a:t>
            </a:r>
          </a:p>
          <a:p>
            <a:pPr lvl="4"/>
            <a:r>
              <a:rPr lang="es-ES" altLang="es-VE" smtClean="0"/>
              <a:t>Quinto nivel</a:t>
            </a:r>
            <a:endParaRPr lang="en-US" altLang="es-V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538" y="639445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C81AE1-7F78-4EF9-90D6-2AEBBD6D69F6}" type="datetimeFigureOut">
              <a:rPr lang="en-US"/>
              <a:pPr>
                <a:defRPr/>
              </a:pPr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638" y="6391275"/>
            <a:ext cx="3859212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40B1CE80-6AD3-434A-8D1D-D3DF118597B0}" type="slidenum">
              <a:rPr lang="en-US" altLang="es-VE"/>
              <a:pPr/>
              <a:t>‹Nº›</a:t>
            </a:fld>
            <a:endParaRPr lang="en-US" alt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67" r:id="rId2"/>
    <p:sldLayoutId id="2147484073" r:id="rId3"/>
    <p:sldLayoutId id="2147484068" r:id="rId4"/>
    <p:sldLayoutId id="2147484069" r:id="rId5"/>
    <p:sldLayoutId id="2147484070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71" r:id="rId16"/>
    <p:sldLayoutId id="2147484083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33575" y="3971925"/>
            <a:ext cx="9294813" cy="13604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s-VE" sz="2400" b="1" dirty="0" smtClean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INSTITUTO  DE  ACREDITACION  INTERNACIONAL  - I.A.I.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s-VE" sz="2400" b="1" dirty="0" smtClean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FEPAFEM – PAFAMS </a:t>
            </a:r>
            <a:endParaRPr lang="es-VE" sz="2400" b="1" dirty="0">
              <a:solidFill>
                <a:schemeClr val="bg1">
                  <a:lumMod val="9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ángulo 3"/>
          <p:cNvSpPr/>
          <p:nvPr/>
        </p:nvSpPr>
        <p:spPr>
          <a:xfrm>
            <a:off x="10383838" y="452438"/>
            <a:ext cx="844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I.A.I.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gray">
          <a:xfrm>
            <a:off x="3540125" y="5154613"/>
            <a:ext cx="7962900" cy="996950"/>
          </a:xfrm>
          <a:prstGeom prst="rect">
            <a:avLst/>
          </a:prstGeom>
        </p:spPr>
        <p:txBody>
          <a:bodyPr anchor="b"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es-VE" sz="28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es-VE" sz="28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s-VE" sz="20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Dra. Ada </a:t>
            </a:r>
            <a:r>
              <a:rPr lang="es-VE" sz="2000" b="1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Vedilei</a:t>
            </a:r>
            <a:endParaRPr lang="es-VE" sz="2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s-VE" sz="20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Director Ejecutivo FEPAFEM</a:t>
            </a:r>
          </a:p>
        </p:txBody>
      </p:sp>
      <p:sp>
        <p:nvSpPr>
          <p:cNvPr id="15365" name="Título 1"/>
          <p:cNvSpPr>
            <a:spLocks noGrp="1"/>
          </p:cNvSpPr>
          <p:nvPr>
            <p:ph type="ctrTitle"/>
          </p:nvPr>
        </p:nvSpPr>
        <p:spPr>
          <a:xfrm>
            <a:off x="704850" y="1062038"/>
            <a:ext cx="9378950" cy="2678112"/>
          </a:xfrm>
        </p:spPr>
        <p:txBody>
          <a:bodyPr/>
          <a:lstStyle/>
          <a:p>
            <a:r>
              <a:rPr lang="es-VE" sz="3600" b="1" smtClean="0">
                <a:latin typeface="Aharoni" pitchFamily="2" charset="-79"/>
                <a:cs typeface="Aharoni" pitchFamily="2" charset="-79"/>
              </a:rPr>
              <a:t>ACREDITACIÓN INTERNACIONAL: EVOLUCIÓN E IMPACTO</a:t>
            </a:r>
          </a:p>
        </p:txBody>
      </p:sp>
      <p:pic>
        <p:nvPicPr>
          <p:cNvPr id="15366" name="Picture 7" descr="h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88" y="466725"/>
            <a:ext cx="1118552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Marcador de contenido"/>
          <p:cNvSpPr>
            <a:spLocks noGrp="1"/>
          </p:cNvSpPr>
          <p:nvPr>
            <p:ph idx="1"/>
          </p:nvPr>
        </p:nvSpPr>
        <p:spPr>
          <a:xfrm>
            <a:off x="1057275" y="2847975"/>
            <a:ext cx="9799638" cy="4524375"/>
          </a:xfrm>
        </p:spPr>
        <p:txBody>
          <a:bodyPr/>
          <a:lstStyle/>
          <a:p>
            <a:pPr marL="430213" algn="just" eaLnBrk="1" hangingPunct="1">
              <a:buClr>
                <a:srgbClr val="2552AD"/>
              </a:buClr>
              <a:buFont typeface="Wingdings" pitchFamily="2" charset="2"/>
              <a:buChar char="§"/>
              <a:tabLst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</a:tabLst>
            </a:pPr>
            <a:r>
              <a:rPr lang="es-ES" altLang="es-VE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Facilita la movilidad de profesionales </a:t>
            </a:r>
            <a:r>
              <a:rPr lang="pt-BR" altLang="es-VE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escala regional e internacional</a:t>
            </a:r>
          </a:p>
          <a:p>
            <a:pPr marL="430213" algn="just" eaLnBrk="1" hangingPunct="1">
              <a:buClr>
                <a:srgbClr val="2552AD"/>
              </a:buClr>
              <a:buFont typeface="Wingdings" pitchFamily="2" charset="2"/>
              <a:buChar char="§"/>
              <a:tabLst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</a:tabLst>
            </a:pPr>
            <a:r>
              <a:rPr lang="es-ES" altLang="es-VE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Promueve estándares de educación globales/panamericanos</a:t>
            </a:r>
          </a:p>
          <a:p>
            <a:pPr marL="430213" algn="just" eaLnBrk="1" hangingPunct="1">
              <a:buClr>
                <a:srgbClr val="2552AD"/>
              </a:buClr>
              <a:buFont typeface="Wingdings" pitchFamily="2" charset="2"/>
              <a:buChar char="§"/>
              <a:tabLst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</a:tabLst>
            </a:pPr>
            <a:r>
              <a:rPr lang="es-ES" altLang="es-VE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Jerarquiza y pone en valor a las instituciones educativas en un marco comparativo global</a:t>
            </a:r>
          </a:p>
          <a:p>
            <a:pPr marL="430213" algn="just" eaLnBrk="1" hangingPunct="1">
              <a:buClr>
                <a:srgbClr val="2552AD"/>
              </a:buClr>
              <a:buFont typeface="Wingdings" pitchFamily="2" charset="2"/>
              <a:buChar char="§"/>
              <a:tabLst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</a:tabLst>
            </a:pPr>
            <a:r>
              <a:rPr lang="es-ES" altLang="es-VE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Permite la homologación inter-universitaria sobre parámetros comunes</a:t>
            </a:r>
          </a:p>
        </p:txBody>
      </p:sp>
      <p:sp>
        <p:nvSpPr>
          <p:cNvPr id="38915" name="1 Título"/>
          <p:cNvSpPr>
            <a:spLocks noGrp="1"/>
          </p:cNvSpPr>
          <p:nvPr>
            <p:ph type="title"/>
          </p:nvPr>
        </p:nvSpPr>
        <p:spPr>
          <a:xfrm>
            <a:off x="1155700" y="973138"/>
            <a:ext cx="9150350" cy="7080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FUNCIONES Y CARACTERISTICAS DE LA ACREDITACIÓN INTERNACIONAL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500813"/>
            <a:ext cx="9429750" cy="357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ángulo 3"/>
          <p:cNvSpPr/>
          <p:nvPr/>
        </p:nvSpPr>
        <p:spPr>
          <a:xfrm>
            <a:off x="10383838" y="452438"/>
            <a:ext cx="844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I.A.I.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VE" altLang="es-V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 DEL IAI</a:t>
            </a:r>
          </a:p>
        </p:txBody>
      </p:sp>
      <p:sp>
        <p:nvSpPr>
          <p:cNvPr id="32771" name="Marcador de contenido 2"/>
          <p:cNvSpPr>
            <a:spLocks noGrp="1"/>
          </p:cNvSpPr>
          <p:nvPr>
            <p:ph idx="1"/>
          </p:nvPr>
        </p:nvSpPr>
        <p:spPr>
          <a:xfrm>
            <a:off x="1630363" y="2701925"/>
            <a:ext cx="8947150" cy="3324225"/>
          </a:xfrm>
        </p:spPr>
        <p:txBody>
          <a:bodyPr/>
          <a:lstStyle/>
          <a:p>
            <a:pPr algn="just" eaLnBrk="1" hangingPunct="1">
              <a:buClr>
                <a:srgbClr val="2552AD"/>
              </a:buClr>
            </a:pPr>
            <a:r>
              <a:rPr lang="es-VE" altLang="es-V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Propiciar la autoevaluación permanente de las facultades/escuelas de medicina en el contexto de una cultura de calidad.</a:t>
            </a:r>
          </a:p>
          <a:p>
            <a:pPr algn="just" eaLnBrk="1" hangingPunct="1">
              <a:buClr>
                <a:srgbClr val="2552AD"/>
              </a:buClr>
            </a:pPr>
            <a:r>
              <a:rPr lang="es-VE" altLang="es-V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Estimular procesos de movilidad y cooperación académica entre facultades/escuelas de medicina sobre la base del reconocimiento de su calidad.</a:t>
            </a:r>
          </a:p>
          <a:p>
            <a:pPr algn="just" eaLnBrk="1" hangingPunct="1">
              <a:buClr>
                <a:srgbClr val="2552AD"/>
              </a:buClr>
            </a:pPr>
            <a:r>
              <a:rPr lang="es-VE" altLang="es-V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Hacer visible la idoneidad, solidez y calidad de las facultades/escuelas de medicina Latinoamericanas.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383838" y="452438"/>
            <a:ext cx="844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I.A.I.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1908175" y="842963"/>
            <a:ext cx="8229600" cy="792162"/>
          </a:xfrm>
        </p:spPr>
        <p:txBody>
          <a:bodyPr/>
          <a:lstStyle/>
          <a:p>
            <a:pPr algn="just"/>
            <a:r>
              <a:rPr lang="es-ES" alt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CARACTERÍSTICAS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SISTEMA DE ACREDITACIÓN DEL IAI</a:t>
            </a:r>
            <a:endParaRPr lang="es-CO" dirty="0" smtClean="0"/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1944687" y="2386013"/>
            <a:ext cx="9315191" cy="4537075"/>
          </a:xfrm>
        </p:spPr>
        <p:txBody>
          <a:bodyPr/>
          <a:lstStyle/>
          <a:p>
            <a:r>
              <a:rPr lang="es-ES" altLang="es-V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Voluntario  y no punitivo.</a:t>
            </a:r>
          </a:p>
          <a:p>
            <a:r>
              <a:rPr lang="es-ES" altLang="es-V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naturaleza de los procesos evaluativos es inminentemente académica.</a:t>
            </a:r>
          </a:p>
          <a:p>
            <a:r>
              <a:rPr lang="es-ES" altLang="es-V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Pretende un nivel de calidad reconocido internacionalmente.</a:t>
            </a:r>
          </a:p>
          <a:p>
            <a:r>
              <a:rPr lang="es-ES" altLang="es-V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Busca crear una “cultura de la calidad”,  respetando la autonomía universitaria,  orientada a lograr un proceso de Mejoramiento Continuo. </a:t>
            </a:r>
          </a:p>
          <a:p>
            <a:r>
              <a:rPr lang="es-ES" altLang="es-V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pretende la homogeneización de instituciones.  Se busca preservar características propias de cada una según su naturaleza,  misión  y proyecto educativo.</a:t>
            </a:r>
            <a:endParaRPr lang="es-CO" altLang="es-V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0310813" y="295275"/>
            <a:ext cx="974725" cy="768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I.A.I.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997527" y="1544064"/>
          <a:ext cx="10377055" cy="4528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6867" name="9 Grupo"/>
          <p:cNvGrpSpPr>
            <a:grpSpLocks/>
          </p:cNvGrpSpPr>
          <p:nvPr/>
        </p:nvGrpSpPr>
        <p:grpSpPr bwMode="auto">
          <a:xfrm>
            <a:off x="595313" y="788988"/>
            <a:ext cx="2286000" cy="1928812"/>
            <a:chOff x="3676499" y="-218282"/>
            <a:chExt cx="1628084" cy="1628084"/>
          </a:xfrm>
        </p:grpSpPr>
        <p:sp>
          <p:nvSpPr>
            <p:cNvPr id="11" name=" 3"/>
            <p:cNvSpPr/>
            <p:nvPr/>
          </p:nvSpPr>
          <p:spPr>
            <a:xfrm rot="20700000">
              <a:off x="3676499" y="-218282"/>
              <a:ext cx="1628084" cy="1628084"/>
            </a:xfrm>
            <a:prstGeom prst="gear6">
              <a:avLst/>
            </a:prstGeom>
            <a:solidFill>
              <a:srgbClr val="00B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 4"/>
            <p:cNvSpPr/>
            <p:nvPr/>
          </p:nvSpPr>
          <p:spPr>
            <a:xfrm>
              <a:off x="4039426" y="167634"/>
              <a:ext cx="913536" cy="913871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198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VE" b="1" dirty="0">
                  <a:solidFill>
                    <a:schemeClr val="tx1"/>
                  </a:solidFill>
                </a:rPr>
                <a:t>Áreas</a:t>
              </a:r>
            </a:p>
          </p:txBody>
        </p:sp>
      </p:grpSp>
      <p:sp>
        <p:nvSpPr>
          <p:cNvPr id="13" name="12 Flecha circular"/>
          <p:cNvSpPr/>
          <p:nvPr/>
        </p:nvSpPr>
        <p:spPr>
          <a:xfrm rot="5400000">
            <a:off x="6885536" y="1635423"/>
            <a:ext cx="2291009" cy="2291009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00B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6872" name="Picture 5" descr="fepafem Wor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0"/>
            <a:ext cx="11969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5 Título"/>
          <p:cNvSpPr txBox="1">
            <a:spLocks/>
          </p:cNvSpPr>
          <p:nvPr/>
        </p:nvSpPr>
        <p:spPr>
          <a:xfrm>
            <a:off x="2495550" y="704850"/>
            <a:ext cx="7862888" cy="549275"/>
          </a:xfrm>
          <a:prstGeom prst="rect">
            <a:avLst/>
          </a:prstGeom>
        </p:spPr>
        <p:txBody>
          <a:bodyPr lIns="57607" tIns="28804" rIns="57607" bIns="28804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INSTITUTO DE ACREDITACIÓN INTERNACIONAL – IAI </a:t>
            </a:r>
            <a:endParaRPr lang="es-ES_tradnl" sz="24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4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6500813"/>
            <a:ext cx="9429750" cy="357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6875" name="13 Grupo"/>
          <p:cNvGrpSpPr>
            <a:grpSpLocks/>
          </p:cNvGrpSpPr>
          <p:nvPr/>
        </p:nvGrpSpPr>
        <p:grpSpPr bwMode="auto">
          <a:xfrm>
            <a:off x="2711450" y="4581525"/>
            <a:ext cx="3240088" cy="1765300"/>
            <a:chOff x="3567336" y="2574059"/>
            <a:chExt cx="2028632" cy="1766426"/>
          </a:xfrm>
        </p:grpSpPr>
        <p:sp>
          <p:nvSpPr>
            <p:cNvPr id="19" name=" 3"/>
            <p:cNvSpPr/>
            <p:nvPr/>
          </p:nvSpPr>
          <p:spPr>
            <a:xfrm>
              <a:off x="3567336" y="2574059"/>
              <a:ext cx="2028632" cy="1766426"/>
            </a:xfrm>
            <a:prstGeom prst="gear9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0" name=" 4"/>
            <p:cNvSpPr/>
            <p:nvPr/>
          </p:nvSpPr>
          <p:spPr>
            <a:xfrm>
              <a:off x="3955967" y="2987072"/>
              <a:ext cx="1251370" cy="9086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VE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Contexto Social</a:t>
              </a:r>
            </a:p>
          </p:txBody>
        </p:sp>
      </p:grpSp>
      <p:grpSp>
        <p:nvGrpSpPr>
          <p:cNvPr id="36876" name="20 Grupo"/>
          <p:cNvGrpSpPr>
            <a:grpSpLocks/>
          </p:cNvGrpSpPr>
          <p:nvPr/>
        </p:nvGrpSpPr>
        <p:grpSpPr bwMode="auto">
          <a:xfrm>
            <a:off x="7535863" y="2781300"/>
            <a:ext cx="2254250" cy="1765300"/>
            <a:chOff x="3567336" y="2574059"/>
            <a:chExt cx="2028632" cy="1766426"/>
          </a:xfrm>
        </p:grpSpPr>
        <p:sp>
          <p:nvSpPr>
            <p:cNvPr id="22" name=" 3"/>
            <p:cNvSpPr/>
            <p:nvPr/>
          </p:nvSpPr>
          <p:spPr>
            <a:xfrm>
              <a:off x="3567336" y="2574059"/>
              <a:ext cx="2028632" cy="1766426"/>
            </a:xfrm>
            <a:prstGeom prst="gear9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3" name=" 4"/>
            <p:cNvSpPr/>
            <p:nvPr/>
          </p:nvSpPr>
          <p:spPr>
            <a:xfrm>
              <a:off x="3955919" y="2987072"/>
              <a:ext cx="1251466" cy="9086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VE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Recursos</a:t>
              </a:r>
            </a:p>
          </p:txBody>
        </p:sp>
      </p:grpSp>
      <p:sp>
        <p:nvSpPr>
          <p:cNvPr id="24" name="Rectángulo 3"/>
          <p:cNvSpPr/>
          <p:nvPr/>
        </p:nvSpPr>
        <p:spPr>
          <a:xfrm>
            <a:off x="10383838" y="452438"/>
            <a:ext cx="844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I.A.I.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973179" y="3970421"/>
            <a:ext cx="847023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  <a:latin typeface="Cooper Black" pitchFamily="18" charset="0"/>
                <a:cs typeface="Aharoni" pitchFamily="2" charset="-79"/>
              </a:rPr>
              <a:t>Con una visión internacional</a:t>
            </a:r>
            <a:endParaRPr lang="es-AR" sz="3200" b="1" dirty="0">
              <a:solidFill>
                <a:srgbClr val="FF0000"/>
              </a:solidFill>
              <a:latin typeface="Cooper Black" pitchFamily="18" charset="0"/>
              <a:cs typeface="Aharoni" pitchFamily="2" charset="-79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1908175" y="842963"/>
            <a:ext cx="8229600" cy="792162"/>
          </a:xfrm>
        </p:spPr>
        <p:txBody>
          <a:bodyPr/>
          <a:lstStyle/>
          <a:p>
            <a:pPr algn="just"/>
            <a:r>
              <a:rPr lang="es-ES" alt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ACCIONES DESARROLLADAS POR EL IAI</a:t>
            </a:r>
            <a:endParaRPr lang="es-CO" dirty="0" smtClean="0"/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1944687" y="2386013"/>
            <a:ext cx="9315191" cy="4537075"/>
          </a:xfrm>
        </p:spPr>
        <p:txBody>
          <a:bodyPr/>
          <a:lstStyle/>
          <a:p>
            <a:pPr>
              <a:buNone/>
            </a:pPr>
            <a:r>
              <a:rPr lang="es-CO" altLang="es-V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iniciaron tres procesos de acreditación:</a:t>
            </a:r>
          </a:p>
          <a:p>
            <a:pPr>
              <a:buNone/>
            </a:pPr>
            <a:endParaRPr lang="es-CO" altLang="es-VE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altLang="es-V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 UNIVALLE, sedes La Paz y Cochabamba:</a:t>
            </a:r>
          </a:p>
          <a:p>
            <a:pPr>
              <a:buNone/>
            </a:pPr>
            <a:r>
              <a:rPr lang="es-CO" altLang="es-V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Talleres de Inducción.</a:t>
            </a:r>
          </a:p>
          <a:p>
            <a:pPr>
              <a:buNone/>
            </a:pPr>
            <a:r>
              <a:rPr lang="es-CO" altLang="es-V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Proceso de Autoevaluación</a:t>
            </a:r>
          </a:p>
          <a:p>
            <a:pPr>
              <a:buNone/>
            </a:pPr>
            <a:r>
              <a:rPr lang="es-CO" altLang="es-V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Visita del Comité de Pares Evaluadores </a:t>
            </a:r>
          </a:p>
          <a:p>
            <a:r>
              <a:rPr lang="es-CO" altLang="es-V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 Anáhuac, sede CDMX Norte:</a:t>
            </a:r>
          </a:p>
          <a:p>
            <a:pPr>
              <a:buNone/>
            </a:pPr>
            <a:r>
              <a:rPr lang="es-CO" altLang="es-V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Talleres de Inducción.</a:t>
            </a:r>
          </a:p>
          <a:p>
            <a:pPr>
              <a:buNone/>
            </a:pPr>
            <a:r>
              <a:rPr lang="es-CO" altLang="es-V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Proceso de Autoevaluación</a:t>
            </a:r>
          </a:p>
          <a:p>
            <a:pPr>
              <a:buNone/>
            </a:pPr>
            <a:r>
              <a:rPr lang="es-CO" altLang="es-V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Visita del Comité de Pares Evaluadores </a:t>
            </a:r>
          </a:p>
          <a:p>
            <a:endParaRPr lang="es-CO" altLang="es-VE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0310813" y="295275"/>
            <a:ext cx="974725" cy="768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I.A.I.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1908175" y="842963"/>
            <a:ext cx="8229600" cy="792162"/>
          </a:xfrm>
        </p:spPr>
        <p:txBody>
          <a:bodyPr/>
          <a:lstStyle/>
          <a:p>
            <a:pPr algn="just"/>
            <a:r>
              <a:rPr lang="es-ES" alt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CONCLUSIÓN:</a:t>
            </a:r>
            <a:endParaRPr lang="es-CO" dirty="0" smtClean="0"/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1944687" y="2386013"/>
            <a:ext cx="9315191" cy="4537075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es-ES" altLang="es-V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Proceso de Acreditación ante el IAI es</a:t>
            </a:r>
          </a:p>
          <a:p>
            <a:pPr algn="ctr">
              <a:spcBef>
                <a:spcPct val="50000"/>
              </a:spcBef>
              <a:buNone/>
            </a:pPr>
            <a:r>
              <a:rPr lang="es-ES" altLang="es-V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Voluntario</a:t>
            </a:r>
          </a:p>
          <a:p>
            <a:pPr algn="ctr">
              <a:spcBef>
                <a:spcPct val="50000"/>
              </a:spcBef>
              <a:buNone/>
            </a:pPr>
            <a:r>
              <a:rPr lang="es-ES" altLang="es-V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Reflexivo</a:t>
            </a:r>
          </a:p>
          <a:p>
            <a:pPr algn="ctr">
              <a:spcBef>
                <a:spcPct val="50000"/>
              </a:spcBef>
              <a:buNone/>
            </a:pPr>
            <a:r>
              <a:rPr lang="es-ES" altLang="es-V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Participativo</a:t>
            </a:r>
          </a:p>
          <a:p>
            <a:pPr algn="ctr">
              <a:spcBef>
                <a:spcPct val="50000"/>
              </a:spcBef>
              <a:buNone/>
            </a:pPr>
            <a:r>
              <a:rPr lang="es-ES" altLang="es-V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Transversal</a:t>
            </a:r>
          </a:p>
          <a:p>
            <a:pPr algn="ctr">
              <a:spcBef>
                <a:spcPct val="50000"/>
              </a:spcBef>
              <a:buNone/>
            </a:pPr>
            <a:r>
              <a:rPr lang="es-ES" altLang="es-V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Multidimensional</a:t>
            </a:r>
          </a:p>
          <a:p>
            <a:pPr algn="ctr">
              <a:spcBef>
                <a:spcPct val="50000"/>
              </a:spcBef>
              <a:buNone/>
            </a:pPr>
            <a:r>
              <a:rPr lang="es-ES" altLang="es-VE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PROMUEVE </a:t>
            </a:r>
            <a:r>
              <a:rPr lang="es-ES" altLang="es-V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CALIDAD INTERNACIONAL DE LA EDUCACIÓN MÉDICA</a:t>
            </a:r>
            <a:endParaRPr lang="es-PE" sz="2400" b="1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0310813" y="295275"/>
            <a:ext cx="974725" cy="768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I.A.I.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903767" y="630312"/>
            <a:ext cx="9234008" cy="792162"/>
          </a:xfrm>
        </p:spPr>
        <p:txBody>
          <a:bodyPr/>
          <a:lstStyle/>
          <a:p>
            <a:pPr algn="just"/>
            <a:r>
              <a:rPr lang="es-ES" alt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alt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alt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 </a:t>
            </a:r>
            <a:r>
              <a:rPr lang="es-ES" alt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 A C I </a:t>
            </a:r>
            <a:r>
              <a:rPr lang="es-ES" altLang="es-VE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S</a:t>
            </a:r>
            <a:endParaRPr lang="es-CO" dirty="0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0310813" y="295275"/>
            <a:ext cx="974725" cy="768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I.A.I.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519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contenido 2"/>
          <p:cNvSpPr>
            <a:spLocks noGrp="1"/>
          </p:cNvSpPr>
          <p:nvPr>
            <p:ph idx="1"/>
          </p:nvPr>
        </p:nvSpPr>
        <p:spPr>
          <a:xfrm>
            <a:off x="542925" y="653143"/>
            <a:ext cx="11265898" cy="5695406"/>
          </a:xfrm>
        </p:spPr>
        <p:txBody>
          <a:bodyPr/>
          <a:lstStyle/>
          <a:p>
            <a:pPr marL="914400" lvl="2" indent="0" algn="ctr" eaLnBrk="1" hangingPunct="1">
              <a:buClr>
                <a:srgbClr val="2552AD"/>
              </a:buClr>
              <a:buFont typeface="Wingdings 3" pitchFamily="18" charset="2"/>
              <a:buNone/>
            </a:pPr>
            <a:endParaRPr lang="es-VE" altLang="es-VE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 eaLnBrk="1" hangingPunct="1">
              <a:buClr>
                <a:srgbClr val="2552AD"/>
              </a:buClr>
              <a:buFont typeface="Wingdings 3" pitchFamily="18" charset="2"/>
              <a:buNone/>
            </a:pPr>
            <a:r>
              <a:rPr lang="es-VE" altLang="es-VE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INSTITUTO DE ACREDITACION INTERNACIONAL </a:t>
            </a:r>
          </a:p>
          <a:p>
            <a:pPr marL="914400" lvl="2" indent="0" algn="ctr" eaLnBrk="1" hangingPunct="1">
              <a:buClr>
                <a:srgbClr val="2552AD"/>
              </a:buClr>
              <a:buFont typeface="Wingdings 3" pitchFamily="18" charset="2"/>
              <a:buNone/>
            </a:pPr>
            <a:r>
              <a:rPr lang="es-VE" altLang="es-VE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FEPAFEM</a:t>
            </a:r>
          </a:p>
          <a:p>
            <a:pPr marL="914400" lvl="2" indent="0" eaLnBrk="1" hangingPunct="1">
              <a:buClr>
                <a:srgbClr val="2552AD"/>
              </a:buClr>
              <a:buFont typeface="Wingdings 3" pitchFamily="18" charset="2"/>
              <a:buNone/>
            </a:pPr>
            <a:endParaRPr lang="es-VE" altLang="es-VE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 eaLnBrk="1" hangingPunct="1">
              <a:buClr>
                <a:srgbClr val="2552AD"/>
              </a:buClr>
              <a:buFont typeface="Wingdings 3" pitchFamily="18" charset="2"/>
              <a:buNone/>
            </a:pPr>
            <a:r>
              <a:rPr lang="es-VE" altLang="es-VE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G E N D A: </a:t>
            </a:r>
          </a:p>
          <a:p>
            <a:pPr marL="1828800" lvl="4" indent="0" eaLnBrk="1" hangingPunct="1">
              <a:buClr>
                <a:srgbClr val="2552AD"/>
              </a:buClr>
              <a:buFont typeface="Wingdings 3" pitchFamily="18" charset="2"/>
              <a:buNone/>
            </a:pPr>
            <a:r>
              <a:rPr lang="es-VE" altLang="es-VE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Orígenes</a:t>
            </a:r>
          </a:p>
          <a:p>
            <a:pPr marL="1828800" lvl="4" indent="0" eaLnBrk="1" hangingPunct="1">
              <a:buClr>
                <a:srgbClr val="2552AD"/>
              </a:buClr>
              <a:buFont typeface="Wingdings 3" pitchFamily="18" charset="2"/>
              <a:buNone/>
            </a:pPr>
            <a:r>
              <a:rPr lang="es-VE" altLang="es-VE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Nuevo Contexto de la Educación Médica</a:t>
            </a:r>
          </a:p>
          <a:p>
            <a:pPr marL="1828800" lvl="4" indent="0" eaLnBrk="1" hangingPunct="1">
              <a:buClr>
                <a:srgbClr val="2552AD"/>
              </a:buClr>
              <a:buFont typeface="Wingdings 3" pitchFamily="18" charset="2"/>
              <a:buNone/>
            </a:pPr>
            <a:r>
              <a:rPr lang="es-VE" altLang="es-VE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Funciones y Características</a:t>
            </a:r>
          </a:p>
          <a:p>
            <a:pPr marL="1828800" lvl="4" indent="0" eaLnBrk="1" hangingPunct="1">
              <a:buClr>
                <a:srgbClr val="2552AD"/>
              </a:buClr>
              <a:buFont typeface="Wingdings 3" pitchFamily="18" charset="2"/>
              <a:buNone/>
            </a:pPr>
            <a:r>
              <a:rPr lang="es-VE" altLang="es-VE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Acciones desarrolladas</a:t>
            </a:r>
          </a:p>
          <a:p>
            <a:pPr marL="1828800" lvl="4" indent="0" eaLnBrk="1" hangingPunct="1">
              <a:buClr>
                <a:srgbClr val="2552AD"/>
              </a:buClr>
              <a:buFont typeface="Wingdings 3" pitchFamily="18" charset="2"/>
              <a:buNone/>
            </a:pPr>
            <a:r>
              <a:rPr lang="es-VE" altLang="es-VE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Próximos Pasos</a:t>
            </a:r>
          </a:p>
          <a:p>
            <a:pPr marL="914400" lvl="2" indent="0" algn="ctr" eaLnBrk="1" hangingPunct="1">
              <a:buClr>
                <a:srgbClr val="2552AD"/>
              </a:buClr>
              <a:buFont typeface="Wingdings 3" pitchFamily="18" charset="2"/>
              <a:buNone/>
            </a:pPr>
            <a:endParaRPr lang="es-VE" altLang="es-VE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/>
            <a:endParaRPr lang="es-VE" altLang="es-VE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383838" y="452438"/>
            <a:ext cx="844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I.A.I.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1181100" y="914400"/>
            <a:ext cx="10327277" cy="706438"/>
          </a:xfrm>
        </p:spPr>
        <p:txBody>
          <a:bodyPr/>
          <a:lstStyle/>
          <a:p>
            <a:pPr algn="ctr" eaLnBrk="1" hangingPunct="1"/>
            <a:r>
              <a:rPr lang="es-VE" altLang="es-VE" b="1" dirty="0" smtClean="0">
                <a:latin typeface="Arial" pitchFamily="34" charset="0"/>
                <a:cs typeface="Arial" pitchFamily="34" charset="0"/>
              </a:rPr>
              <a:t>MISIÓN de FEPAFEM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383838" y="452438"/>
            <a:ext cx="844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I.A.I.</a:t>
            </a:r>
          </a:p>
        </p:txBody>
      </p:sp>
      <p:sp>
        <p:nvSpPr>
          <p:cNvPr id="18436" name="4 Rectángulo"/>
          <p:cNvSpPr>
            <a:spLocks noChangeArrowheads="1"/>
          </p:cNvSpPr>
          <p:nvPr/>
        </p:nvSpPr>
        <p:spPr bwMode="auto">
          <a:xfrm>
            <a:off x="785813" y="2967038"/>
            <a:ext cx="108791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es-ES_tradnl" altLang="es-VE" sz="28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s-ES_tradnl" altLang="es-VE" sz="2800" b="1" dirty="0" smtClean="0">
                <a:latin typeface="Times New Roman" pitchFamily="18" charset="0"/>
                <a:cs typeface="Times New Roman" pitchFamily="18" charset="0"/>
              </a:rPr>
              <a:t>Promover </a:t>
            </a:r>
            <a:r>
              <a:rPr lang="es-ES_tradnl" altLang="es-VE" sz="2800" b="1" dirty="0">
                <a:latin typeface="Times New Roman" pitchFamily="18" charset="0"/>
                <a:cs typeface="Times New Roman" pitchFamily="18" charset="0"/>
              </a:rPr>
              <a:t>la CALIDAD en la E</a:t>
            </a:r>
            <a:r>
              <a:rPr lang="es-ES_tradnl" altLang="es-VE" sz="2800" b="1" dirty="0" smtClean="0">
                <a:latin typeface="Times New Roman" pitchFamily="18" charset="0"/>
                <a:cs typeface="Times New Roman" pitchFamily="18" charset="0"/>
              </a:rPr>
              <a:t>ducación Médica, </a:t>
            </a:r>
            <a:r>
              <a:rPr lang="es-ES_tradnl" altLang="es-VE" sz="2800" b="1" dirty="0">
                <a:latin typeface="Times New Roman" pitchFamily="18" charset="0"/>
                <a:cs typeface="Times New Roman" pitchFamily="18" charset="0"/>
              </a:rPr>
              <a:t>con impacto en la salud, a través de actividades académicas, de investigación y de extensión.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1181100" y="914400"/>
            <a:ext cx="10026831" cy="706438"/>
          </a:xfrm>
        </p:spPr>
        <p:txBody>
          <a:bodyPr/>
          <a:lstStyle/>
          <a:p>
            <a:pPr algn="ctr" eaLnBrk="1" hangingPunct="1"/>
            <a:r>
              <a:rPr lang="es-VE" altLang="es-VE" b="1" dirty="0" smtClean="0">
                <a:latin typeface="Arial" pitchFamily="34" charset="0"/>
                <a:cs typeface="Arial" pitchFamily="34" charset="0"/>
              </a:rPr>
              <a:t>VISIÓN de FEPAFEM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383838" y="452438"/>
            <a:ext cx="844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I.A.I.</a:t>
            </a:r>
          </a:p>
        </p:txBody>
      </p:sp>
      <p:sp>
        <p:nvSpPr>
          <p:cNvPr id="19460" name="4 Rectángulo"/>
          <p:cNvSpPr>
            <a:spLocks noChangeArrowheads="1"/>
          </p:cNvSpPr>
          <p:nvPr/>
        </p:nvSpPr>
        <p:spPr bwMode="auto">
          <a:xfrm>
            <a:off x="785813" y="2967038"/>
            <a:ext cx="108791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es-ES_tradnl" altLang="es-VE" sz="28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s-VE" altLang="es-VE" sz="2800" b="1" dirty="0" smtClean="0">
                <a:latin typeface="Times New Roman" pitchFamily="18" charset="0"/>
                <a:cs typeface="Times New Roman" pitchFamily="18" charset="0"/>
              </a:rPr>
              <a:t>Asumir </a:t>
            </a:r>
            <a:r>
              <a:rPr lang="es-VE" altLang="es-VE" sz="2800" b="1" dirty="0">
                <a:latin typeface="Times New Roman" pitchFamily="18" charset="0"/>
                <a:cs typeface="Times New Roman" pitchFamily="18" charset="0"/>
              </a:rPr>
              <a:t>al liderazgo en educación médica en el continente americano, mediante la promoción de </a:t>
            </a:r>
            <a:r>
              <a:rPr lang="es-VE" altLang="es-VE" sz="2800" b="1" dirty="0" smtClean="0">
                <a:latin typeface="Times New Roman" pitchFamily="18" charset="0"/>
                <a:cs typeface="Times New Roman" pitchFamily="18" charset="0"/>
              </a:rPr>
              <a:t>sistemas </a:t>
            </a:r>
            <a:r>
              <a:rPr lang="es-VE" altLang="es-VE" sz="28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VE" altLang="es-VE" sz="2800" b="1" dirty="0" smtClean="0">
                <a:latin typeface="Times New Roman" pitchFamily="18" charset="0"/>
                <a:cs typeface="Times New Roman" pitchFamily="18" charset="0"/>
              </a:rPr>
              <a:t>formación </a:t>
            </a:r>
            <a:r>
              <a:rPr lang="es-VE" altLang="es-VE" sz="2800" b="1" dirty="0">
                <a:latin typeface="Times New Roman" pitchFamily="18" charset="0"/>
                <a:cs typeface="Times New Roman" pitchFamily="18" charset="0"/>
              </a:rPr>
              <a:t>y una cultura de la </a:t>
            </a:r>
            <a:r>
              <a:rPr lang="es-VE" altLang="es-VE" sz="2800" b="1" dirty="0" smtClean="0">
                <a:latin typeface="Times New Roman" pitchFamily="18" charset="0"/>
                <a:cs typeface="Times New Roman" pitchFamily="18" charset="0"/>
              </a:rPr>
              <a:t>CALIDAD </a:t>
            </a:r>
            <a:r>
              <a:rPr lang="es-VE" altLang="es-VE" sz="2800" b="1" dirty="0">
                <a:latin typeface="Times New Roman" pitchFamily="18" charset="0"/>
                <a:cs typeface="Times New Roman" pitchFamily="18" charset="0"/>
              </a:rPr>
              <a:t>para los </a:t>
            </a:r>
            <a:r>
              <a:rPr lang="es-VE" altLang="es-VE" sz="2800" b="1" dirty="0" smtClean="0">
                <a:latin typeface="Times New Roman" pitchFamily="18" charset="0"/>
                <a:cs typeface="Times New Roman" pitchFamily="18" charset="0"/>
              </a:rPr>
              <a:t>formadores y los profesionales </a:t>
            </a:r>
            <a:r>
              <a:rPr lang="es-VE" altLang="es-VE" sz="2800" b="1" dirty="0">
                <a:latin typeface="Times New Roman" pitchFamily="18" charset="0"/>
                <a:cs typeface="Times New Roman" pitchFamily="18" charset="0"/>
              </a:rPr>
              <a:t>de la salud, en beneficio de la población.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CuadroTexto"/>
          <p:cNvSpPr txBox="1">
            <a:spLocks noChangeArrowheads="1"/>
          </p:cNvSpPr>
          <p:nvPr/>
        </p:nvSpPr>
        <p:spPr bwMode="auto">
          <a:xfrm>
            <a:off x="1289050" y="2398713"/>
            <a:ext cx="9891713" cy="49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722" tIns="30861" rIns="61722" bIns="30861">
            <a:spAutoFit/>
          </a:bodyPr>
          <a:lstStyle/>
          <a:p>
            <a:pPr algn="just"/>
            <a:r>
              <a:rPr lang="es-VE" altLang="es-VE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S" altLang="es-V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 Título"/>
          <p:cNvSpPr txBox="1">
            <a:spLocks/>
          </p:cNvSpPr>
          <p:nvPr/>
        </p:nvSpPr>
        <p:spPr>
          <a:xfrm>
            <a:off x="1005840" y="808038"/>
            <a:ext cx="9927771" cy="5344568"/>
          </a:xfrm>
          <a:prstGeom prst="rect">
            <a:avLst/>
          </a:prstGeom>
        </p:spPr>
        <p:txBody>
          <a:bodyPr lIns="57607" tIns="28804" rIns="57607" bIns="28804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ORIGENES del I.A.I.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657350" lvl="2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_tradnl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Propuestas Agencias Acreditadoras: </a:t>
            </a:r>
          </a:p>
          <a:p>
            <a:pPr marL="1657350" lvl="2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- Propuesta Oficina Bogotá.</a:t>
            </a:r>
          </a:p>
          <a:p>
            <a:pPr marL="1657350" lvl="2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Propuesta Oficina Buenos Aires.</a:t>
            </a:r>
          </a:p>
          <a:p>
            <a:pPr marL="1657350" lvl="2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9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657350" lvl="2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Encuesta 20 países.</a:t>
            </a:r>
          </a:p>
          <a:p>
            <a:pPr marL="1657350" lvl="2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9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657350" lvl="2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Declaración de Quito.</a:t>
            </a:r>
            <a:endParaRPr lang="es-ES_tradnl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500813"/>
            <a:ext cx="9429750" cy="357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ángulo 3"/>
          <p:cNvSpPr/>
          <p:nvPr/>
        </p:nvSpPr>
        <p:spPr>
          <a:xfrm>
            <a:off x="10383838" y="452438"/>
            <a:ext cx="844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I.A.I.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2 Título"/>
          <p:cNvSpPr>
            <a:spLocks noGrp="1"/>
          </p:cNvSpPr>
          <p:nvPr>
            <p:ph type="title"/>
          </p:nvPr>
        </p:nvSpPr>
        <p:spPr/>
        <p:txBody>
          <a:bodyPr rtlCol="0"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NUEVO CONTEXTO DE LA EDUCACION MEDICA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500813"/>
            <a:ext cx="9429750" cy="357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ángulo 3"/>
          <p:cNvSpPr/>
          <p:nvPr/>
        </p:nvSpPr>
        <p:spPr>
          <a:xfrm>
            <a:off x="10383838" y="452438"/>
            <a:ext cx="844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I.A.I.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640080" y="2638425"/>
            <a:ext cx="10985863" cy="3416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s-VE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2552AD"/>
              </a:buClr>
              <a:buFont typeface="Wingdings" panose="05000000000000000000" pitchFamily="2" charset="2"/>
              <a:buChar char="Ø"/>
              <a:defRPr/>
            </a:pPr>
            <a:r>
              <a:rPr lang="es-VE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Crecimiento del número de escuelas de medicina en el continente</a:t>
            </a:r>
          </a:p>
          <a:p>
            <a:pPr eaLnBrk="1" fontAlgn="auto" hangingPunct="1">
              <a:spcAft>
                <a:spcPts val="0"/>
              </a:spcAft>
              <a:buClr>
                <a:srgbClr val="2552AD"/>
              </a:buClr>
              <a:buFont typeface="Wingdings" panose="05000000000000000000" pitchFamily="2" charset="2"/>
              <a:buChar char="Ø"/>
              <a:defRPr/>
            </a:pPr>
            <a:r>
              <a:rPr lang="es-VE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Movilidad de profesionales, de docentes y de  estudiantes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s-V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s-V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V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Map2_HQSWIDOL284837764161"/>
          <p:cNvPicPr>
            <a:picLocks noChangeAspect="1" noChangeArrowheads="1"/>
          </p:cNvPicPr>
          <p:nvPr/>
        </p:nvPicPr>
        <p:blipFill>
          <a:blip r:embed="rId3"/>
          <a:srcRect l="45357"/>
          <a:stretch>
            <a:fillRect/>
          </a:stretch>
        </p:blipFill>
        <p:spPr bwMode="auto">
          <a:xfrm>
            <a:off x="2668588" y="1773238"/>
            <a:ext cx="364331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AutoShape 9"/>
          <p:cNvSpPr>
            <a:spLocks noChangeArrowheads="1"/>
          </p:cNvSpPr>
          <p:nvPr/>
        </p:nvSpPr>
        <p:spPr bwMode="auto">
          <a:xfrm rot="353425">
            <a:off x="3503613" y="3967163"/>
            <a:ext cx="5110162" cy="1550987"/>
          </a:xfrm>
          <a:prstGeom prst="curvedUpArrow">
            <a:avLst>
              <a:gd name="adj1" fmla="val 17221"/>
              <a:gd name="adj2" fmla="val 9114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VE">
              <a:latin typeface="Century Gothic" pitchFamily="34" charset="0"/>
            </a:endParaRPr>
          </a:p>
        </p:txBody>
      </p:sp>
      <p:sp>
        <p:nvSpPr>
          <p:cNvPr id="22532" name="AutoShape 10"/>
          <p:cNvSpPr>
            <a:spLocks noChangeArrowheads="1"/>
          </p:cNvSpPr>
          <p:nvPr/>
        </p:nvSpPr>
        <p:spPr bwMode="auto">
          <a:xfrm rot="-469601">
            <a:off x="3216275" y="2924175"/>
            <a:ext cx="331788" cy="3376613"/>
          </a:xfrm>
          <a:prstGeom prst="curvedRightArrow">
            <a:avLst>
              <a:gd name="adj1" fmla="val 203540"/>
              <a:gd name="adj2" fmla="val 407081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VE">
              <a:latin typeface="Century Gothic" pitchFamily="34" charset="0"/>
            </a:endParaRPr>
          </a:p>
        </p:txBody>
      </p:sp>
      <p:sp>
        <p:nvSpPr>
          <p:cNvPr id="22533" name="AutoShape 12"/>
          <p:cNvSpPr>
            <a:spLocks noChangeArrowheads="1"/>
          </p:cNvSpPr>
          <p:nvPr/>
        </p:nvSpPr>
        <p:spPr bwMode="auto">
          <a:xfrm rot="5277457" flipH="1">
            <a:off x="1520825" y="1119188"/>
            <a:ext cx="3032125" cy="793750"/>
          </a:xfrm>
          <a:prstGeom prst="curvedUpArrow">
            <a:avLst>
              <a:gd name="adj1" fmla="val 76400"/>
              <a:gd name="adj2" fmla="val 1528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VE">
              <a:latin typeface="Century Gothic" pitchFamily="34" charset="0"/>
            </a:endParaRPr>
          </a:p>
        </p:txBody>
      </p:sp>
      <p:sp>
        <p:nvSpPr>
          <p:cNvPr id="22534" name="Text Box 20"/>
          <p:cNvSpPr txBox="1">
            <a:spLocks noChangeArrowheads="1"/>
          </p:cNvSpPr>
          <p:nvPr/>
        </p:nvSpPr>
        <p:spPr bwMode="auto">
          <a:xfrm>
            <a:off x="5070475" y="5445125"/>
            <a:ext cx="3194050" cy="646113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PE" altLang="es-VE" b="1">
                <a:latin typeface="Century Gothic" pitchFamily="34" charset="0"/>
              </a:rPr>
              <a:t>Migración</a:t>
            </a:r>
            <a:br>
              <a:rPr lang="es-PE" altLang="es-VE" b="1">
                <a:latin typeface="Century Gothic" pitchFamily="34" charset="0"/>
              </a:rPr>
            </a:br>
            <a:r>
              <a:rPr lang="es-PE" altLang="es-VE" b="1">
                <a:latin typeface="Century Gothic" pitchFamily="34" charset="0"/>
              </a:rPr>
              <a:t>Latinoamericana a Europa</a:t>
            </a:r>
          </a:p>
        </p:txBody>
      </p:sp>
      <p:sp>
        <p:nvSpPr>
          <p:cNvPr id="22535" name="Text Box 21"/>
          <p:cNvSpPr txBox="1">
            <a:spLocks noChangeArrowheads="1"/>
          </p:cNvSpPr>
          <p:nvPr/>
        </p:nvSpPr>
        <p:spPr bwMode="auto">
          <a:xfrm>
            <a:off x="952500" y="4724400"/>
            <a:ext cx="1912938" cy="92392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PE" altLang="es-VE" b="1">
                <a:latin typeface="Century Gothic" pitchFamily="34" charset="0"/>
              </a:rPr>
              <a:t>Migración</a:t>
            </a:r>
            <a:br>
              <a:rPr lang="es-PE" altLang="es-VE" b="1">
                <a:latin typeface="Century Gothic" pitchFamily="34" charset="0"/>
              </a:rPr>
            </a:br>
            <a:r>
              <a:rPr lang="es-PE" altLang="es-VE" b="1">
                <a:latin typeface="Century Gothic" pitchFamily="34" charset="0"/>
              </a:rPr>
              <a:t>interna en el continente</a:t>
            </a:r>
          </a:p>
        </p:txBody>
      </p:sp>
      <p:sp>
        <p:nvSpPr>
          <p:cNvPr id="22536" name="Text Box 22"/>
          <p:cNvSpPr txBox="1">
            <a:spLocks noChangeArrowheads="1"/>
          </p:cNvSpPr>
          <p:nvPr/>
        </p:nvSpPr>
        <p:spPr bwMode="auto">
          <a:xfrm>
            <a:off x="1216025" y="784225"/>
            <a:ext cx="2330450" cy="92392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PE" altLang="es-VE" b="1">
                <a:latin typeface="Century Gothic" pitchFamily="34" charset="0"/>
              </a:rPr>
              <a:t>Migración</a:t>
            </a:r>
            <a:br>
              <a:rPr lang="es-PE" altLang="es-VE" b="1">
                <a:latin typeface="Century Gothic" pitchFamily="34" charset="0"/>
              </a:rPr>
            </a:br>
            <a:r>
              <a:rPr lang="es-PE" altLang="es-VE" b="1">
                <a:latin typeface="Century Gothic" pitchFamily="34" charset="0"/>
              </a:rPr>
              <a:t>Latinoamericana a</a:t>
            </a:r>
            <a:br>
              <a:rPr lang="es-PE" altLang="es-VE" b="1">
                <a:latin typeface="Century Gothic" pitchFamily="34" charset="0"/>
              </a:rPr>
            </a:br>
            <a:r>
              <a:rPr lang="es-PE" altLang="es-VE" b="1">
                <a:latin typeface="Century Gothic" pitchFamily="34" charset="0"/>
              </a:rPr>
              <a:t>Norteamérica</a:t>
            </a:r>
          </a:p>
        </p:txBody>
      </p:sp>
      <p:pic>
        <p:nvPicPr>
          <p:cNvPr id="22537" name="Picture 24" descr="Cu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5413" y="5492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AutoShape 27"/>
          <p:cNvSpPr>
            <a:spLocks noChangeArrowheads="1"/>
          </p:cNvSpPr>
          <p:nvPr/>
        </p:nvSpPr>
        <p:spPr bwMode="auto">
          <a:xfrm>
            <a:off x="4008438" y="1052513"/>
            <a:ext cx="215900" cy="1079500"/>
          </a:xfrm>
          <a:prstGeom prst="down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VE">
              <a:latin typeface="Century Gothic" pitchFamily="34" charset="0"/>
            </a:endParaRPr>
          </a:p>
        </p:txBody>
      </p:sp>
      <p:sp>
        <p:nvSpPr>
          <p:cNvPr id="22539" name="AutoShape 28"/>
          <p:cNvSpPr>
            <a:spLocks noChangeArrowheads="1"/>
          </p:cNvSpPr>
          <p:nvPr/>
        </p:nvSpPr>
        <p:spPr bwMode="auto">
          <a:xfrm>
            <a:off x="4367213" y="1125538"/>
            <a:ext cx="142875" cy="2590800"/>
          </a:xfrm>
          <a:prstGeom prst="downArrow">
            <a:avLst>
              <a:gd name="adj1" fmla="val 50000"/>
              <a:gd name="adj2" fmla="val 45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VE">
              <a:latin typeface="Century Gothic" pitchFamily="34" charset="0"/>
            </a:endParaRPr>
          </a:p>
        </p:txBody>
      </p:sp>
      <p:sp>
        <p:nvSpPr>
          <p:cNvPr id="22540" name="Text Box 29"/>
          <p:cNvSpPr txBox="1">
            <a:spLocks noChangeArrowheads="1"/>
          </p:cNvSpPr>
          <p:nvPr/>
        </p:nvSpPr>
        <p:spPr bwMode="auto">
          <a:xfrm>
            <a:off x="4332288" y="1484313"/>
            <a:ext cx="2343150" cy="646112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PE" altLang="es-VE" b="1">
                <a:latin typeface="Century Gothic" pitchFamily="34" charset="0"/>
              </a:rPr>
              <a:t>Migración</a:t>
            </a:r>
            <a:br>
              <a:rPr lang="es-PE" altLang="es-VE" b="1">
                <a:latin typeface="Century Gothic" pitchFamily="34" charset="0"/>
              </a:rPr>
            </a:br>
            <a:r>
              <a:rPr lang="es-PE" altLang="es-VE" b="1">
                <a:latin typeface="Century Gothic" pitchFamily="34" charset="0"/>
              </a:rPr>
              <a:t>Cuba – Suramérica</a:t>
            </a:r>
          </a:p>
        </p:txBody>
      </p:sp>
      <p:sp>
        <p:nvSpPr>
          <p:cNvPr id="22541" name="Text Box 30"/>
          <p:cNvSpPr txBox="1">
            <a:spLocks noChangeArrowheads="1"/>
          </p:cNvSpPr>
          <p:nvPr/>
        </p:nvSpPr>
        <p:spPr bwMode="auto">
          <a:xfrm>
            <a:off x="7586663" y="2001838"/>
            <a:ext cx="2952750" cy="120015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PE" altLang="es-VE" sz="2400" b="1">
                <a:solidFill>
                  <a:schemeClr val="bg1"/>
                </a:solidFill>
                <a:latin typeface="Century Gothic" pitchFamily="34" charset="0"/>
              </a:rPr>
              <a:t>Migración de profesionales de</a:t>
            </a:r>
          </a:p>
          <a:p>
            <a:pPr algn="ctr" eaLnBrk="1" hangingPunct="1"/>
            <a:r>
              <a:rPr lang="es-PE" altLang="es-VE" sz="2400" b="1">
                <a:solidFill>
                  <a:schemeClr val="bg1"/>
                </a:solidFill>
                <a:latin typeface="Century Gothic" pitchFamily="34" charset="0"/>
              </a:rPr>
              <a:t>latino americano</a:t>
            </a:r>
          </a:p>
        </p:txBody>
      </p:sp>
      <p:pic>
        <p:nvPicPr>
          <p:cNvPr id="22542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6500813"/>
            <a:ext cx="9429750" cy="357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" name="Rectángulo 3"/>
          <p:cNvSpPr/>
          <p:nvPr/>
        </p:nvSpPr>
        <p:spPr>
          <a:xfrm>
            <a:off x="10383838" y="452438"/>
            <a:ext cx="844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I.A.I.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154953" y="2230582"/>
          <a:ext cx="9554611" cy="427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3" name="2 Título"/>
          <p:cNvSpPr>
            <a:spLocks noGrp="1"/>
          </p:cNvSpPr>
          <p:nvPr>
            <p:ph type="title"/>
          </p:nvPr>
        </p:nvSpPr>
        <p:spPr/>
        <p:txBody>
          <a:bodyPr rtlCol="0"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V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Crecimiento de las Escuelas de Medicina en América Latina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500813"/>
            <a:ext cx="9429750" cy="357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ángulo 3"/>
          <p:cNvSpPr/>
          <p:nvPr/>
        </p:nvSpPr>
        <p:spPr>
          <a:xfrm>
            <a:off x="10383838" y="452438"/>
            <a:ext cx="844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I.A.I.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0"/>
          <p:cNvSpPr txBox="1">
            <a:spLocks noChangeArrowheads="1"/>
          </p:cNvSpPr>
          <p:nvPr/>
        </p:nvSpPr>
        <p:spPr bwMode="auto">
          <a:xfrm>
            <a:off x="7586663" y="5448300"/>
            <a:ext cx="2952750" cy="830263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PE" altLang="es-VE" sz="2400">
                <a:solidFill>
                  <a:schemeClr val="bg1"/>
                </a:solidFill>
                <a:latin typeface="Century Gothic" pitchFamily="34" charset="0"/>
              </a:rPr>
              <a:t>Migración global de profesionales</a:t>
            </a:r>
          </a:p>
        </p:txBody>
      </p:sp>
      <p:pic>
        <p:nvPicPr>
          <p:cNvPr id="2457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500813"/>
            <a:ext cx="9429750" cy="357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" name="Rectángulo 3"/>
          <p:cNvSpPr/>
          <p:nvPr/>
        </p:nvSpPr>
        <p:spPr>
          <a:xfrm>
            <a:off x="10383838" y="452438"/>
            <a:ext cx="844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I.A.I.</a:t>
            </a:r>
          </a:p>
        </p:txBody>
      </p:sp>
      <p:pic>
        <p:nvPicPr>
          <p:cNvPr id="24581" name="Picture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925" y="1250950"/>
            <a:ext cx="10026650" cy="4738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82" name="Line 2"/>
          <p:cNvSpPr>
            <a:spLocks noChangeShapeType="1"/>
          </p:cNvSpPr>
          <p:nvPr/>
        </p:nvSpPr>
        <p:spPr bwMode="auto">
          <a:xfrm>
            <a:off x="6167438" y="1946275"/>
            <a:ext cx="1357312" cy="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 type="stealth" w="med" len="med"/>
            <a:tailEnd/>
          </a:ln>
          <a:effectLst>
            <a:outerShdw dist="76199" dir="2700000" algn="ctr" rotWithShape="0">
              <a:schemeClr val="bg2">
                <a:alpha val="89998"/>
              </a:schemeClr>
            </a:outerShdw>
          </a:effectLst>
        </p:spPr>
        <p:txBody>
          <a:bodyPr lIns="64291" tIns="32146" rIns="64291" bIns="32146"/>
          <a:lstStyle/>
          <a:p>
            <a:endParaRPr lang="es-AR"/>
          </a:p>
        </p:txBody>
      </p:sp>
      <p:sp>
        <p:nvSpPr>
          <p:cNvPr id="24583" name="Line 3"/>
          <p:cNvSpPr>
            <a:spLocks noChangeShapeType="1"/>
          </p:cNvSpPr>
          <p:nvPr/>
        </p:nvSpPr>
        <p:spPr bwMode="auto">
          <a:xfrm rot="10800000" flipH="1">
            <a:off x="3333750" y="1955800"/>
            <a:ext cx="2476500" cy="42863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 type="stealth" w="med" len="med"/>
            <a:tailEnd/>
          </a:ln>
          <a:effectLst>
            <a:outerShdw dist="76199" dir="2700000" algn="ctr" rotWithShape="0">
              <a:schemeClr val="bg2">
                <a:alpha val="89998"/>
              </a:schemeClr>
            </a:outerShdw>
          </a:effectLst>
        </p:spPr>
        <p:txBody>
          <a:bodyPr lIns="64291" tIns="32146" rIns="64291" bIns="32146"/>
          <a:lstStyle/>
          <a:p>
            <a:endParaRPr lang="es-AR"/>
          </a:p>
        </p:txBody>
      </p:sp>
      <p:sp>
        <p:nvSpPr>
          <p:cNvPr id="24584" name="Line 4"/>
          <p:cNvSpPr>
            <a:spLocks noChangeShapeType="1"/>
          </p:cNvSpPr>
          <p:nvPr/>
        </p:nvSpPr>
        <p:spPr bwMode="auto">
          <a:xfrm>
            <a:off x="6237288" y="2178050"/>
            <a:ext cx="882650" cy="2333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 type="stealth" w="med" len="med"/>
            <a:tailEnd/>
          </a:ln>
          <a:effectLst>
            <a:outerShdw dist="76199" dir="2700000" algn="ctr" rotWithShape="0">
              <a:schemeClr val="bg2">
                <a:alpha val="89998"/>
              </a:schemeClr>
            </a:outerShdw>
          </a:effectLst>
        </p:spPr>
        <p:txBody>
          <a:bodyPr lIns="64291" tIns="32146" rIns="64291" bIns="32146"/>
          <a:lstStyle/>
          <a:p>
            <a:endParaRPr lang="es-AR"/>
          </a:p>
        </p:txBody>
      </p:sp>
      <p:sp>
        <p:nvSpPr>
          <p:cNvPr id="24585" name="Line 5"/>
          <p:cNvSpPr>
            <a:spLocks noChangeShapeType="1"/>
          </p:cNvSpPr>
          <p:nvPr/>
        </p:nvSpPr>
        <p:spPr bwMode="auto">
          <a:xfrm>
            <a:off x="7727950" y="2027238"/>
            <a:ext cx="1487488" cy="714375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 type="stealth" w="med" len="med"/>
            <a:tailEnd/>
          </a:ln>
          <a:effectLst>
            <a:outerShdw dist="76199" dir="2700000" algn="ctr" rotWithShape="0">
              <a:schemeClr val="bg2">
                <a:alpha val="89998"/>
              </a:schemeClr>
            </a:outerShdw>
          </a:effectLst>
        </p:spPr>
        <p:txBody>
          <a:bodyPr lIns="64291" tIns="32146" rIns="64291" bIns="32146"/>
          <a:lstStyle/>
          <a:p>
            <a:endParaRPr lang="es-AR"/>
          </a:p>
        </p:txBody>
      </p:sp>
      <p:sp>
        <p:nvSpPr>
          <p:cNvPr id="24586" name="Line 6"/>
          <p:cNvSpPr>
            <a:spLocks noChangeShapeType="1"/>
          </p:cNvSpPr>
          <p:nvPr/>
        </p:nvSpPr>
        <p:spPr bwMode="auto">
          <a:xfrm>
            <a:off x="6154738" y="2276475"/>
            <a:ext cx="296862" cy="1258888"/>
          </a:xfrm>
          <a:prstGeom prst="line">
            <a:avLst/>
          </a:prstGeom>
          <a:noFill/>
          <a:ln w="203200">
            <a:solidFill>
              <a:srgbClr val="FF0000"/>
            </a:solidFill>
            <a:round/>
            <a:headEnd type="stealth" w="med" len="med"/>
            <a:tailEnd/>
          </a:ln>
          <a:effectLst>
            <a:outerShdw dist="76199" dir="2700000" algn="ctr" rotWithShape="0">
              <a:schemeClr val="bg2">
                <a:alpha val="89998"/>
              </a:schemeClr>
            </a:outerShdw>
          </a:effectLst>
        </p:spPr>
        <p:txBody>
          <a:bodyPr lIns="64291" tIns="32146" rIns="64291" bIns="32146"/>
          <a:lstStyle/>
          <a:p>
            <a:endParaRPr lang="es-AR"/>
          </a:p>
        </p:txBody>
      </p:sp>
      <p:sp>
        <p:nvSpPr>
          <p:cNvPr id="24587" name="Line 7"/>
          <p:cNvSpPr>
            <a:spLocks noChangeShapeType="1"/>
          </p:cNvSpPr>
          <p:nvPr/>
        </p:nvSpPr>
        <p:spPr bwMode="auto">
          <a:xfrm>
            <a:off x="3751263" y="2384425"/>
            <a:ext cx="2452687" cy="1071563"/>
          </a:xfrm>
          <a:prstGeom prst="line">
            <a:avLst/>
          </a:prstGeom>
          <a:noFill/>
          <a:ln w="203200">
            <a:solidFill>
              <a:srgbClr val="FF0000"/>
            </a:solidFill>
            <a:round/>
            <a:headEnd type="stealth" w="med" len="med"/>
            <a:tailEnd/>
          </a:ln>
          <a:effectLst>
            <a:outerShdw dist="76199" dir="2700000" algn="ctr" rotWithShape="0">
              <a:schemeClr val="bg2">
                <a:alpha val="89998"/>
              </a:schemeClr>
            </a:outerShdw>
          </a:effectLst>
        </p:spPr>
        <p:txBody>
          <a:bodyPr lIns="64291" tIns="32146" rIns="64291" bIns="32146"/>
          <a:lstStyle/>
          <a:p>
            <a:endParaRPr lang="es-AR"/>
          </a:p>
        </p:txBody>
      </p:sp>
      <p:sp>
        <p:nvSpPr>
          <p:cNvPr id="24588" name="Line 8"/>
          <p:cNvSpPr>
            <a:spLocks noChangeShapeType="1"/>
          </p:cNvSpPr>
          <p:nvPr/>
        </p:nvSpPr>
        <p:spPr bwMode="auto">
          <a:xfrm rot="10800000" flipH="1">
            <a:off x="11349038" y="3482975"/>
            <a:ext cx="436562" cy="993775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 type="stealth" w="med" len="med"/>
            <a:tailEnd/>
          </a:ln>
          <a:effectLst>
            <a:outerShdw dist="76199" dir="2700000" algn="ctr" rotWithShape="0">
              <a:schemeClr val="bg2">
                <a:alpha val="89998"/>
              </a:schemeClr>
            </a:outerShdw>
          </a:effectLst>
        </p:spPr>
        <p:txBody>
          <a:bodyPr lIns="64291" tIns="32146" rIns="64291" bIns="32146"/>
          <a:lstStyle/>
          <a:p>
            <a:endParaRPr lang="es-AR"/>
          </a:p>
        </p:txBody>
      </p:sp>
      <p:sp>
        <p:nvSpPr>
          <p:cNvPr id="24589" name="Line 10"/>
          <p:cNvSpPr>
            <a:spLocks noChangeShapeType="1"/>
          </p:cNvSpPr>
          <p:nvPr/>
        </p:nvSpPr>
        <p:spPr bwMode="auto">
          <a:xfrm>
            <a:off x="10394950" y="4562475"/>
            <a:ext cx="514350" cy="136525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 type="stealth" w="med" len="med"/>
            <a:tailEnd/>
          </a:ln>
          <a:effectLst>
            <a:outerShdw dist="76199" dir="2700000" algn="ctr" rotWithShape="0">
              <a:schemeClr val="bg2">
                <a:alpha val="89998"/>
              </a:schemeClr>
            </a:outerShdw>
          </a:effectLst>
        </p:spPr>
        <p:txBody>
          <a:bodyPr lIns="64291" tIns="32146" rIns="64291" bIns="32146"/>
          <a:lstStyle/>
          <a:p>
            <a:endParaRPr lang="es-AR"/>
          </a:p>
        </p:txBody>
      </p:sp>
      <p:sp>
        <p:nvSpPr>
          <p:cNvPr id="24590" name="Line 7"/>
          <p:cNvSpPr>
            <a:spLocks noChangeShapeType="1"/>
          </p:cNvSpPr>
          <p:nvPr/>
        </p:nvSpPr>
        <p:spPr bwMode="auto">
          <a:xfrm>
            <a:off x="2532063" y="2203450"/>
            <a:ext cx="738187" cy="1806575"/>
          </a:xfrm>
          <a:prstGeom prst="line">
            <a:avLst/>
          </a:prstGeom>
          <a:noFill/>
          <a:ln w="203200">
            <a:solidFill>
              <a:srgbClr val="FF0000"/>
            </a:solidFill>
            <a:round/>
            <a:headEnd type="stealth" w="med" len="med"/>
            <a:tailEnd/>
          </a:ln>
          <a:effectLst>
            <a:outerShdw dist="76199" dir="2700000" algn="ctr" rotWithShape="0">
              <a:schemeClr val="bg2">
                <a:alpha val="89998"/>
              </a:schemeClr>
            </a:outerShdw>
          </a:effectLst>
        </p:spPr>
        <p:txBody>
          <a:bodyPr lIns="64291" tIns="32146" rIns="64291" bIns="32146"/>
          <a:lstStyle/>
          <a:p>
            <a:endParaRPr lang="es-AR"/>
          </a:p>
        </p:txBody>
      </p:sp>
      <p:sp>
        <p:nvSpPr>
          <p:cNvPr id="24591" name="Line 7"/>
          <p:cNvSpPr>
            <a:spLocks noChangeShapeType="1"/>
          </p:cNvSpPr>
          <p:nvPr/>
        </p:nvSpPr>
        <p:spPr bwMode="auto">
          <a:xfrm flipH="1">
            <a:off x="3317875" y="2297113"/>
            <a:ext cx="1828800" cy="2298700"/>
          </a:xfrm>
          <a:prstGeom prst="line">
            <a:avLst/>
          </a:prstGeom>
          <a:noFill/>
          <a:ln w="203200">
            <a:solidFill>
              <a:srgbClr val="FF0000"/>
            </a:solidFill>
            <a:round/>
            <a:headEnd type="stealth" w="med" len="med"/>
            <a:tailEnd/>
          </a:ln>
          <a:effectLst>
            <a:outerShdw dist="76199" dir="2700000" algn="ctr" rotWithShape="0">
              <a:schemeClr val="bg2">
                <a:alpha val="89998"/>
              </a:schemeClr>
            </a:outerShdw>
          </a:effectLst>
        </p:spPr>
        <p:txBody>
          <a:bodyPr lIns="64291" tIns="32146" rIns="64291" bIns="32146"/>
          <a:lstStyle/>
          <a:p>
            <a:endParaRPr lang="es-AR"/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 flipV="1">
            <a:off x="852488" y="2719388"/>
            <a:ext cx="636587" cy="2841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 type="stealth" w="med" len="med"/>
            <a:tailEnd/>
          </a:ln>
          <a:effectLst>
            <a:outerShdw dist="76199" dir="2700000" algn="ctr" rotWithShape="0">
              <a:schemeClr val="bg2">
                <a:alpha val="89998"/>
              </a:schemeClr>
            </a:outerShdw>
          </a:effectLst>
        </p:spPr>
        <p:txBody>
          <a:bodyPr lIns="64291" tIns="32146" rIns="64291" bIns="32146"/>
          <a:lstStyle/>
          <a:p>
            <a:endParaRPr lang="es-AR"/>
          </a:p>
        </p:txBody>
      </p:sp>
      <p:sp>
        <p:nvSpPr>
          <p:cNvPr id="24593" name="Line 7"/>
          <p:cNvSpPr>
            <a:spLocks noChangeShapeType="1"/>
          </p:cNvSpPr>
          <p:nvPr/>
        </p:nvSpPr>
        <p:spPr bwMode="auto">
          <a:xfrm flipH="1">
            <a:off x="2144713" y="1887538"/>
            <a:ext cx="258762" cy="1090612"/>
          </a:xfrm>
          <a:prstGeom prst="line">
            <a:avLst/>
          </a:prstGeom>
          <a:noFill/>
          <a:ln w="203200">
            <a:solidFill>
              <a:srgbClr val="FF0000"/>
            </a:solidFill>
            <a:round/>
            <a:headEnd type="stealth" w="med" len="med"/>
            <a:tailEnd/>
          </a:ln>
          <a:effectLst>
            <a:outerShdw dist="76199" dir="2700000" algn="ctr" rotWithShape="0">
              <a:schemeClr val="bg2">
                <a:alpha val="89998"/>
              </a:schemeClr>
            </a:outerShdw>
          </a:effectLst>
        </p:spPr>
        <p:txBody>
          <a:bodyPr lIns="64291" tIns="32146" rIns="64291" bIns="32146"/>
          <a:lstStyle/>
          <a:p>
            <a:endParaRPr lang="es-AR"/>
          </a:p>
        </p:txBody>
      </p:sp>
      <p:sp>
        <p:nvSpPr>
          <p:cNvPr id="24594" name="Line 7"/>
          <p:cNvSpPr>
            <a:spLocks noChangeShapeType="1"/>
          </p:cNvSpPr>
          <p:nvPr/>
        </p:nvSpPr>
        <p:spPr bwMode="auto">
          <a:xfrm flipH="1">
            <a:off x="9418638" y="2411413"/>
            <a:ext cx="2060575" cy="1212850"/>
          </a:xfrm>
          <a:prstGeom prst="line">
            <a:avLst/>
          </a:prstGeom>
          <a:noFill/>
          <a:ln w="203200">
            <a:solidFill>
              <a:srgbClr val="FF0000"/>
            </a:solidFill>
            <a:round/>
            <a:headEnd type="stealth" w="med" len="med"/>
            <a:tailEnd/>
          </a:ln>
          <a:effectLst>
            <a:outerShdw dist="76199" dir="2700000" algn="ctr" rotWithShape="0">
              <a:schemeClr val="bg2">
                <a:alpha val="89998"/>
              </a:schemeClr>
            </a:outerShdw>
          </a:effectLst>
        </p:spPr>
        <p:txBody>
          <a:bodyPr lIns="64291" tIns="32146" rIns="64291" bIns="32146"/>
          <a:lstStyle/>
          <a:p>
            <a:endParaRPr lang="es-A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a de reuniones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2864</TotalTime>
  <Words>452</Words>
  <Application>Microsoft Office PowerPoint</Application>
  <PresentationFormat>Personalizado</PresentationFormat>
  <Paragraphs>110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Sala de reuniones Ion</vt:lpstr>
      <vt:lpstr>ACREDITACIÓN INTERNACIONAL: EVOLUCIÓN E IMPACTO</vt:lpstr>
      <vt:lpstr>Presentación de PowerPoint</vt:lpstr>
      <vt:lpstr>MISIÓN de FEPAFEM</vt:lpstr>
      <vt:lpstr>VISIÓN de FEPAFEM</vt:lpstr>
      <vt:lpstr>Presentación de PowerPoint</vt:lpstr>
      <vt:lpstr>NUEVO CONTEXTO DE LA EDUCACION MEDICA</vt:lpstr>
      <vt:lpstr>Presentación de PowerPoint</vt:lpstr>
      <vt:lpstr>Crecimiento de las Escuelas de Medicina en América Latina</vt:lpstr>
      <vt:lpstr>Presentación de PowerPoint</vt:lpstr>
      <vt:lpstr>FUNCIONES Y CARACTERISTICAS DE LA ACREDITACIÓN INTERNACIONAL</vt:lpstr>
      <vt:lpstr>OBJETIVOS DEL IAI</vt:lpstr>
      <vt:lpstr>CARACTERÍSTICAS DEL SISTEMA DE ACREDITACIÓN DEL IAI</vt:lpstr>
      <vt:lpstr>Presentación de PowerPoint</vt:lpstr>
      <vt:lpstr>ACCIONES DESARROLLADAS POR EL IAI</vt:lpstr>
      <vt:lpstr>CONCLUSIÓN:</vt:lpstr>
      <vt:lpstr> G R A C I A 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JJ Dom</cp:lastModifiedBy>
  <cp:revision>212</cp:revision>
  <dcterms:created xsi:type="dcterms:W3CDTF">2015-05-26T11:58:53Z</dcterms:created>
  <dcterms:modified xsi:type="dcterms:W3CDTF">2016-06-15T14:57:38Z</dcterms:modified>
</cp:coreProperties>
</file>